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6" r:id="rId2"/>
    <p:sldId id="270" r:id="rId3"/>
    <p:sldId id="4497" r:id="rId4"/>
    <p:sldId id="4511" r:id="rId5"/>
    <p:sldId id="267" r:id="rId6"/>
    <p:sldId id="4512" r:id="rId7"/>
    <p:sldId id="260" r:id="rId8"/>
    <p:sldId id="4513" r:id="rId9"/>
    <p:sldId id="4514" r:id="rId10"/>
    <p:sldId id="4515" r:id="rId11"/>
    <p:sldId id="263" r:id="rId12"/>
    <p:sldId id="4516" r:id="rId13"/>
    <p:sldId id="4517" r:id="rId14"/>
    <p:sldId id="4518" r:id="rId15"/>
    <p:sldId id="327" r:id="rId16"/>
    <p:sldId id="4519" r:id="rId17"/>
    <p:sldId id="258" r:id="rId18"/>
    <p:sldId id="26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54CB4B44-44FF-4448-814A-63C6213A60DD}">
          <p14:sldIdLst/>
        </p14:section>
        <p14:section name="Slides" id="{01BBE3BB-121A-4890-B73C-291697AF0882}">
          <p14:sldIdLst>
            <p14:sldId id="326"/>
            <p14:sldId id="270"/>
            <p14:sldId id="4497"/>
            <p14:sldId id="4511"/>
            <p14:sldId id="267"/>
            <p14:sldId id="4512"/>
            <p14:sldId id="260"/>
            <p14:sldId id="4513"/>
            <p14:sldId id="4514"/>
            <p14:sldId id="4515"/>
            <p14:sldId id="263"/>
            <p14:sldId id="4516"/>
            <p14:sldId id="4517"/>
            <p14:sldId id="4518"/>
            <p14:sldId id="327"/>
            <p14:sldId id="4519"/>
            <p14:sldId id="258"/>
            <p14:sldId id="264"/>
            <p14:sldId id="265"/>
          </p14:sldIdLst>
        </p14:section>
      </p14:sectionLst>
    </p:ext>
    <p:ext uri="{EFAFB233-063F-42B5-8137-9DF3F51BA10A}">
      <p15:sldGuideLst xmlns:p15="http://schemas.microsoft.com/office/powerpoint/2012/main" xmlns="">
        <p15:guide id="1" orient="horz" pos="4176" userDrawn="1">
          <p15:clr>
            <a:srgbClr val="A4A3A4"/>
          </p15:clr>
        </p15:guide>
        <p15:guide id="2" pos="3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ECA7"/>
    <a:srgbClr val="FFFFFF"/>
    <a:srgbClr val="E7FCB5"/>
    <a:srgbClr val="E9E3C5"/>
    <a:srgbClr val="034042"/>
    <a:srgbClr val="289889"/>
    <a:srgbClr val="E7FC6F"/>
    <a:srgbClr val="E7FC39"/>
    <a:srgbClr val="1C4339"/>
    <a:srgbClr val="4DABA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971" autoAdjust="0"/>
    <p:restoredTop sz="89004"/>
  </p:normalViewPr>
  <p:slideViewPr>
    <p:cSldViewPr snapToGrid="0" showGuides="1">
      <p:cViewPr>
        <p:scale>
          <a:sx n="200" d="100"/>
          <a:sy n="200" d="100"/>
        </p:scale>
        <p:origin x="3972" y="642"/>
      </p:cViewPr>
      <p:guideLst>
        <p:guide orient="horz" pos="4176"/>
        <p:guide pos="3912"/>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819CD-8041-6945-9C12-D3D290B9CEED}" type="datetimeFigureOut">
              <a:rPr lang="en-US" smtClean="0"/>
              <a:pPr/>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A81E1-6A2D-B44C-A4D4-DF594D635FA4}" type="slidenum">
              <a:rPr lang="en-US" smtClean="0"/>
              <a:pPr/>
              <a:t>‹N°›</a:t>
            </a:fld>
            <a:endParaRPr lang="en-US"/>
          </a:p>
        </p:txBody>
      </p:sp>
    </p:spTree>
    <p:extLst>
      <p:ext uri="{BB962C8B-B14F-4D97-AF65-F5344CB8AC3E}">
        <p14:creationId xmlns:p14="http://schemas.microsoft.com/office/powerpoint/2010/main" xmlns="" val="91937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u="sng" noProof="0" dirty="0" err="1"/>
              <a:t>Idées</a:t>
            </a:r>
            <a:r>
              <a:rPr lang="en-US" u="sng" noProof="0" dirty="0"/>
              <a:t> </a:t>
            </a:r>
            <a:r>
              <a:rPr lang="en-US" u="sng" noProof="0" dirty="0" err="1"/>
              <a:t>principales</a:t>
            </a:r>
            <a:r>
              <a:rPr lang="en-US" u="sng" noProof="0" dirty="0"/>
              <a:t> de la diapositive :</a:t>
            </a:r>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Présentation</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faite</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au nom des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personnes</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travaillant</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sur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ce</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thème</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dont</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je ne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fais</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pas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partie</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Soyez</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bref</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car il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s'agit</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d'une</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session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d'une</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heure</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et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ce</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sont</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les conversations entre les participants qui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seront</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 les plus </a:t>
            </a:r>
            <a:r>
              <a:rPr lang="en-US" sz="1200" kern="100" noProof="0" dirty="0" err="1">
                <a:solidFill>
                  <a:schemeClr val="tx1"/>
                </a:solidFill>
                <a:effectLst/>
                <a:latin typeface="Calibri" panose="020F0502020204030204" pitchFamily="34" charset="0"/>
                <a:ea typeface="+mn-ea"/>
                <a:cs typeface="Times New Roman" panose="02020603050405020304" pitchFamily="18" charset="0"/>
              </a:rPr>
              <a:t>intéressantes</a:t>
            </a:r>
            <a:r>
              <a:rPr lang="en-US" sz="1200" kern="100" noProof="0" dirty="0">
                <a:solidFill>
                  <a:schemeClr val="tx1"/>
                </a:solidFill>
                <a:effectLst/>
                <a:latin typeface="Calibri" panose="020F0502020204030204" pitchFamily="34" charset="0"/>
                <a:ea typeface="+mn-ea"/>
                <a:cs typeface="Times New Roman" panose="02020603050405020304" pitchFamily="18" charset="0"/>
              </a:rPr>
              <a:t>.</a:t>
            </a:r>
            <a:endParaRPr lang="fr-FR" dirty="0"/>
          </a:p>
          <a:p>
            <a:endParaRPr lang="en-US" dirty="0"/>
          </a:p>
        </p:txBody>
      </p:sp>
      <p:sp>
        <p:nvSpPr>
          <p:cNvPr id="4" name="Slide Number Placeholder 3"/>
          <p:cNvSpPr>
            <a:spLocks noGrp="1"/>
          </p:cNvSpPr>
          <p:nvPr>
            <p:ph type="sldNum" sz="quarter" idx="5"/>
          </p:nvPr>
        </p:nvSpPr>
        <p:spPr/>
        <p:txBody>
          <a:bodyPr/>
          <a:lstStyle/>
          <a:p>
            <a:fld id="{A3CA81E1-6A2D-B44C-A4D4-DF594D635FA4}" type="slidenum">
              <a:rPr lang="en-US" smtClean="0"/>
              <a:pPr/>
              <a:t>1</a:t>
            </a:fld>
            <a:endParaRPr lang="en-US"/>
          </a:p>
        </p:txBody>
      </p:sp>
    </p:spTree>
    <p:extLst>
      <p:ext uri="{BB962C8B-B14F-4D97-AF65-F5344CB8AC3E}">
        <p14:creationId xmlns:p14="http://schemas.microsoft.com/office/powerpoint/2010/main" xmlns="" val="16188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Ne fait mention ici que des acquis qui ont un intérêt direct pour NAF, aperçu et ne cherche pas à être exhaustif</a:t>
            </a:r>
          </a:p>
          <a:p>
            <a:r>
              <a:rPr lang="fr-FR" dirty="0"/>
              <a:t>Rappel que ECOFAC et SWM ont joué / joue encore, un rôle fondamental pour le nord Congo</a:t>
            </a:r>
          </a:p>
          <a:p>
            <a:r>
              <a:rPr lang="fr-FR" dirty="0"/>
              <a:t>PA = plan d’aménagement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CA81E1-6A2D-B44C-A4D4-DF594D635FA4}" type="slidenum">
              <a:rPr lang="en-US" smtClean="0"/>
              <a:pPr/>
              <a:t>3</a:t>
            </a:fld>
            <a:endParaRPr lang="en-US"/>
          </a:p>
        </p:txBody>
      </p:sp>
    </p:spTree>
    <p:extLst>
      <p:ext uri="{BB962C8B-B14F-4D97-AF65-F5344CB8AC3E}">
        <p14:creationId xmlns:p14="http://schemas.microsoft.com/office/powerpoint/2010/main" xmlns="" val="255451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2A4937-32E4-724A-8EB1-965273B39509}" type="slidenum">
              <a:rPr lang="en-US" smtClean="0"/>
              <a:pPr/>
              <a:t>15</a:t>
            </a:fld>
            <a:endParaRPr lang="en-US" dirty="0"/>
          </a:p>
        </p:txBody>
      </p:sp>
    </p:spTree>
    <p:extLst>
      <p:ext uri="{BB962C8B-B14F-4D97-AF65-F5344CB8AC3E}">
        <p14:creationId xmlns:p14="http://schemas.microsoft.com/office/powerpoint/2010/main" xmlns="" val="276906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C5804A-CE83-E62A-69F2-11B09E783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44E177E-9DBE-C3E0-95D6-226722063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C0F14CF-056B-2F58-50D4-B871554EA0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67E20A8B-1A1E-AC60-2C1E-65EAFC799313}"/>
              </a:ext>
            </a:extLst>
          </p:cNvPr>
          <p:cNvSpPr>
            <a:spLocks noGrp="1"/>
          </p:cNvSpPr>
          <p:nvPr>
            <p:ph type="sldNum" sz="quarter" idx="5"/>
          </p:nvPr>
        </p:nvSpPr>
        <p:spPr/>
        <p:txBody>
          <a:bodyPr/>
          <a:lstStyle/>
          <a:p>
            <a:fld id="{312A4937-32E4-724A-8EB1-965273B39509}" type="slidenum">
              <a:rPr lang="en-US" smtClean="0"/>
              <a:pPr/>
              <a:t>16</a:t>
            </a:fld>
            <a:endParaRPr lang="en-US" dirty="0"/>
          </a:p>
        </p:txBody>
      </p:sp>
    </p:spTree>
    <p:extLst>
      <p:ext uri="{BB962C8B-B14F-4D97-AF65-F5344CB8AC3E}">
        <p14:creationId xmlns:p14="http://schemas.microsoft.com/office/powerpoint/2010/main" xmlns="" val="200954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70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xmlns="" id="{F49BE83F-FF02-494B-9650-1E8469A9D671}"/>
              </a:ext>
            </a:extLst>
          </p:cNvPr>
          <p:cNvSpPr>
            <a:spLocks noGrp="1"/>
          </p:cNvSpPr>
          <p:nvPr>
            <p:ph type="pic" sz="quarter" idx="10"/>
          </p:nvPr>
        </p:nvSpPr>
        <p:spPr>
          <a:xfrm>
            <a:off x="1653045" y="2117541"/>
            <a:ext cx="2585607" cy="2568759"/>
          </a:xfrm>
          <a:prstGeom prst="roundRect">
            <a:avLst/>
          </a:prstGeom>
          <a:solidFill>
            <a:schemeClr val="bg1">
              <a:lumMod val="95000"/>
            </a:schemeClr>
          </a:solidFill>
        </p:spPr>
      </p:sp>
      <p:sp>
        <p:nvSpPr>
          <p:cNvPr id="4" name="Picture Placeholder 6">
            <a:extLst>
              <a:ext uri="{FF2B5EF4-FFF2-40B4-BE49-F238E27FC236}">
                <a16:creationId xmlns:a16="http://schemas.microsoft.com/office/drawing/2014/main" xmlns="" id="{A60F7D96-96AC-442E-BB1D-A7E294CA3B20}"/>
              </a:ext>
            </a:extLst>
          </p:cNvPr>
          <p:cNvSpPr>
            <a:spLocks noGrp="1"/>
          </p:cNvSpPr>
          <p:nvPr>
            <p:ph type="pic" sz="quarter" idx="11"/>
          </p:nvPr>
        </p:nvSpPr>
        <p:spPr>
          <a:xfrm>
            <a:off x="4671503" y="2117541"/>
            <a:ext cx="2585607" cy="2568759"/>
          </a:xfrm>
          <a:prstGeom prst="roundRect">
            <a:avLst/>
          </a:prstGeom>
          <a:solidFill>
            <a:schemeClr val="bg1">
              <a:lumMod val="95000"/>
            </a:schemeClr>
          </a:solidFill>
        </p:spPr>
      </p:sp>
      <p:sp>
        <p:nvSpPr>
          <p:cNvPr id="5" name="Picture Placeholder 7">
            <a:extLst>
              <a:ext uri="{FF2B5EF4-FFF2-40B4-BE49-F238E27FC236}">
                <a16:creationId xmlns:a16="http://schemas.microsoft.com/office/drawing/2014/main" xmlns="" id="{F1812F57-19E2-4028-AFCF-9A9063199493}"/>
              </a:ext>
            </a:extLst>
          </p:cNvPr>
          <p:cNvSpPr>
            <a:spLocks noGrp="1"/>
          </p:cNvSpPr>
          <p:nvPr>
            <p:ph type="pic" sz="quarter" idx="12"/>
          </p:nvPr>
        </p:nvSpPr>
        <p:spPr>
          <a:xfrm>
            <a:off x="7689960" y="2117541"/>
            <a:ext cx="2585607" cy="2568759"/>
          </a:xfrm>
          <a:prstGeom prst="roundRect">
            <a:avLst/>
          </a:prstGeom>
          <a:solidFill>
            <a:schemeClr val="bg1">
              <a:lumMod val="95000"/>
            </a:schemeClr>
          </a:solidFill>
        </p:spPr>
      </p:sp>
    </p:spTree>
    <p:extLst>
      <p:ext uri="{BB962C8B-B14F-4D97-AF65-F5344CB8AC3E}">
        <p14:creationId xmlns:p14="http://schemas.microsoft.com/office/powerpoint/2010/main" xmlns="" val="66971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66B8756C-1E6E-459A-BC49-57A86A396FAE}"/>
              </a:ext>
            </a:extLst>
          </p:cNvPr>
          <p:cNvSpPr>
            <a:spLocks noGrp="1"/>
          </p:cNvSpPr>
          <p:nvPr>
            <p:ph type="pic" sz="quarter" idx="10"/>
          </p:nvPr>
        </p:nvSpPr>
        <p:spPr>
          <a:xfrm>
            <a:off x="7023100" y="2246353"/>
            <a:ext cx="5168900" cy="3417758"/>
          </a:xfrm>
          <a:custGeom>
            <a:avLst/>
            <a:gdLst>
              <a:gd name="connsiteX0" fmla="*/ 0 w 5168900"/>
              <a:gd name="connsiteY0" fmla="*/ 0 h 3417758"/>
              <a:gd name="connsiteX1" fmla="*/ 5168900 w 5168900"/>
              <a:gd name="connsiteY1" fmla="*/ 0 h 3417758"/>
              <a:gd name="connsiteX2" fmla="*/ 5168900 w 5168900"/>
              <a:gd name="connsiteY2" fmla="*/ 3417758 h 3417758"/>
              <a:gd name="connsiteX3" fmla="*/ 0 w 5168900"/>
              <a:gd name="connsiteY3" fmla="*/ 3417758 h 3417758"/>
            </a:gdLst>
            <a:ahLst/>
            <a:cxnLst>
              <a:cxn ang="0">
                <a:pos x="connsiteX0" y="connsiteY0"/>
              </a:cxn>
              <a:cxn ang="0">
                <a:pos x="connsiteX1" y="connsiteY1"/>
              </a:cxn>
              <a:cxn ang="0">
                <a:pos x="connsiteX2" y="connsiteY2"/>
              </a:cxn>
              <a:cxn ang="0">
                <a:pos x="connsiteX3" y="connsiteY3"/>
              </a:cxn>
            </a:cxnLst>
            <a:rect l="l" t="t" r="r" b="b"/>
            <a:pathLst>
              <a:path w="5168900" h="3417758">
                <a:moveTo>
                  <a:pt x="0" y="0"/>
                </a:moveTo>
                <a:lnTo>
                  <a:pt x="5168900" y="0"/>
                </a:lnTo>
                <a:lnTo>
                  <a:pt x="5168900" y="3417758"/>
                </a:lnTo>
                <a:lnTo>
                  <a:pt x="0" y="3417758"/>
                </a:lnTo>
                <a:close/>
              </a:path>
            </a:pathLst>
          </a:custGeom>
          <a:solidFill>
            <a:schemeClr val="bg1">
              <a:lumMod val="9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162582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9AEFA0E7-1F1C-4BFB-B198-7D1F59E80B59}"/>
              </a:ext>
            </a:extLst>
          </p:cNvPr>
          <p:cNvSpPr>
            <a:spLocks noGrp="1"/>
          </p:cNvSpPr>
          <p:nvPr>
            <p:ph type="pic" sz="quarter" idx="10"/>
          </p:nvPr>
        </p:nvSpPr>
        <p:spPr>
          <a:xfrm>
            <a:off x="2326031" y="1893775"/>
            <a:ext cx="2404458" cy="3016799"/>
          </a:xfrm>
          <a:custGeom>
            <a:avLst/>
            <a:gdLst>
              <a:gd name="connsiteX0" fmla="*/ 1842398 w 2404458"/>
              <a:gd name="connsiteY0" fmla="*/ 0 h 3016799"/>
              <a:gd name="connsiteX1" fmla="*/ 2404458 w 2404458"/>
              <a:gd name="connsiteY1" fmla="*/ 2402461 h 3016799"/>
              <a:gd name="connsiteX2" fmla="*/ 635879 w 2404458"/>
              <a:gd name="connsiteY2" fmla="*/ 3016799 h 3016799"/>
              <a:gd name="connsiteX3" fmla="*/ 0 w 2404458"/>
              <a:gd name="connsiteY3" fmla="*/ 438125 h 3016799"/>
            </a:gdLst>
            <a:ahLst/>
            <a:cxnLst>
              <a:cxn ang="0">
                <a:pos x="connsiteX0" y="connsiteY0"/>
              </a:cxn>
              <a:cxn ang="0">
                <a:pos x="connsiteX1" y="connsiteY1"/>
              </a:cxn>
              <a:cxn ang="0">
                <a:pos x="connsiteX2" y="connsiteY2"/>
              </a:cxn>
              <a:cxn ang="0">
                <a:pos x="connsiteX3" y="connsiteY3"/>
              </a:cxn>
            </a:cxnLst>
            <a:rect l="l" t="t" r="r" b="b"/>
            <a:pathLst>
              <a:path w="2404458" h="3016799">
                <a:moveTo>
                  <a:pt x="1842398" y="0"/>
                </a:moveTo>
                <a:lnTo>
                  <a:pt x="2404458" y="2402461"/>
                </a:lnTo>
                <a:lnTo>
                  <a:pt x="635879" y="3016799"/>
                </a:lnTo>
                <a:cubicBezTo>
                  <a:pt x="423919" y="2157240"/>
                  <a:pt x="211959" y="1297683"/>
                  <a:pt x="0" y="438125"/>
                </a:cubicBezTo>
                <a:close/>
              </a:path>
            </a:pathLst>
          </a:custGeom>
          <a:solidFill>
            <a:schemeClr val="bg1">
              <a:lumMod val="9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168361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xmlns="" id="{4E29DF16-2BD7-4F64-87C0-CC65BC79F034}"/>
              </a:ext>
            </a:extLst>
          </p:cNvPr>
          <p:cNvSpPr>
            <a:spLocks noGrp="1"/>
          </p:cNvSpPr>
          <p:nvPr>
            <p:ph type="pic" sz="quarter" idx="10"/>
          </p:nvPr>
        </p:nvSpPr>
        <p:spPr>
          <a:xfrm>
            <a:off x="6495697" y="1723893"/>
            <a:ext cx="4679385" cy="4020902"/>
          </a:xfrm>
          <a:custGeom>
            <a:avLst/>
            <a:gdLst>
              <a:gd name="connsiteX0" fmla="*/ 0 w 4679385"/>
              <a:gd name="connsiteY0" fmla="*/ 2106355 h 4020902"/>
              <a:gd name="connsiteX1" fmla="*/ 2238879 w 4679385"/>
              <a:gd name="connsiteY1" fmla="*/ 2106355 h 4020902"/>
              <a:gd name="connsiteX2" fmla="*/ 2238879 w 4679385"/>
              <a:gd name="connsiteY2" fmla="*/ 4020902 h 4020902"/>
              <a:gd name="connsiteX3" fmla="*/ 280897 w 4679385"/>
              <a:gd name="connsiteY3" fmla="*/ 4020902 h 4020902"/>
              <a:gd name="connsiteX4" fmla="*/ 0 w 4679385"/>
              <a:gd name="connsiteY4" fmla="*/ 3777793 h 4020902"/>
              <a:gd name="connsiteX5" fmla="*/ 2440506 w 4679385"/>
              <a:gd name="connsiteY5" fmla="*/ 2106354 h 4020902"/>
              <a:gd name="connsiteX6" fmla="*/ 4679385 w 4679385"/>
              <a:gd name="connsiteY6" fmla="*/ 2106354 h 4020902"/>
              <a:gd name="connsiteX7" fmla="*/ 4679385 w 4679385"/>
              <a:gd name="connsiteY7" fmla="*/ 3777792 h 4020902"/>
              <a:gd name="connsiteX8" fmla="*/ 4398488 w 4679385"/>
              <a:gd name="connsiteY8" fmla="*/ 4020901 h 4020902"/>
              <a:gd name="connsiteX9" fmla="*/ 2440506 w 4679385"/>
              <a:gd name="connsiteY9" fmla="*/ 4020901 h 4020902"/>
              <a:gd name="connsiteX10" fmla="*/ 280897 w 4679385"/>
              <a:gd name="connsiteY10" fmla="*/ 1 h 4020902"/>
              <a:gd name="connsiteX11" fmla="*/ 2238879 w 4679385"/>
              <a:gd name="connsiteY11" fmla="*/ 1 h 4020902"/>
              <a:gd name="connsiteX12" fmla="*/ 2238879 w 4679385"/>
              <a:gd name="connsiteY12" fmla="*/ 1914548 h 4020902"/>
              <a:gd name="connsiteX13" fmla="*/ 0 w 4679385"/>
              <a:gd name="connsiteY13" fmla="*/ 1914548 h 4020902"/>
              <a:gd name="connsiteX14" fmla="*/ 0 w 4679385"/>
              <a:gd name="connsiteY14" fmla="*/ 243110 h 4020902"/>
              <a:gd name="connsiteX15" fmla="*/ 280897 w 4679385"/>
              <a:gd name="connsiteY15" fmla="*/ 1 h 4020902"/>
              <a:gd name="connsiteX16" fmla="*/ 2440506 w 4679385"/>
              <a:gd name="connsiteY16" fmla="*/ 0 h 4020902"/>
              <a:gd name="connsiteX17" fmla="*/ 4398488 w 4679385"/>
              <a:gd name="connsiteY17" fmla="*/ 0 h 4020902"/>
              <a:gd name="connsiteX18" fmla="*/ 4679385 w 4679385"/>
              <a:gd name="connsiteY18" fmla="*/ 243109 h 4020902"/>
              <a:gd name="connsiteX19" fmla="*/ 4679385 w 4679385"/>
              <a:gd name="connsiteY19" fmla="*/ 1914547 h 4020902"/>
              <a:gd name="connsiteX20" fmla="*/ 2440506 w 4679385"/>
              <a:gd name="connsiteY20" fmla="*/ 1914547 h 402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79385" h="4020902">
                <a:moveTo>
                  <a:pt x="0" y="2106355"/>
                </a:moveTo>
                <a:lnTo>
                  <a:pt x="2238879" y="2106355"/>
                </a:lnTo>
                <a:lnTo>
                  <a:pt x="2238879" y="4020902"/>
                </a:lnTo>
                <a:lnTo>
                  <a:pt x="280897" y="4020902"/>
                </a:lnTo>
                <a:cubicBezTo>
                  <a:pt x="125763" y="4020902"/>
                  <a:pt x="0" y="3912058"/>
                  <a:pt x="0" y="3777793"/>
                </a:cubicBezTo>
                <a:close/>
                <a:moveTo>
                  <a:pt x="2440506" y="2106354"/>
                </a:moveTo>
                <a:lnTo>
                  <a:pt x="4679385" y="2106354"/>
                </a:lnTo>
                <a:lnTo>
                  <a:pt x="4679385" y="3777792"/>
                </a:lnTo>
                <a:cubicBezTo>
                  <a:pt x="4679385" y="3912057"/>
                  <a:pt x="4553622" y="4020901"/>
                  <a:pt x="4398488" y="4020901"/>
                </a:cubicBezTo>
                <a:lnTo>
                  <a:pt x="2440506" y="4020901"/>
                </a:lnTo>
                <a:close/>
                <a:moveTo>
                  <a:pt x="280897" y="1"/>
                </a:moveTo>
                <a:lnTo>
                  <a:pt x="2238879" y="1"/>
                </a:lnTo>
                <a:lnTo>
                  <a:pt x="2238879" y="1914548"/>
                </a:lnTo>
                <a:lnTo>
                  <a:pt x="0" y="1914548"/>
                </a:lnTo>
                <a:lnTo>
                  <a:pt x="0" y="243110"/>
                </a:lnTo>
                <a:cubicBezTo>
                  <a:pt x="0" y="108845"/>
                  <a:pt x="125763" y="1"/>
                  <a:pt x="280897" y="1"/>
                </a:cubicBezTo>
                <a:close/>
                <a:moveTo>
                  <a:pt x="2440506" y="0"/>
                </a:moveTo>
                <a:lnTo>
                  <a:pt x="4398488" y="0"/>
                </a:lnTo>
                <a:cubicBezTo>
                  <a:pt x="4553622" y="0"/>
                  <a:pt x="4679385" y="108844"/>
                  <a:pt x="4679385" y="243109"/>
                </a:cubicBezTo>
                <a:lnTo>
                  <a:pt x="4679385" y="1914547"/>
                </a:lnTo>
                <a:lnTo>
                  <a:pt x="2440506" y="1914547"/>
                </a:lnTo>
                <a:close/>
              </a:path>
            </a:pathLst>
          </a:custGeom>
          <a:solidFill>
            <a:schemeClr val="bg1">
              <a:lumMod val="9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425962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F43C3C41-5C74-4C76-A0B6-D58CDC1FA841}"/>
              </a:ext>
            </a:extLst>
          </p:cNvPr>
          <p:cNvSpPr>
            <a:spLocks noGrp="1"/>
          </p:cNvSpPr>
          <p:nvPr>
            <p:ph type="pic" sz="quarter" idx="10"/>
          </p:nvPr>
        </p:nvSpPr>
        <p:spPr>
          <a:xfrm>
            <a:off x="823635" y="1611086"/>
            <a:ext cx="2253394" cy="4243614"/>
          </a:xfrm>
          <a:custGeom>
            <a:avLst/>
            <a:gdLst>
              <a:gd name="connsiteX0" fmla="*/ 375573 w 2253394"/>
              <a:gd name="connsiteY0" fmla="*/ 0 h 4243614"/>
              <a:gd name="connsiteX1" fmla="*/ 1877821 w 2253394"/>
              <a:gd name="connsiteY1" fmla="*/ 0 h 4243614"/>
              <a:gd name="connsiteX2" fmla="*/ 2253394 w 2253394"/>
              <a:gd name="connsiteY2" fmla="*/ 375573 h 4243614"/>
              <a:gd name="connsiteX3" fmla="*/ 2253394 w 2253394"/>
              <a:gd name="connsiteY3" fmla="*/ 3868041 h 4243614"/>
              <a:gd name="connsiteX4" fmla="*/ 1877821 w 2253394"/>
              <a:gd name="connsiteY4" fmla="*/ 4243614 h 4243614"/>
              <a:gd name="connsiteX5" fmla="*/ 375573 w 2253394"/>
              <a:gd name="connsiteY5" fmla="*/ 4243614 h 4243614"/>
              <a:gd name="connsiteX6" fmla="*/ 0 w 2253394"/>
              <a:gd name="connsiteY6" fmla="*/ 3868041 h 4243614"/>
              <a:gd name="connsiteX7" fmla="*/ 0 w 2253394"/>
              <a:gd name="connsiteY7" fmla="*/ 375573 h 4243614"/>
              <a:gd name="connsiteX8" fmla="*/ 375573 w 2253394"/>
              <a:gd name="connsiteY8" fmla="*/ 0 h 424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394" h="4243614">
                <a:moveTo>
                  <a:pt x="375573" y="0"/>
                </a:moveTo>
                <a:lnTo>
                  <a:pt x="1877821" y="0"/>
                </a:lnTo>
                <a:cubicBezTo>
                  <a:pt x="2085244" y="0"/>
                  <a:pt x="2253394" y="168150"/>
                  <a:pt x="2253394" y="375573"/>
                </a:cubicBezTo>
                <a:lnTo>
                  <a:pt x="2253394" y="3868041"/>
                </a:lnTo>
                <a:cubicBezTo>
                  <a:pt x="2253394" y="4075464"/>
                  <a:pt x="2085244" y="4243614"/>
                  <a:pt x="1877821" y="4243614"/>
                </a:cubicBezTo>
                <a:lnTo>
                  <a:pt x="375573" y="4243614"/>
                </a:lnTo>
                <a:cubicBezTo>
                  <a:pt x="168150" y="4243614"/>
                  <a:pt x="0" y="4075464"/>
                  <a:pt x="0" y="3868041"/>
                </a:cubicBezTo>
                <a:lnTo>
                  <a:pt x="0" y="375573"/>
                </a:lnTo>
                <a:cubicBezTo>
                  <a:pt x="0" y="168150"/>
                  <a:pt x="168150" y="0"/>
                  <a:pt x="375573" y="0"/>
                </a:cubicBezTo>
                <a:close/>
              </a:path>
            </a:pathLst>
          </a:custGeom>
          <a:solidFill>
            <a:schemeClr val="bg1">
              <a:lumMod val="95000"/>
            </a:schemeClr>
          </a:solidFill>
        </p:spPr>
        <p:txBody>
          <a:bodyPr wrap="square">
            <a:noAutofit/>
          </a:bodyPr>
          <a:lstStyle>
            <a:lvl1pPr>
              <a:defRPr lang="en-US">
                <a:latin typeface="Open Sans" pitchFamily="2" charset="0"/>
              </a:defRPr>
            </a:lvl1pPr>
          </a:lstStyle>
          <a:p>
            <a:pPr lvl="0"/>
            <a:endParaRPr lang="en-US"/>
          </a:p>
        </p:txBody>
      </p:sp>
      <p:sp>
        <p:nvSpPr>
          <p:cNvPr id="10" name="Picture Placeholder 9">
            <a:extLst>
              <a:ext uri="{FF2B5EF4-FFF2-40B4-BE49-F238E27FC236}">
                <a16:creationId xmlns:a16="http://schemas.microsoft.com/office/drawing/2014/main" xmlns="" id="{E4390A8C-5797-4975-9A62-0D78B28FDE01}"/>
              </a:ext>
            </a:extLst>
          </p:cNvPr>
          <p:cNvSpPr>
            <a:spLocks noGrp="1"/>
          </p:cNvSpPr>
          <p:nvPr>
            <p:ph type="pic" sz="quarter" idx="11"/>
          </p:nvPr>
        </p:nvSpPr>
        <p:spPr>
          <a:xfrm>
            <a:off x="4684435" y="1611086"/>
            <a:ext cx="2253394" cy="4243614"/>
          </a:xfrm>
          <a:custGeom>
            <a:avLst/>
            <a:gdLst>
              <a:gd name="connsiteX0" fmla="*/ 375573 w 2253394"/>
              <a:gd name="connsiteY0" fmla="*/ 0 h 4243614"/>
              <a:gd name="connsiteX1" fmla="*/ 1877821 w 2253394"/>
              <a:gd name="connsiteY1" fmla="*/ 0 h 4243614"/>
              <a:gd name="connsiteX2" fmla="*/ 2253394 w 2253394"/>
              <a:gd name="connsiteY2" fmla="*/ 375573 h 4243614"/>
              <a:gd name="connsiteX3" fmla="*/ 2253394 w 2253394"/>
              <a:gd name="connsiteY3" fmla="*/ 3868041 h 4243614"/>
              <a:gd name="connsiteX4" fmla="*/ 1877821 w 2253394"/>
              <a:gd name="connsiteY4" fmla="*/ 4243614 h 4243614"/>
              <a:gd name="connsiteX5" fmla="*/ 375573 w 2253394"/>
              <a:gd name="connsiteY5" fmla="*/ 4243614 h 4243614"/>
              <a:gd name="connsiteX6" fmla="*/ 0 w 2253394"/>
              <a:gd name="connsiteY6" fmla="*/ 3868041 h 4243614"/>
              <a:gd name="connsiteX7" fmla="*/ 0 w 2253394"/>
              <a:gd name="connsiteY7" fmla="*/ 375573 h 4243614"/>
              <a:gd name="connsiteX8" fmla="*/ 375573 w 2253394"/>
              <a:gd name="connsiteY8" fmla="*/ 0 h 424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394" h="4243614">
                <a:moveTo>
                  <a:pt x="375573" y="0"/>
                </a:moveTo>
                <a:lnTo>
                  <a:pt x="1877821" y="0"/>
                </a:lnTo>
                <a:cubicBezTo>
                  <a:pt x="2085244" y="0"/>
                  <a:pt x="2253394" y="168150"/>
                  <a:pt x="2253394" y="375573"/>
                </a:cubicBezTo>
                <a:lnTo>
                  <a:pt x="2253394" y="3868041"/>
                </a:lnTo>
                <a:cubicBezTo>
                  <a:pt x="2253394" y="4075464"/>
                  <a:pt x="2085244" y="4243614"/>
                  <a:pt x="1877821" y="4243614"/>
                </a:cubicBezTo>
                <a:lnTo>
                  <a:pt x="375573" y="4243614"/>
                </a:lnTo>
                <a:cubicBezTo>
                  <a:pt x="168150" y="4243614"/>
                  <a:pt x="0" y="4075464"/>
                  <a:pt x="0" y="3868041"/>
                </a:cubicBezTo>
                <a:lnTo>
                  <a:pt x="0" y="375573"/>
                </a:lnTo>
                <a:cubicBezTo>
                  <a:pt x="0" y="168150"/>
                  <a:pt x="168150" y="0"/>
                  <a:pt x="375573" y="0"/>
                </a:cubicBezTo>
                <a:close/>
              </a:path>
            </a:pathLst>
          </a:custGeom>
          <a:solidFill>
            <a:schemeClr val="bg1">
              <a:lumMod val="95000"/>
            </a:schemeClr>
          </a:solidFill>
        </p:spPr>
        <p:txBody>
          <a:bodyPr wrap="square">
            <a:noAutofit/>
          </a:bodyPr>
          <a:lstStyle>
            <a:lvl1pPr>
              <a:defRPr lang="en-US">
                <a:latin typeface="Open Sans" pitchFamily="2" charset="0"/>
              </a:defRPr>
            </a:lvl1pPr>
          </a:lstStyle>
          <a:p>
            <a:pPr lvl="0"/>
            <a:endParaRPr lang="en-US"/>
          </a:p>
        </p:txBody>
      </p:sp>
    </p:spTree>
    <p:extLst>
      <p:ext uri="{BB962C8B-B14F-4D97-AF65-F5344CB8AC3E}">
        <p14:creationId xmlns:p14="http://schemas.microsoft.com/office/powerpoint/2010/main" xmlns="" val="159350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337D5206-D697-4A11-AAAA-FBCC28BC7393}"/>
              </a:ext>
            </a:extLst>
          </p:cNvPr>
          <p:cNvSpPr>
            <a:spLocks noGrp="1"/>
          </p:cNvSpPr>
          <p:nvPr>
            <p:ph type="pic" sz="quarter" idx="10"/>
          </p:nvPr>
        </p:nvSpPr>
        <p:spPr>
          <a:xfrm>
            <a:off x="819619" y="1389041"/>
            <a:ext cx="5232981" cy="4598698"/>
          </a:xfrm>
          <a:custGeom>
            <a:avLst/>
            <a:gdLst>
              <a:gd name="connsiteX0" fmla="*/ 520343 w 5232981"/>
              <a:gd name="connsiteY0" fmla="*/ 0 h 4598698"/>
              <a:gd name="connsiteX1" fmla="*/ 4712638 w 5232981"/>
              <a:gd name="connsiteY1" fmla="*/ 0 h 4598698"/>
              <a:gd name="connsiteX2" fmla="*/ 5232981 w 5232981"/>
              <a:gd name="connsiteY2" fmla="*/ 520343 h 4598698"/>
              <a:gd name="connsiteX3" fmla="*/ 5232981 w 5232981"/>
              <a:gd name="connsiteY3" fmla="*/ 4078355 h 4598698"/>
              <a:gd name="connsiteX4" fmla="*/ 4712638 w 5232981"/>
              <a:gd name="connsiteY4" fmla="*/ 4598698 h 4598698"/>
              <a:gd name="connsiteX5" fmla="*/ 520343 w 5232981"/>
              <a:gd name="connsiteY5" fmla="*/ 4598698 h 4598698"/>
              <a:gd name="connsiteX6" fmla="*/ 0 w 5232981"/>
              <a:gd name="connsiteY6" fmla="*/ 4078355 h 4598698"/>
              <a:gd name="connsiteX7" fmla="*/ 0 w 5232981"/>
              <a:gd name="connsiteY7" fmla="*/ 520343 h 4598698"/>
              <a:gd name="connsiteX8" fmla="*/ 520343 w 5232981"/>
              <a:gd name="connsiteY8" fmla="*/ 0 h 45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2981" h="4598698">
                <a:moveTo>
                  <a:pt x="520343" y="0"/>
                </a:moveTo>
                <a:lnTo>
                  <a:pt x="4712638" y="0"/>
                </a:lnTo>
                <a:cubicBezTo>
                  <a:pt x="5000016" y="0"/>
                  <a:pt x="5232981" y="232965"/>
                  <a:pt x="5232981" y="520343"/>
                </a:cubicBezTo>
                <a:lnTo>
                  <a:pt x="5232981" y="4078355"/>
                </a:lnTo>
                <a:cubicBezTo>
                  <a:pt x="5232981" y="4365733"/>
                  <a:pt x="5000016" y="4598698"/>
                  <a:pt x="4712638" y="4598698"/>
                </a:cubicBezTo>
                <a:lnTo>
                  <a:pt x="520343" y="4598698"/>
                </a:lnTo>
                <a:cubicBezTo>
                  <a:pt x="232965" y="4598698"/>
                  <a:pt x="0" y="4365733"/>
                  <a:pt x="0" y="4078355"/>
                </a:cubicBezTo>
                <a:lnTo>
                  <a:pt x="0" y="520343"/>
                </a:lnTo>
                <a:cubicBezTo>
                  <a:pt x="0" y="232965"/>
                  <a:pt x="232965" y="0"/>
                  <a:pt x="520343" y="0"/>
                </a:cubicBezTo>
                <a:close/>
              </a:path>
            </a:pathLst>
          </a:custGeom>
          <a:solidFill>
            <a:schemeClr val="bg1">
              <a:lumMod val="9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242189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5953AC18-1AA1-435C-A498-125958EA5529}"/>
              </a:ext>
            </a:extLst>
          </p:cNvPr>
          <p:cNvSpPr>
            <a:spLocks noGrp="1"/>
          </p:cNvSpPr>
          <p:nvPr>
            <p:ph type="pic" sz="quarter" idx="10"/>
          </p:nvPr>
        </p:nvSpPr>
        <p:spPr>
          <a:xfrm>
            <a:off x="0" y="1"/>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3108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6FCEC33-8CBA-4951-8A03-B63B5357448B}"/>
              </a:ext>
            </a:extLst>
          </p:cNvPr>
          <p:cNvSpPr>
            <a:spLocks noGrp="1"/>
          </p:cNvSpPr>
          <p:nvPr>
            <p:ph type="pic" sz="quarter" idx="11"/>
          </p:nvPr>
        </p:nvSpPr>
        <p:spPr>
          <a:xfrm>
            <a:off x="8019788" y="3568712"/>
            <a:ext cx="3731106" cy="2482826"/>
          </a:xfrm>
          <a:prstGeom prst="rect">
            <a:avLst/>
          </a:prstGeom>
          <a:solidFill>
            <a:schemeClr val="bg1">
              <a:lumMod val="8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187539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73C417B7-95BD-43CB-B5A6-F94644F26F70}"/>
              </a:ext>
            </a:extLst>
          </p:cNvPr>
          <p:cNvSpPr>
            <a:spLocks noGrp="1"/>
          </p:cNvSpPr>
          <p:nvPr>
            <p:ph type="pic" sz="quarter" idx="10"/>
          </p:nvPr>
        </p:nvSpPr>
        <p:spPr>
          <a:xfrm>
            <a:off x="6851017" y="1508607"/>
            <a:ext cx="4355144" cy="4552043"/>
          </a:xfrm>
          <a:custGeom>
            <a:avLst/>
            <a:gdLst>
              <a:gd name="connsiteX0" fmla="*/ 270696 w 4355144"/>
              <a:gd name="connsiteY0" fmla="*/ 0 h 4552043"/>
              <a:gd name="connsiteX1" fmla="*/ 2571558 w 4355144"/>
              <a:gd name="connsiteY1" fmla="*/ 0 h 4552043"/>
              <a:gd name="connsiteX2" fmla="*/ 2842254 w 4355144"/>
              <a:gd name="connsiteY2" fmla="*/ 270696 h 4552043"/>
              <a:gd name="connsiteX3" fmla="*/ 2842254 w 4355144"/>
              <a:gd name="connsiteY3" fmla="*/ 229707 h 4552043"/>
              <a:gd name="connsiteX4" fmla="*/ 3241860 w 4355144"/>
              <a:gd name="connsiteY4" fmla="*/ 629313 h 4552043"/>
              <a:gd name="connsiteX5" fmla="*/ 4084448 w 4355144"/>
              <a:gd name="connsiteY5" fmla="*/ 629313 h 4552043"/>
              <a:gd name="connsiteX6" fmla="*/ 4355144 w 4355144"/>
              <a:gd name="connsiteY6" fmla="*/ 900009 h 4552043"/>
              <a:gd name="connsiteX7" fmla="*/ 4355144 w 4355144"/>
              <a:gd name="connsiteY7" fmla="*/ 3768148 h 4552043"/>
              <a:gd name="connsiteX8" fmla="*/ 4084448 w 4355144"/>
              <a:gd name="connsiteY8" fmla="*/ 4038844 h 4552043"/>
              <a:gd name="connsiteX9" fmla="*/ 3134357 w 4355144"/>
              <a:gd name="connsiteY9" fmla="*/ 4038844 h 4552043"/>
              <a:gd name="connsiteX10" fmla="*/ 2842254 w 4355144"/>
              <a:gd name="connsiteY10" fmla="*/ 4330947 h 4552043"/>
              <a:gd name="connsiteX11" fmla="*/ 2842254 w 4355144"/>
              <a:gd name="connsiteY11" fmla="*/ 4281347 h 4552043"/>
              <a:gd name="connsiteX12" fmla="*/ 2571558 w 4355144"/>
              <a:gd name="connsiteY12" fmla="*/ 4552043 h 4552043"/>
              <a:gd name="connsiteX13" fmla="*/ 270696 w 4355144"/>
              <a:gd name="connsiteY13" fmla="*/ 4552043 h 4552043"/>
              <a:gd name="connsiteX14" fmla="*/ 0 w 4355144"/>
              <a:gd name="connsiteY14" fmla="*/ 4281347 h 4552043"/>
              <a:gd name="connsiteX15" fmla="*/ 0 w 4355144"/>
              <a:gd name="connsiteY15" fmla="*/ 270696 h 4552043"/>
              <a:gd name="connsiteX16" fmla="*/ 270696 w 4355144"/>
              <a:gd name="connsiteY16" fmla="*/ 0 h 455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55144" h="4552043">
                <a:moveTo>
                  <a:pt x="270696" y="0"/>
                </a:moveTo>
                <a:lnTo>
                  <a:pt x="2571558" y="0"/>
                </a:lnTo>
                <a:cubicBezTo>
                  <a:pt x="2721059" y="0"/>
                  <a:pt x="2842254" y="121195"/>
                  <a:pt x="2842254" y="270696"/>
                </a:cubicBezTo>
                <a:lnTo>
                  <a:pt x="2842254" y="229707"/>
                </a:lnTo>
                <a:cubicBezTo>
                  <a:pt x="2842254" y="450403"/>
                  <a:pt x="3021164" y="629313"/>
                  <a:pt x="3241860" y="629313"/>
                </a:cubicBezTo>
                <a:lnTo>
                  <a:pt x="4084448" y="629313"/>
                </a:lnTo>
                <a:cubicBezTo>
                  <a:pt x="4233949" y="629313"/>
                  <a:pt x="4355144" y="750508"/>
                  <a:pt x="4355144" y="900009"/>
                </a:cubicBezTo>
                <a:lnTo>
                  <a:pt x="4355144" y="3768148"/>
                </a:lnTo>
                <a:cubicBezTo>
                  <a:pt x="4355144" y="3917649"/>
                  <a:pt x="4233949" y="4038844"/>
                  <a:pt x="4084448" y="4038844"/>
                </a:cubicBezTo>
                <a:lnTo>
                  <a:pt x="3134357" y="4038844"/>
                </a:lnTo>
                <a:cubicBezTo>
                  <a:pt x="2973033" y="4038844"/>
                  <a:pt x="2842254" y="4169623"/>
                  <a:pt x="2842254" y="4330947"/>
                </a:cubicBezTo>
                <a:lnTo>
                  <a:pt x="2842254" y="4281347"/>
                </a:lnTo>
                <a:cubicBezTo>
                  <a:pt x="2842254" y="4430848"/>
                  <a:pt x="2721059" y="4552043"/>
                  <a:pt x="2571558" y="4552043"/>
                </a:cubicBezTo>
                <a:lnTo>
                  <a:pt x="270696" y="4552043"/>
                </a:lnTo>
                <a:cubicBezTo>
                  <a:pt x="121195" y="4552043"/>
                  <a:pt x="0" y="4430848"/>
                  <a:pt x="0" y="4281347"/>
                </a:cubicBezTo>
                <a:lnTo>
                  <a:pt x="0" y="270696"/>
                </a:lnTo>
                <a:cubicBezTo>
                  <a:pt x="0" y="121195"/>
                  <a:pt x="121195" y="0"/>
                  <a:pt x="270696" y="0"/>
                </a:cubicBezTo>
                <a:close/>
              </a:path>
            </a:pathLst>
          </a:custGeom>
          <a:solidFill>
            <a:schemeClr val="bg1">
              <a:lumMod val="95000"/>
            </a:schemeClr>
          </a:solidFill>
        </p:spPr>
        <p:txBody>
          <a:bodyPr wrap="square">
            <a:noAutofit/>
          </a:bodyPr>
          <a:lstStyle>
            <a:lvl1pPr>
              <a:defRPr lang="en-US">
                <a:latin typeface="Open Sans" pitchFamily="2" charset="0"/>
              </a:defRPr>
            </a:lvl1pPr>
          </a:lstStyle>
          <a:p>
            <a:pPr lvl="0"/>
            <a:endParaRPr lang="en-US"/>
          </a:p>
        </p:txBody>
      </p:sp>
    </p:spTree>
    <p:extLst>
      <p:ext uri="{BB962C8B-B14F-4D97-AF65-F5344CB8AC3E}">
        <p14:creationId xmlns:p14="http://schemas.microsoft.com/office/powerpoint/2010/main" xmlns="" val="135754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600" b="1" i="0" kern="1200" dirty="0">
                <a:solidFill>
                  <a:schemeClr val="tx1"/>
                </a:solidFill>
                <a:latin typeface="Raleway" panose="020B0503030101060003" pitchFamily="34" charset="77"/>
                <a:ea typeface="+mn-ea"/>
                <a:cs typeface="+mn-cs"/>
              </a:defRPr>
            </a:lvl1pPr>
          </a:lstStyle>
          <a:p>
            <a:pPr marL="0" lvl="0" indent="0" algn="l" defTabSz="914377"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3" name="Content Placeholder 2"/>
          <p:cNvSpPr>
            <a:spLocks noGrp="1"/>
          </p:cNvSpPr>
          <p:nvPr>
            <p:ph idx="1"/>
          </p:nvPr>
        </p:nvSpPr>
        <p:spPr>
          <a:xfrm>
            <a:off x="838201" y="1825625"/>
            <a:ext cx="7027607" cy="40245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97769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6FCEC33-8CBA-4951-8A03-B63B5357448B}"/>
              </a:ext>
            </a:extLst>
          </p:cNvPr>
          <p:cNvSpPr>
            <a:spLocks noGrp="1"/>
          </p:cNvSpPr>
          <p:nvPr>
            <p:ph type="pic" sz="quarter" idx="11"/>
          </p:nvPr>
        </p:nvSpPr>
        <p:spPr>
          <a:xfrm>
            <a:off x="8019787" y="3568712"/>
            <a:ext cx="3731106" cy="2482826"/>
          </a:xfrm>
          <a:prstGeom prst="rect">
            <a:avLst/>
          </a:prstGeom>
          <a:solidFill>
            <a:schemeClr val="bg1">
              <a:lumMod val="8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365260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73C417B7-95BD-43CB-B5A6-F94644F26F70}"/>
              </a:ext>
            </a:extLst>
          </p:cNvPr>
          <p:cNvSpPr>
            <a:spLocks noGrp="1"/>
          </p:cNvSpPr>
          <p:nvPr>
            <p:ph type="pic" sz="quarter" idx="10"/>
          </p:nvPr>
        </p:nvSpPr>
        <p:spPr>
          <a:xfrm>
            <a:off x="6851017" y="1508606"/>
            <a:ext cx="4355144" cy="4552043"/>
          </a:xfrm>
          <a:custGeom>
            <a:avLst/>
            <a:gdLst>
              <a:gd name="connsiteX0" fmla="*/ 270696 w 4355144"/>
              <a:gd name="connsiteY0" fmla="*/ 0 h 4552043"/>
              <a:gd name="connsiteX1" fmla="*/ 2571558 w 4355144"/>
              <a:gd name="connsiteY1" fmla="*/ 0 h 4552043"/>
              <a:gd name="connsiteX2" fmla="*/ 2842254 w 4355144"/>
              <a:gd name="connsiteY2" fmla="*/ 270696 h 4552043"/>
              <a:gd name="connsiteX3" fmla="*/ 2842254 w 4355144"/>
              <a:gd name="connsiteY3" fmla="*/ 229707 h 4552043"/>
              <a:gd name="connsiteX4" fmla="*/ 3241860 w 4355144"/>
              <a:gd name="connsiteY4" fmla="*/ 629313 h 4552043"/>
              <a:gd name="connsiteX5" fmla="*/ 4084448 w 4355144"/>
              <a:gd name="connsiteY5" fmla="*/ 629313 h 4552043"/>
              <a:gd name="connsiteX6" fmla="*/ 4355144 w 4355144"/>
              <a:gd name="connsiteY6" fmla="*/ 900009 h 4552043"/>
              <a:gd name="connsiteX7" fmla="*/ 4355144 w 4355144"/>
              <a:gd name="connsiteY7" fmla="*/ 3768148 h 4552043"/>
              <a:gd name="connsiteX8" fmla="*/ 4084448 w 4355144"/>
              <a:gd name="connsiteY8" fmla="*/ 4038844 h 4552043"/>
              <a:gd name="connsiteX9" fmla="*/ 3134357 w 4355144"/>
              <a:gd name="connsiteY9" fmla="*/ 4038844 h 4552043"/>
              <a:gd name="connsiteX10" fmla="*/ 2842254 w 4355144"/>
              <a:gd name="connsiteY10" fmla="*/ 4330947 h 4552043"/>
              <a:gd name="connsiteX11" fmla="*/ 2842254 w 4355144"/>
              <a:gd name="connsiteY11" fmla="*/ 4281347 h 4552043"/>
              <a:gd name="connsiteX12" fmla="*/ 2571558 w 4355144"/>
              <a:gd name="connsiteY12" fmla="*/ 4552043 h 4552043"/>
              <a:gd name="connsiteX13" fmla="*/ 270696 w 4355144"/>
              <a:gd name="connsiteY13" fmla="*/ 4552043 h 4552043"/>
              <a:gd name="connsiteX14" fmla="*/ 0 w 4355144"/>
              <a:gd name="connsiteY14" fmla="*/ 4281347 h 4552043"/>
              <a:gd name="connsiteX15" fmla="*/ 0 w 4355144"/>
              <a:gd name="connsiteY15" fmla="*/ 270696 h 4552043"/>
              <a:gd name="connsiteX16" fmla="*/ 270696 w 4355144"/>
              <a:gd name="connsiteY16" fmla="*/ 0 h 455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55144" h="4552043">
                <a:moveTo>
                  <a:pt x="270696" y="0"/>
                </a:moveTo>
                <a:lnTo>
                  <a:pt x="2571558" y="0"/>
                </a:lnTo>
                <a:cubicBezTo>
                  <a:pt x="2721059" y="0"/>
                  <a:pt x="2842254" y="121195"/>
                  <a:pt x="2842254" y="270696"/>
                </a:cubicBezTo>
                <a:lnTo>
                  <a:pt x="2842254" y="229707"/>
                </a:lnTo>
                <a:cubicBezTo>
                  <a:pt x="2842254" y="450403"/>
                  <a:pt x="3021164" y="629313"/>
                  <a:pt x="3241860" y="629313"/>
                </a:cubicBezTo>
                <a:lnTo>
                  <a:pt x="4084448" y="629313"/>
                </a:lnTo>
                <a:cubicBezTo>
                  <a:pt x="4233949" y="629313"/>
                  <a:pt x="4355144" y="750508"/>
                  <a:pt x="4355144" y="900009"/>
                </a:cubicBezTo>
                <a:lnTo>
                  <a:pt x="4355144" y="3768148"/>
                </a:lnTo>
                <a:cubicBezTo>
                  <a:pt x="4355144" y="3917649"/>
                  <a:pt x="4233949" y="4038844"/>
                  <a:pt x="4084448" y="4038844"/>
                </a:cubicBezTo>
                <a:lnTo>
                  <a:pt x="3134357" y="4038844"/>
                </a:lnTo>
                <a:cubicBezTo>
                  <a:pt x="2973033" y="4038844"/>
                  <a:pt x="2842254" y="4169623"/>
                  <a:pt x="2842254" y="4330947"/>
                </a:cubicBezTo>
                <a:lnTo>
                  <a:pt x="2842254" y="4281347"/>
                </a:lnTo>
                <a:cubicBezTo>
                  <a:pt x="2842254" y="4430848"/>
                  <a:pt x="2721059" y="4552043"/>
                  <a:pt x="2571558" y="4552043"/>
                </a:cubicBezTo>
                <a:lnTo>
                  <a:pt x="270696" y="4552043"/>
                </a:lnTo>
                <a:cubicBezTo>
                  <a:pt x="121195" y="4552043"/>
                  <a:pt x="0" y="4430848"/>
                  <a:pt x="0" y="4281347"/>
                </a:cubicBezTo>
                <a:lnTo>
                  <a:pt x="0" y="270696"/>
                </a:lnTo>
                <a:cubicBezTo>
                  <a:pt x="0" y="121195"/>
                  <a:pt x="121195" y="0"/>
                  <a:pt x="270696" y="0"/>
                </a:cubicBezTo>
                <a:close/>
              </a:path>
            </a:pathLst>
          </a:custGeom>
          <a:solidFill>
            <a:schemeClr val="bg1">
              <a:lumMod val="95000"/>
            </a:schemeClr>
          </a:solidFill>
        </p:spPr>
        <p:txBody>
          <a:bodyPr wrap="square">
            <a:noAutofit/>
          </a:bodyPr>
          <a:lstStyle>
            <a:lvl1pPr>
              <a:defRPr lang="en-US">
                <a:latin typeface="Open Sans" pitchFamily="2" charset="0"/>
              </a:defRPr>
            </a:lvl1pPr>
          </a:lstStyle>
          <a:p>
            <a:pPr lvl="0"/>
            <a:endParaRPr lang="en-US"/>
          </a:p>
        </p:txBody>
      </p:sp>
    </p:spTree>
    <p:extLst>
      <p:ext uri="{BB962C8B-B14F-4D97-AF65-F5344CB8AC3E}">
        <p14:creationId xmlns:p14="http://schemas.microsoft.com/office/powerpoint/2010/main" xmlns="" val="236274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F038F69-DEE8-459F-83CB-5B1520A26848}"/>
              </a:ext>
            </a:extLst>
          </p:cNvPr>
          <p:cNvSpPr>
            <a:spLocks noGrp="1"/>
          </p:cNvSpPr>
          <p:nvPr>
            <p:ph type="pic" sz="quarter" idx="10"/>
          </p:nvPr>
        </p:nvSpPr>
        <p:spPr>
          <a:xfrm>
            <a:off x="712369" y="1238562"/>
            <a:ext cx="4830684" cy="4721184"/>
          </a:xfrm>
          <a:custGeom>
            <a:avLst/>
            <a:gdLst>
              <a:gd name="connsiteX0" fmla="*/ 702720 w 4830684"/>
              <a:gd name="connsiteY0" fmla="*/ 0 h 4721184"/>
              <a:gd name="connsiteX1" fmla="*/ 2572295 w 4830684"/>
              <a:gd name="connsiteY1" fmla="*/ 0 h 4721184"/>
              <a:gd name="connsiteX2" fmla="*/ 3275015 w 4830684"/>
              <a:gd name="connsiteY2" fmla="*/ 702720 h 4721184"/>
              <a:gd name="connsiteX3" fmla="*/ 3275015 w 4830684"/>
              <a:gd name="connsiteY3" fmla="*/ 1147824 h 4721184"/>
              <a:gd name="connsiteX4" fmla="*/ 3276528 w 4830684"/>
              <a:gd name="connsiteY4" fmla="*/ 1177797 h 4721184"/>
              <a:gd name="connsiteX5" fmla="*/ 4110401 w 4830684"/>
              <a:gd name="connsiteY5" fmla="*/ 1930296 h 4721184"/>
              <a:gd name="connsiteX6" fmla="*/ 4107626 w 4830684"/>
              <a:gd name="connsiteY6" fmla="*/ 1930296 h 4721184"/>
              <a:gd name="connsiteX7" fmla="*/ 4230346 w 4830684"/>
              <a:gd name="connsiteY7" fmla="*/ 1942667 h 4721184"/>
              <a:gd name="connsiteX8" fmla="*/ 4830684 w 4830684"/>
              <a:gd name="connsiteY8" fmla="*/ 2679257 h 4721184"/>
              <a:gd name="connsiteX9" fmla="*/ 4830684 w 4830684"/>
              <a:gd name="connsiteY9" fmla="*/ 3969319 h 4721184"/>
              <a:gd name="connsiteX10" fmla="*/ 4078819 w 4830684"/>
              <a:gd name="connsiteY10" fmla="*/ 4721184 h 4721184"/>
              <a:gd name="connsiteX11" fmla="*/ 2749924 w 4830684"/>
              <a:gd name="connsiteY11" fmla="*/ 4721184 h 4721184"/>
              <a:gd name="connsiteX12" fmla="*/ 1998059 w 4830684"/>
              <a:gd name="connsiteY12" fmla="*/ 3969319 h 4721184"/>
              <a:gd name="connsiteX13" fmla="*/ 1998059 w 4830684"/>
              <a:gd name="connsiteY13" fmla="*/ 4057338 h 4721184"/>
              <a:gd name="connsiteX14" fmla="*/ 1388459 w 4830684"/>
              <a:gd name="connsiteY14" fmla="*/ 3447738 h 4721184"/>
              <a:gd name="connsiteX15" fmla="*/ 702720 w 4830684"/>
              <a:gd name="connsiteY15" fmla="*/ 3447738 h 4721184"/>
              <a:gd name="connsiteX16" fmla="*/ 0 w 4830684"/>
              <a:gd name="connsiteY16" fmla="*/ 2745018 h 4721184"/>
              <a:gd name="connsiteX17" fmla="*/ 0 w 4830684"/>
              <a:gd name="connsiteY17" fmla="*/ 702720 h 4721184"/>
              <a:gd name="connsiteX18" fmla="*/ 702720 w 4830684"/>
              <a:gd name="connsiteY18" fmla="*/ 0 h 472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30684" h="4721184">
                <a:moveTo>
                  <a:pt x="702720" y="0"/>
                </a:moveTo>
                <a:lnTo>
                  <a:pt x="2572295" y="0"/>
                </a:lnTo>
                <a:cubicBezTo>
                  <a:pt x="2960397" y="0"/>
                  <a:pt x="3275015" y="314618"/>
                  <a:pt x="3275015" y="702720"/>
                </a:cubicBezTo>
                <a:lnTo>
                  <a:pt x="3275015" y="1147824"/>
                </a:lnTo>
                <a:lnTo>
                  <a:pt x="3276528" y="1177797"/>
                </a:lnTo>
                <a:cubicBezTo>
                  <a:pt x="3319453" y="1600464"/>
                  <a:pt x="3676409" y="1930296"/>
                  <a:pt x="4110401" y="1930296"/>
                </a:cubicBezTo>
                <a:lnTo>
                  <a:pt x="4107626" y="1930296"/>
                </a:lnTo>
                <a:lnTo>
                  <a:pt x="4230346" y="1942667"/>
                </a:lnTo>
                <a:cubicBezTo>
                  <a:pt x="4572959" y="2012776"/>
                  <a:pt x="4830684" y="2315919"/>
                  <a:pt x="4830684" y="2679257"/>
                </a:cubicBezTo>
                <a:lnTo>
                  <a:pt x="4830684" y="3969319"/>
                </a:lnTo>
                <a:cubicBezTo>
                  <a:pt x="4830684" y="4384563"/>
                  <a:pt x="4494063" y="4721184"/>
                  <a:pt x="4078819" y="4721184"/>
                </a:cubicBezTo>
                <a:lnTo>
                  <a:pt x="2749924" y="4721184"/>
                </a:lnTo>
                <a:cubicBezTo>
                  <a:pt x="2334680" y="4721184"/>
                  <a:pt x="1998059" y="4384563"/>
                  <a:pt x="1998059" y="3969319"/>
                </a:cubicBezTo>
                <a:lnTo>
                  <a:pt x="1998059" y="4057338"/>
                </a:lnTo>
                <a:cubicBezTo>
                  <a:pt x="1998059" y="3720665"/>
                  <a:pt x="1725132" y="3447738"/>
                  <a:pt x="1388459" y="3447738"/>
                </a:cubicBezTo>
                <a:lnTo>
                  <a:pt x="702720" y="3447738"/>
                </a:lnTo>
                <a:cubicBezTo>
                  <a:pt x="314618" y="3447738"/>
                  <a:pt x="0" y="3133120"/>
                  <a:pt x="0" y="2745018"/>
                </a:cubicBezTo>
                <a:lnTo>
                  <a:pt x="0" y="702720"/>
                </a:lnTo>
                <a:cubicBezTo>
                  <a:pt x="0" y="314618"/>
                  <a:pt x="314618" y="0"/>
                  <a:pt x="702720" y="0"/>
                </a:cubicBezTo>
                <a:close/>
              </a:path>
            </a:pathLst>
          </a:custGeom>
          <a:solidFill>
            <a:schemeClr val="bg1">
              <a:lumMod val="9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394150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FEA12761-6422-43E1-97C6-3161F37C9864}"/>
              </a:ext>
            </a:extLst>
          </p:cNvPr>
          <p:cNvSpPr>
            <a:spLocks noGrp="1"/>
          </p:cNvSpPr>
          <p:nvPr>
            <p:ph type="pic" sz="quarter" idx="10"/>
          </p:nvPr>
        </p:nvSpPr>
        <p:spPr>
          <a:xfrm>
            <a:off x="784444" y="1364105"/>
            <a:ext cx="3652645" cy="5020852"/>
          </a:xfrm>
          <a:custGeom>
            <a:avLst/>
            <a:gdLst>
              <a:gd name="connsiteX0" fmla="*/ 608786 w 3652645"/>
              <a:gd name="connsiteY0" fmla="*/ 0 h 5020852"/>
              <a:gd name="connsiteX1" fmla="*/ 3043859 w 3652645"/>
              <a:gd name="connsiteY1" fmla="*/ 0 h 5020852"/>
              <a:gd name="connsiteX2" fmla="*/ 3652645 w 3652645"/>
              <a:gd name="connsiteY2" fmla="*/ 608786 h 5020852"/>
              <a:gd name="connsiteX3" fmla="*/ 3652645 w 3652645"/>
              <a:gd name="connsiteY3" fmla="*/ 4412066 h 5020852"/>
              <a:gd name="connsiteX4" fmla="*/ 3043859 w 3652645"/>
              <a:gd name="connsiteY4" fmla="*/ 5020852 h 5020852"/>
              <a:gd name="connsiteX5" fmla="*/ 608786 w 3652645"/>
              <a:gd name="connsiteY5" fmla="*/ 5020852 h 5020852"/>
              <a:gd name="connsiteX6" fmla="*/ 0 w 3652645"/>
              <a:gd name="connsiteY6" fmla="*/ 4412066 h 5020852"/>
              <a:gd name="connsiteX7" fmla="*/ 0 w 3652645"/>
              <a:gd name="connsiteY7" fmla="*/ 608786 h 5020852"/>
              <a:gd name="connsiteX8" fmla="*/ 608786 w 3652645"/>
              <a:gd name="connsiteY8" fmla="*/ 0 h 50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2645" h="5020852">
                <a:moveTo>
                  <a:pt x="608786" y="0"/>
                </a:moveTo>
                <a:lnTo>
                  <a:pt x="3043859" y="0"/>
                </a:lnTo>
                <a:cubicBezTo>
                  <a:pt x="3380082" y="0"/>
                  <a:pt x="3652645" y="272563"/>
                  <a:pt x="3652645" y="608786"/>
                </a:cubicBezTo>
                <a:lnTo>
                  <a:pt x="3652645" y="4412066"/>
                </a:lnTo>
                <a:cubicBezTo>
                  <a:pt x="3652645" y="4748289"/>
                  <a:pt x="3380082" y="5020852"/>
                  <a:pt x="3043859" y="5020852"/>
                </a:cubicBezTo>
                <a:lnTo>
                  <a:pt x="608786" y="5020852"/>
                </a:lnTo>
                <a:cubicBezTo>
                  <a:pt x="272563" y="5020852"/>
                  <a:pt x="0" y="4748289"/>
                  <a:pt x="0" y="4412066"/>
                </a:cubicBezTo>
                <a:lnTo>
                  <a:pt x="0" y="608786"/>
                </a:lnTo>
                <a:cubicBezTo>
                  <a:pt x="0" y="272563"/>
                  <a:pt x="272563" y="0"/>
                  <a:pt x="608786" y="0"/>
                </a:cubicBezTo>
                <a:close/>
              </a:path>
            </a:pathLst>
          </a:custGeom>
          <a:solidFill>
            <a:schemeClr val="bg1">
              <a:lumMod val="95000"/>
            </a:schemeClr>
          </a:solidFill>
        </p:spPr>
        <p:txBody>
          <a:bodyPr wrap="square">
            <a:noAutofit/>
          </a:bodyPr>
          <a:lstStyle>
            <a:lvl1pPr>
              <a:defRPr lang="en-US">
                <a:latin typeface="Open Sans" pitchFamily="2" charset="0"/>
              </a:defRPr>
            </a:lvl1pPr>
          </a:lstStyle>
          <a:p>
            <a:pPr lvl="0"/>
            <a:endParaRPr lang="en-US" dirty="0"/>
          </a:p>
        </p:txBody>
      </p:sp>
      <p:sp>
        <p:nvSpPr>
          <p:cNvPr id="10" name="Picture Placeholder 9">
            <a:extLst>
              <a:ext uri="{FF2B5EF4-FFF2-40B4-BE49-F238E27FC236}">
                <a16:creationId xmlns:a16="http://schemas.microsoft.com/office/drawing/2014/main" xmlns="" id="{61E99234-A6E4-4E94-A0B5-958A97BAA518}"/>
              </a:ext>
            </a:extLst>
          </p:cNvPr>
          <p:cNvSpPr>
            <a:spLocks noGrp="1"/>
          </p:cNvSpPr>
          <p:nvPr>
            <p:ph type="pic" sz="quarter" idx="11"/>
          </p:nvPr>
        </p:nvSpPr>
        <p:spPr>
          <a:xfrm>
            <a:off x="5065058" y="1508441"/>
            <a:ext cx="6528770" cy="4407108"/>
          </a:xfrm>
          <a:custGeom>
            <a:avLst/>
            <a:gdLst>
              <a:gd name="connsiteX0" fmla="*/ 367266 w 6528770"/>
              <a:gd name="connsiteY0" fmla="*/ 0 h 4407108"/>
              <a:gd name="connsiteX1" fmla="*/ 3285379 w 6528770"/>
              <a:gd name="connsiteY1" fmla="*/ 0 h 4407108"/>
              <a:gd name="connsiteX2" fmla="*/ 3652645 w 6528770"/>
              <a:gd name="connsiteY2" fmla="*/ 367266 h 4407108"/>
              <a:gd name="connsiteX3" fmla="*/ 3652645 w 6528770"/>
              <a:gd name="connsiteY3" fmla="*/ 989923 h 4407108"/>
              <a:gd name="connsiteX4" fmla="*/ 4287224 w 6528770"/>
              <a:gd name="connsiteY4" fmla="*/ 1624502 h 4407108"/>
              <a:gd name="connsiteX5" fmla="*/ 6064993 w 6528770"/>
              <a:gd name="connsiteY5" fmla="*/ 1624502 h 4407108"/>
              <a:gd name="connsiteX6" fmla="*/ 6528770 w 6528770"/>
              <a:gd name="connsiteY6" fmla="*/ 2088279 h 4407108"/>
              <a:gd name="connsiteX7" fmla="*/ 6528770 w 6528770"/>
              <a:gd name="connsiteY7" fmla="*/ 3943331 h 4407108"/>
              <a:gd name="connsiteX8" fmla="*/ 6064993 w 6528770"/>
              <a:gd name="connsiteY8" fmla="*/ 4407108 h 4407108"/>
              <a:gd name="connsiteX9" fmla="*/ 1831093 w 6528770"/>
              <a:gd name="connsiteY9" fmla="*/ 4407108 h 4407108"/>
              <a:gd name="connsiteX10" fmla="*/ 1367316 w 6528770"/>
              <a:gd name="connsiteY10" fmla="*/ 3943331 h 4407108"/>
              <a:gd name="connsiteX11" fmla="*/ 1367316 w 6528770"/>
              <a:gd name="connsiteY11" fmla="*/ 2203554 h 4407108"/>
              <a:gd name="connsiteX12" fmla="*/ 1367314 w 6528770"/>
              <a:gd name="connsiteY12" fmla="*/ 2203554 h 4407108"/>
              <a:gd name="connsiteX13" fmla="*/ 1367314 w 6528770"/>
              <a:gd name="connsiteY13" fmla="*/ 2838133 h 4407108"/>
              <a:gd name="connsiteX14" fmla="*/ 732735 w 6528770"/>
              <a:gd name="connsiteY14" fmla="*/ 2203554 h 4407108"/>
              <a:gd name="connsiteX15" fmla="*/ 367266 w 6528770"/>
              <a:gd name="connsiteY15" fmla="*/ 2203554 h 4407108"/>
              <a:gd name="connsiteX16" fmla="*/ 0 w 6528770"/>
              <a:gd name="connsiteY16" fmla="*/ 1836288 h 4407108"/>
              <a:gd name="connsiteX17" fmla="*/ 0 w 6528770"/>
              <a:gd name="connsiteY17" fmla="*/ 367266 h 4407108"/>
              <a:gd name="connsiteX18" fmla="*/ 367266 w 6528770"/>
              <a:gd name="connsiteY18" fmla="*/ 0 h 440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28770" h="4407108">
                <a:moveTo>
                  <a:pt x="367266" y="0"/>
                </a:moveTo>
                <a:lnTo>
                  <a:pt x="3285379" y="0"/>
                </a:lnTo>
                <a:cubicBezTo>
                  <a:pt x="3488214" y="0"/>
                  <a:pt x="3652645" y="164431"/>
                  <a:pt x="3652645" y="367266"/>
                </a:cubicBezTo>
                <a:lnTo>
                  <a:pt x="3652645" y="989923"/>
                </a:lnTo>
                <a:cubicBezTo>
                  <a:pt x="3652645" y="1340391"/>
                  <a:pt x="3936756" y="1624502"/>
                  <a:pt x="4287224" y="1624502"/>
                </a:cubicBezTo>
                <a:lnTo>
                  <a:pt x="6064993" y="1624502"/>
                </a:lnTo>
                <a:cubicBezTo>
                  <a:pt x="6321130" y="1624502"/>
                  <a:pt x="6528770" y="1832142"/>
                  <a:pt x="6528770" y="2088279"/>
                </a:cubicBezTo>
                <a:lnTo>
                  <a:pt x="6528770" y="3943331"/>
                </a:lnTo>
                <a:cubicBezTo>
                  <a:pt x="6528770" y="4199468"/>
                  <a:pt x="6321130" y="4407108"/>
                  <a:pt x="6064993" y="4407108"/>
                </a:cubicBezTo>
                <a:lnTo>
                  <a:pt x="1831093" y="4407108"/>
                </a:lnTo>
                <a:cubicBezTo>
                  <a:pt x="1574956" y="4407108"/>
                  <a:pt x="1367316" y="4199468"/>
                  <a:pt x="1367316" y="3943331"/>
                </a:cubicBezTo>
                <a:lnTo>
                  <a:pt x="1367316" y="2203554"/>
                </a:lnTo>
                <a:lnTo>
                  <a:pt x="1367314" y="2203554"/>
                </a:lnTo>
                <a:lnTo>
                  <a:pt x="1367314" y="2838133"/>
                </a:lnTo>
                <a:cubicBezTo>
                  <a:pt x="1367314" y="2487665"/>
                  <a:pt x="1083203" y="2203554"/>
                  <a:pt x="732735" y="2203554"/>
                </a:cubicBezTo>
                <a:lnTo>
                  <a:pt x="367266" y="2203554"/>
                </a:lnTo>
                <a:cubicBezTo>
                  <a:pt x="164431" y="2203554"/>
                  <a:pt x="0" y="2039123"/>
                  <a:pt x="0" y="1836288"/>
                </a:cubicBezTo>
                <a:lnTo>
                  <a:pt x="0" y="367266"/>
                </a:lnTo>
                <a:cubicBezTo>
                  <a:pt x="0" y="164431"/>
                  <a:pt x="164431" y="0"/>
                  <a:pt x="367266" y="0"/>
                </a:cubicBezTo>
                <a:close/>
              </a:path>
            </a:pathLst>
          </a:custGeom>
          <a:solidFill>
            <a:schemeClr val="bg1">
              <a:lumMod val="95000"/>
            </a:schemeClr>
          </a:solidFill>
        </p:spPr>
        <p:txBody>
          <a:bodyPr wrap="square">
            <a:noAutofit/>
          </a:bodyPr>
          <a:lstStyle>
            <a:lvl1pPr>
              <a:defRPr lang="en-US">
                <a:latin typeface="Open Sans" pitchFamily="2" charset="0"/>
              </a:defRPr>
            </a:lvl1pPr>
          </a:lstStyle>
          <a:p>
            <a:pPr lvl="0"/>
            <a:endParaRPr lang="en-US" dirty="0"/>
          </a:p>
        </p:txBody>
      </p:sp>
    </p:spTree>
    <p:extLst>
      <p:ext uri="{BB962C8B-B14F-4D97-AF65-F5344CB8AC3E}">
        <p14:creationId xmlns:p14="http://schemas.microsoft.com/office/powerpoint/2010/main" xmlns="" val="322447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C8DDEA7-105D-4D85-8C05-1679F0B4C249}"/>
              </a:ext>
            </a:extLst>
          </p:cNvPr>
          <p:cNvSpPr>
            <a:spLocks noGrp="1"/>
          </p:cNvSpPr>
          <p:nvPr>
            <p:ph type="pic" sz="quarter" idx="10"/>
          </p:nvPr>
        </p:nvSpPr>
        <p:spPr>
          <a:xfrm>
            <a:off x="5724525" y="1571607"/>
            <a:ext cx="5907405" cy="4181493"/>
          </a:xfrm>
          <a:custGeom>
            <a:avLst/>
            <a:gdLst>
              <a:gd name="connsiteX0" fmla="*/ 2438670 w 5907405"/>
              <a:gd name="connsiteY0" fmla="*/ 375978 h 4181493"/>
              <a:gd name="connsiteX1" fmla="*/ 2953703 w 5907405"/>
              <a:gd name="connsiteY1" fmla="*/ 646330 h 4181493"/>
              <a:gd name="connsiteX2" fmla="*/ 2438670 w 5907405"/>
              <a:gd name="connsiteY2" fmla="*/ 646330 h 4181493"/>
              <a:gd name="connsiteX3" fmla="*/ 406205 w 5907405"/>
              <a:gd name="connsiteY3" fmla="*/ 0 h 4181493"/>
              <a:gd name="connsiteX4" fmla="*/ 2030970 w 5907405"/>
              <a:gd name="connsiteY4" fmla="*/ 0 h 4181493"/>
              <a:gd name="connsiteX5" fmla="*/ 2437174 w 5907405"/>
              <a:gd name="connsiteY5" fmla="*/ 406205 h 4181493"/>
              <a:gd name="connsiteX6" fmla="*/ 2437174 w 5907405"/>
              <a:gd name="connsiteY6" fmla="*/ 646331 h 4181493"/>
              <a:gd name="connsiteX7" fmla="*/ 3470231 w 5907405"/>
              <a:gd name="connsiteY7" fmla="*/ 646331 h 4181493"/>
              <a:gd name="connsiteX8" fmla="*/ 3470231 w 5907405"/>
              <a:gd name="connsiteY8" fmla="*/ 646330 h 4181493"/>
              <a:gd name="connsiteX9" fmla="*/ 2955197 w 5907405"/>
              <a:gd name="connsiteY9" fmla="*/ 646330 h 4181493"/>
              <a:gd name="connsiteX10" fmla="*/ 3470231 w 5907405"/>
              <a:gd name="connsiteY10" fmla="*/ 375978 h 4181493"/>
              <a:gd name="connsiteX11" fmla="*/ 3470231 w 5907405"/>
              <a:gd name="connsiteY11" fmla="*/ 406205 h 4181493"/>
              <a:gd name="connsiteX12" fmla="*/ 3876435 w 5907405"/>
              <a:gd name="connsiteY12" fmla="*/ 0 h 4181493"/>
              <a:gd name="connsiteX13" fmla="*/ 5501201 w 5907405"/>
              <a:gd name="connsiteY13" fmla="*/ 0 h 4181493"/>
              <a:gd name="connsiteX14" fmla="*/ 5907405 w 5907405"/>
              <a:gd name="connsiteY14" fmla="*/ 406205 h 4181493"/>
              <a:gd name="connsiteX15" fmla="*/ 5907405 w 5907405"/>
              <a:gd name="connsiteY15" fmla="*/ 3775289 h 4181493"/>
              <a:gd name="connsiteX16" fmla="*/ 5501201 w 5907405"/>
              <a:gd name="connsiteY16" fmla="*/ 4181493 h 4181493"/>
              <a:gd name="connsiteX17" fmla="*/ 3876435 w 5907405"/>
              <a:gd name="connsiteY17" fmla="*/ 4181493 h 4181493"/>
              <a:gd name="connsiteX18" fmla="*/ 3470231 w 5907405"/>
              <a:gd name="connsiteY18" fmla="*/ 3775289 h 4181493"/>
              <a:gd name="connsiteX19" fmla="*/ 3470231 w 5907405"/>
              <a:gd name="connsiteY19" fmla="*/ 3832243 h 4181493"/>
              <a:gd name="connsiteX20" fmla="*/ 2955197 w 5907405"/>
              <a:gd name="connsiteY20" fmla="*/ 3602481 h 4181493"/>
              <a:gd name="connsiteX21" fmla="*/ 2953703 w 5907405"/>
              <a:gd name="connsiteY21" fmla="*/ 3602481 h 4181493"/>
              <a:gd name="connsiteX22" fmla="*/ 2438669 w 5907405"/>
              <a:gd name="connsiteY22" fmla="*/ 3832243 h 4181493"/>
              <a:gd name="connsiteX23" fmla="*/ 2438669 w 5907405"/>
              <a:gd name="connsiteY23" fmla="*/ 3602481 h 4181493"/>
              <a:gd name="connsiteX24" fmla="*/ 2437174 w 5907405"/>
              <a:gd name="connsiteY24" fmla="*/ 3602481 h 4181493"/>
              <a:gd name="connsiteX25" fmla="*/ 2437174 w 5907405"/>
              <a:gd name="connsiteY25" fmla="*/ 3775289 h 4181493"/>
              <a:gd name="connsiteX26" fmla="*/ 2030970 w 5907405"/>
              <a:gd name="connsiteY26" fmla="*/ 4181493 h 4181493"/>
              <a:gd name="connsiteX27" fmla="*/ 406205 w 5907405"/>
              <a:gd name="connsiteY27" fmla="*/ 4181493 h 4181493"/>
              <a:gd name="connsiteX28" fmla="*/ 0 w 5907405"/>
              <a:gd name="connsiteY28" fmla="*/ 3775289 h 4181493"/>
              <a:gd name="connsiteX29" fmla="*/ 0 w 5907405"/>
              <a:gd name="connsiteY29" fmla="*/ 406205 h 4181493"/>
              <a:gd name="connsiteX30" fmla="*/ 406205 w 5907405"/>
              <a:gd name="connsiteY30" fmla="*/ 0 h 418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07405" h="4181493">
                <a:moveTo>
                  <a:pt x="2438670" y="375978"/>
                </a:moveTo>
                <a:cubicBezTo>
                  <a:pt x="2438670" y="525289"/>
                  <a:pt x="2669257" y="646330"/>
                  <a:pt x="2953703" y="646330"/>
                </a:cubicBezTo>
                <a:lnTo>
                  <a:pt x="2438670" y="646330"/>
                </a:lnTo>
                <a:close/>
                <a:moveTo>
                  <a:pt x="406205" y="0"/>
                </a:moveTo>
                <a:lnTo>
                  <a:pt x="2030970" y="0"/>
                </a:lnTo>
                <a:cubicBezTo>
                  <a:pt x="2255310" y="0"/>
                  <a:pt x="2437174" y="181865"/>
                  <a:pt x="2437174" y="406205"/>
                </a:cubicBezTo>
                <a:lnTo>
                  <a:pt x="2437174" y="646331"/>
                </a:lnTo>
                <a:lnTo>
                  <a:pt x="3470231" y="646331"/>
                </a:lnTo>
                <a:lnTo>
                  <a:pt x="3470231" y="646330"/>
                </a:lnTo>
                <a:lnTo>
                  <a:pt x="2955197" y="646330"/>
                </a:lnTo>
                <a:cubicBezTo>
                  <a:pt x="3239643" y="646330"/>
                  <a:pt x="3470231" y="525291"/>
                  <a:pt x="3470231" y="375978"/>
                </a:cubicBezTo>
                <a:lnTo>
                  <a:pt x="3470231" y="406205"/>
                </a:lnTo>
                <a:cubicBezTo>
                  <a:pt x="3470231" y="181865"/>
                  <a:pt x="3652095" y="0"/>
                  <a:pt x="3876435" y="0"/>
                </a:cubicBezTo>
                <a:lnTo>
                  <a:pt x="5501201" y="0"/>
                </a:lnTo>
                <a:cubicBezTo>
                  <a:pt x="5725541" y="0"/>
                  <a:pt x="5907405" y="181865"/>
                  <a:pt x="5907405" y="406205"/>
                </a:cubicBezTo>
                <a:lnTo>
                  <a:pt x="5907405" y="3775289"/>
                </a:lnTo>
                <a:cubicBezTo>
                  <a:pt x="5907405" y="3999629"/>
                  <a:pt x="5725541" y="4181493"/>
                  <a:pt x="5501201" y="4181493"/>
                </a:cubicBezTo>
                <a:lnTo>
                  <a:pt x="3876435" y="4181493"/>
                </a:lnTo>
                <a:cubicBezTo>
                  <a:pt x="3652095" y="4181493"/>
                  <a:pt x="3470231" y="3999629"/>
                  <a:pt x="3470231" y="3775289"/>
                </a:cubicBezTo>
                <a:lnTo>
                  <a:pt x="3470231" y="3832243"/>
                </a:lnTo>
                <a:cubicBezTo>
                  <a:pt x="3470231" y="3705349"/>
                  <a:pt x="3239643" y="3602481"/>
                  <a:pt x="2955197" y="3602481"/>
                </a:cubicBezTo>
                <a:lnTo>
                  <a:pt x="2953703" y="3602481"/>
                </a:lnTo>
                <a:cubicBezTo>
                  <a:pt x="2669257" y="3602481"/>
                  <a:pt x="2438669" y="3705349"/>
                  <a:pt x="2438669" y="3832243"/>
                </a:cubicBezTo>
                <a:lnTo>
                  <a:pt x="2438669" y="3602481"/>
                </a:lnTo>
                <a:lnTo>
                  <a:pt x="2437174" y="3602481"/>
                </a:lnTo>
                <a:lnTo>
                  <a:pt x="2437174" y="3775289"/>
                </a:lnTo>
                <a:cubicBezTo>
                  <a:pt x="2437174" y="3999629"/>
                  <a:pt x="2255310" y="4181493"/>
                  <a:pt x="2030970" y="4181493"/>
                </a:cubicBezTo>
                <a:lnTo>
                  <a:pt x="406205" y="4181493"/>
                </a:lnTo>
                <a:cubicBezTo>
                  <a:pt x="181864" y="4181493"/>
                  <a:pt x="0" y="3999629"/>
                  <a:pt x="0" y="3775289"/>
                </a:cubicBezTo>
                <a:lnTo>
                  <a:pt x="0" y="406205"/>
                </a:lnTo>
                <a:cubicBezTo>
                  <a:pt x="0" y="181865"/>
                  <a:pt x="181864" y="0"/>
                  <a:pt x="406205" y="0"/>
                </a:cubicBezTo>
                <a:close/>
              </a:path>
            </a:pathLst>
          </a:custGeom>
          <a:solidFill>
            <a:schemeClr val="bg1">
              <a:lumMod val="9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34787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793D024A-982C-45E4-9DE1-0FA4D9B1A28E}"/>
              </a:ext>
            </a:extLst>
          </p:cNvPr>
          <p:cNvSpPr>
            <a:spLocks noGrp="1"/>
          </p:cNvSpPr>
          <p:nvPr>
            <p:ph type="pic" sz="quarter" idx="10"/>
          </p:nvPr>
        </p:nvSpPr>
        <p:spPr>
          <a:xfrm>
            <a:off x="635481" y="1225445"/>
            <a:ext cx="5700005" cy="4407108"/>
          </a:xfrm>
          <a:custGeom>
            <a:avLst/>
            <a:gdLst>
              <a:gd name="connsiteX0" fmla="*/ 367266 w 5700005"/>
              <a:gd name="connsiteY0" fmla="*/ 0 h 4407108"/>
              <a:gd name="connsiteX1" fmla="*/ 3285379 w 5700005"/>
              <a:gd name="connsiteY1" fmla="*/ 0 h 4407108"/>
              <a:gd name="connsiteX2" fmla="*/ 3652645 w 5700005"/>
              <a:gd name="connsiteY2" fmla="*/ 367266 h 4407108"/>
              <a:gd name="connsiteX3" fmla="*/ 3652645 w 5700005"/>
              <a:gd name="connsiteY3" fmla="*/ 989923 h 4407108"/>
              <a:gd name="connsiteX4" fmla="*/ 4159335 w 5700005"/>
              <a:gd name="connsiteY4" fmla="*/ 1611610 h 4407108"/>
              <a:gd name="connsiteX5" fmla="*/ 4268883 w 5700005"/>
              <a:gd name="connsiteY5" fmla="*/ 1622653 h 4407108"/>
              <a:gd name="connsiteX6" fmla="*/ 5235920 w 5700005"/>
              <a:gd name="connsiteY6" fmla="*/ 1622653 h 4407108"/>
              <a:gd name="connsiteX7" fmla="*/ 5254262 w 5700005"/>
              <a:gd name="connsiteY7" fmla="*/ 1624502 h 4407108"/>
              <a:gd name="connsiteX8" fmla="*/ 5344405 w 5700005"/>
              <a:gd name="connsiteY8" fmla="*/ 1624502 h 4407108"/>
              <a:gd name="connsiteX9" fmla="*/ 5344405 w 5700005"/>
              <a:gd name="connsiteY9" fmla="*/ 1636724 h 4407108"/>
              <a:gd name="connsiteX10" fmla="*/ 5416563 w 5700005"/>
              <a:gd name="connsiteY10" fmla="*/ 1659123 h 4407108"/>
              <a:gd name="connsiteX11" fmla="*/ 5700005 w 5700005"/>
              <a:gd name="connsiteY11" fmla="*/ 2086738 h 4407108"/>
              <a:gd name="connsiteX12" fmla="*/ 5700005 w 5700005"/>
              <a:gd name="connsiteY12" fmla="*/ 3943023 h 4407108"/>
              <a:gd name="connsiteX13" fmla="*/ 5416563 w 5700005"/>
              <a:gd name="connsiteY13" fmla="*/ 4370638 h 4407108"/>
              <a:gd name="connsiteX14" fmla="*/ 5344405 w 5700005"/>
              <a:gd name="connsiteY14" fmla="*/ 4393037 h 4407108"/>
              <a:gd name="connsiteX15" fmla="*/ 5344405 w 5700005"/>
              <a:gd name="connsiteY15" fmla="*/ 4407108 h 4407108"/>
              <a:gd name="connsiteX16" fmla="*/ 5235920 w 5700005"/>
              <a:gd name="connsiteY16" fmla="*/ 4407108 h 4407108"/>
              <a:gd name="connsiteX17" fmla="*/ 3375774 w 5700005"/>
              <a:gd name="connsiteY17" fmla="*/ 4407108 h 4407108"/>
              <a:gd name="connsiteX18" fmla="*/ 1831093 w 5700005"/>
              <a:gd name="connsiteY18" fmla="*/ 4407108 h 4407108"/>
              <a:gd name="connsiteX19" fmla="*/ 1367316 w 5700005"/>
              <a:gd name="connsiteY19" fmla="*/ 3943331 h 4407108"/>
              <a:gd name="connsiteX20" fmla="*/ 1367316 w 5700005"/>
              <a:gd name="connsiteY20" fmla="*/ 3924430 h 4407108"/>
              <a:gd name="connsiteX21" fmla="*/ 1361985 w 5700005"/>
              <a:gd name="connsiteY21" fmla="*/ 3871550 h 4407108"/>
              <a:gd name="connsiteX22" fmla="*/ 619821 w 5700005"/>
              <a:gd name="connsiteY22" fmla="*/ 3266668 h 4407108"/>
              <a:gd name="connsiteX23" fmla="*/ 1367316 w 5700005"/>
              <a:gd name="connsiteY23" fmla="*/ 3266668 h 4407108"/>
              <a:gd name="connsiteX24" fmla="*/ 1367316 w 5700005"/>
              <a:gd name="connsiteY24" fmla="*/ 3263493 h 4407108"/>
              <a:gd name="connsiteX25" fmla="*/ 464085 w 5700005"/>
              <a:gd name="connsiteY25" fmla="*/ 3263493 h 4407108"/>
              <a:gd name="connsiteX26" fmla="*/ 0 w 5700005"/>
              <a:gd name="connsiteY26" fmla="*/ 2799408 h 4407108"/>
              <a:gd name="connsiteX27" fmla="*/ 0 w 5700005"/>
              <a:gd name="connsiteY27" fmla="*/ 943123 h 4407108"/>
              <a:gd name="connsiteX28" fmla="*/ 0 w 5700005"/>
              <a:gd name="connsiteY28" fmla="*/ 943121 h 4407108"/>
              <a:gd name="connsiteX29" fmla="*/ 0 w 5700005"/>
              <a:gd name="connsiteY29" fmla="*/ 367266 h 4407108"/>
              <a:gd name="connsiteX30" fmla="*/ 367266 w 5700005"/>
              <a:gd name="connsiteY30" fmla="*/ 0 h 440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00005" h="4407108">
                <a:moveTo>
                  <a:pt x="367266" y="0"/>
                </a:moveTo>
                <a:lnTo>
                  <a:pt x="3285379" y="0"/>
                </a:lnTo>
                <a:cubicBezTo>
                  <a:pt x="3488214" y="0"/>
                  <a:pt x="3652645" y="164431"/>
                  <a:pt x="3652645" y="367266"/>
                </a:cubicBezTo>
                <a:lnTo>
                  <a:pt x="3652645" y="989923"/>
                </a:lnTo>
                <a:cubicBezTo>
                  <a:pt x="3652645" y="1296582"/>
                  <a:pt x="3870168" y="1552437"/>
                  <a:pt x="4159335" y="1611610"/>
                </a:cubicBezTo>
                <a:lnTo>
                  <a:pt x="4268883" y="1622653"/>
                </a:lnTo>
                <a:lnTo>
                  <a:pt x="5235920" y="1622653"/>
                </a:lnTo>
                <a:lnTo>
                  <a:pt x="5254262" y="1624502"/>
                </a:lnTo>
                <a:lnTo>
                  <a:pt x="5344405" y="1624502"/>
                </a:lnTo>
                <a:lnTo>
                  <a:pt x="5344405" y="1636724"/>
                </a:lnTo>
                <a:lnTo>
                  <a:pt x="5416563" y="1659123"/>
                </a:lnTo>
                <a:cubicBezTo>
                  <a:pt x="5583130" y="1729575"/>
                  <a:pt x="5700005" y="1894508"/>
                  <a:pt x="5700005" y="2086738"/>
                </a:cubicBezTo>
                <a:lnTo>
                  <a:pt x="5700005" y="3943023"/>
                </a:lnTo>
                <a:cubicBezTo>
                  <a:pt x="5700005" y="4135253"/>
                  <a:pt x="5583130" y="4300186"/>
                  <a:pt x="5416563" y="4370638"/>
                </a:cubicBezTo>
                <a:lnTo>
                  <a:pt x="5344405" y="4393037"/>
                </a:lnTo>
                <a:lnTo>
                  <a:pt x="5344405" y="4407108"/>
                </a:lnTo>
                <a:lnTo>
                  <a:pt x="5235920" y="4407108"/>
                </a:lnTo>
                <a:lnTo>
                  <a:pt x="3375774" y="4407108"/>
                </a:lnTo>
                <a:lnTo>
                  <a:pt x="1831093" y="4407108"/>
                </a:lnTo>
                <a:cubicBezTo>
                  <a:pt x="1574956" y="4407108"/>
                  <a:pt x="1367316" y="4199468"/>
                  <a:pt x="1367316" y="3943331"/>
                </a:cubicBezTo>
                <a:lnTo>
                  <a:pt x="1367316" y="3924430"/>
                </a:lnTo>
                <a:lnTo>
                  <a:pt x="1361985" y="3871550"/>
                </a:lnTo>
                <a:cubicBezTo>
                  <a:pt x="1291346" y="3526345"/>
                  <a:pt x="985909" y="3266668"/>
                  <a:pt x="619821" y="3266668"/>
                </a:cubicBezTo>
                <a:lnTo>
                  <a:pt x="1367316" y="3266668"/>
                </a:lnTo>
                <a:lnTo>
                  <a:pt x="1367316" y="3263493"/>
                </a:lnTo>
                <a:lnTo>
                  <a:pt x="464085" y="3263493"/>
                </a:lnTo>
                <a:cubicBezTo>
                  <a:pt x="207778" y="3263493"/>
                  <a:pt x="0" y="3055715"/>
                  <a:pt x="0" y="2799408"/>
                </a:cubicBezTo>
                <a:lnTo>
                  <a:pt x="0" y="943123"/>
                </a:lnTo>
                <a:lnTo>
                  <a:pt x="0" y="943121"/>
                </a:lnTo>
                <a:lnTo>
                  <a:pt x="0" y="367266"/>
                </a:lnTo>
                <a:cubicBezTo>
                  <a:pt x="0" y="164431"/>
                  <a:pt x="164431" y="0"/>
                  <a:pt x="367266" y="0"/>
                </a:cubicBezTo>
                <a:close/>
              </a:path>
            </a:pathLst>
          </a:custGeom>
          <a:solidFill>
            <a:schemeClr val="bg1">
              <a:lumMod val="9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380162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0B7ED61C-F1C0-445D-9CFF-04A429E25672}"/>
              </a:ext>
            </a:extLst>
          </p:cNvPr>
          <p:cNvSpPr>
            <a:spLocks noGrp="1"/>
          </p:cNvSpPr>
          <p:nvPr>
            <p:ph type="pic" sz="quarter" idx="10"/>
          </p:nvPr>
        </p:nvSpPr>
        <p:spPr>
          <a:xfrm>
            <a:off x="6776289" y="1118953"/>
            <a:ext cx="4186699" cy="5739046"/>
          </a:xfrm>
          <a:custGeom>
            <a:avLst/>
            <a:gdLst>
              <a:gd name="connsiteX0" fmla="*/ 834571 w 4186699"/>
              <a:gd name="connsiteY0" fmla="*/ 1858215 h 5739046"/>
              <a:gd name="connsiteX1" fmla="*/ 834571 w 4186699"/>
              <a:gd name="connsiteY1" fmla="*/ 2226514 h 5739046"/>
              <a:gd name="connsiteX2" fmla="*/ 466272 w 4186699"/>
              <a:gd name="connsiteY2" fmla="*/ 2226514 h 5739046"/>
              <a:gd name="connsiteX3" fmla="*/ 834571 w 4186699"/>
              <a:gd name="connsiteY3" fmla="*/ 1858215 h 5739046"/>
              <a:gd name="connsiteX4" fmla="*/ 1381515 w 4186699"/>
              <a:gd name="connsiteY4" fmla="*/ 0 h 5739046"/>
              <a:gd name="connsiteX5" fmla="*/ 3639756 w 4186699"/>
              <a:gd name="connsiteY5" fmla="*/ 0 h 5739046"/>
              <a:gd name="connsiteX6" fmla="*/ 4186699 w 4186699"/>
              <a:gd name="connsiteY6" fmla="*/ 546943 h 5739046"/>
              <a:gd name="connsiteX7" fmla="*/ 4186699 w 4186699"/>
              <a:gd name="connsiteY7" fmla="*/ 2734652 h 5739046"/>
              <a:gd name="connsiteX8" fmla="*/ 3639756 w 4186699"/>
              <a:gd name="connsiteY8" fmla="*/ 3281595 h 5739046"/>
              <a:gd name="connsiteX9" fmla="*/ 3720426 w 4186699"/>
              <a:gd name="connsiteY9" fmla="*/ 3281595 h 5739046"/>
              <a:gd name="connsiteX10" fmla="*/ 3352127 w 4186699"/>
              <a:gd name="connsiteY10" fmla="*/ 3649894 h 5739046"/>
              <a:gd name="connsiteX11" fmla="*/ 3352127 w 4186699"/>
              <a:gd name="connsiteY11" fmla="*/ 5739046 h 5739046"/>
              <a:gd name="connsiteX12" fmla="*/ 0 w 4186699"/>
              <a:gd name="connsiteY12" fmla="*/ 5739046 h 5739046"/>
              <a:gd name="connsiteX13" fmla="*/ 0 w 4186699"/>
              <a:gd name="connsiteY13" fmla="*/ 2733021 h 5739046"/>
              <a:gd name="connsiteX14" fmla="*/ 558699 w 4186699"/>
              <a:gd name="connsiteY14" fmla="*/ 2226515 h 5739046"/>
              <a:gd name="connsiteX15" fmla="*/ 834572 w 4186699"/>
              <a:gd name="connsiteY15" fmla="*/ 2226515 h 5739046"/>
              <a:gd name="connsiteX16" fmla="*/ 834572 w 4186699"/>
              <a:gd name="connsiteY16" fmla="*/ 546943 h 5739046"/>
              <a:gd name="connsiteX17" fmla="*/ 1381515 w 4186699"/>
              <a:gd name="connsiteY17" fmla="*/ 0 h 573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6699" h="5739046">
                <a:moveTo>
                  <a:pt x="834571" y="1858215"/>
                </a:moveTo>
                <a:lnTo>
                  <a:pt x="834571" y="2226514"/>
                </a:lnTo>
                <a:lnTo>
                  <a:pt x="466272" y="2226514"/>
                </a:lnTo>
                <a:cubicBezTo>
                  <a:pt x="669678" y="2226514"/>
                  <a:pt x="834571" y="2061621"/>
                  <a:pt x="834571" y="1858215"/>
                </a:cubicBezTo>
                <a:close/>
                <a:moveTo>
                  <a:pt x="1381515" y="0"/>
                </a:moveTo>
                <a:lnTo>
                  <a:pt x="3639756" y="0"/>
                </a:lnTo>
                <a:cubicBezTo>
                  <a:pt x="3941824" y="0"/>
                  <a:pt x="4186699" y="244875"/>
                  <a:pt x="4186699" y="546943"/>
                </a:cubicBezTo>
                <a:lnTo>
                  <a:pt x="4186699" y="2734652"/>
                </a:lnTo>
                <a:cubicBezTo>
                  <a:pt x="4186699" y="3036720"/>
                  <a:pt x="3941824" y="3281595"/>
                  <a:pt x="3639756" y="3281595"/>
                </a:cubicBezTo>
                <a:lnTo>
                  <a:pt x="3720426" y="3281595"/>
                </a:lnTo>
                <a:cubicBezTo>
                  <a:pt x="3517020" y="3281595"/>
                  <a:pt x="3352127" y="3446488"/>
                  <a:pt x="3352127" y="3649894"/>
                </a:cubicBezTo>
                <a:lnTo>
                  <a:pt x="3352127" y="5739046"/>
                </a:lnTo>
                <a:lnTo>
                  <a:pt x="0" y="5739046"/>
                </a:lnTo>
                <a:lnTo>
                  <a:pt x="0" y="2733021"/>
                </a:lnTo>
                <a:cubicBezTo>
                  <a:pt x="0" y="2453285"/>
                  <a:pt x="250138" y="2226515"/>
                  <a:pt x="558699" y="2226515"/>
                </a:cubicBezTo>
                <a:lnTo>
                  <a:pt x="834572" y="2226515"/>
                </a:lnTo>
                <a:lnTo>
                  <a:pt x="834572" y="546943"/>
                </a:lnTo>
                <a:cubicBezTo>
                  <a:pt x="834572" y="244875"/>
                  <a:pt x="1079447" y="0"/>
                  <a:pt x="1381515" y="0"/>
                </a:cubicBezTo>
                <a:close/>
              </a:path>
            </a:pathLst>
          </a:custGeom>
          <a:solidFill>
            <a:schemeClr val="bg1">
              <a:lumMod val="95000"/>
            </a:schemeClr>
          </a:solidFill>
        </p:spPr>
        <p:txBody>
          <a:bodyPr wrap="square">
            <a:noAutofit/>
          </a:bodyPr>
          <a:lstStyle>
            <a:lvl1pPr>
              <a:defRPr>
                <a:latin typeface="Open Sans" pitchFamily="2" charset="0"/>
              </a:defRPr>
            </a:lvl1pPr>
          </a:lstStyle>
          <a:p>
            <a:endParaRPr lang="en-US" dirty="0"/>
          </a:p>
        </p:txBody>
      </p:sp>
    </p:spTree>
    <p:extLst>
      <p:ext uri="{BB962C8B-B14F-4D97-AF65-F5344CB8AC3E}">
        <p14:creationId xmlns:p14="http://schemas.microsoft.com/office/powerpoint/2010/main" xmlns="" val="337981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2544EE20-4FD8-46B0-9EAD-741CD99C23BF}"/>
              </a:ext>
            </a:extLst>
          </p:cNvPr>
          <p:cNvSpPr>
            <a:spLocks noGrp="1"/>
          </p:cNvSpPr>
          <p:nvPr>
            <p:ph type="pic" sz="quarter" idx="10"/>
          </p:nvPr>
        </p:nvSpPr>
        <p:spPr>
          <a:xfrm>
            <a:off x="1255316" y="1384301"/>
            <a:ext cx="2837812" cy="4104202"/>
          </a:xfrm>
          <a:custGeom>
            <a:avLst/>
            <a:gdLst>
              <a:gd name="connsiteX0" fmla="*/ 430496 w 2837812"/>
              <a:gd name="connsiteY0" fmla="*/ 0 h 4104202"/>
              <a:gd name="connsiteX1" fmla="*/ 2407316 w 2837812"/>
              <a:gd name="connsiteY1" fmla="*/ 0 h 4104202"/>
              <a:gd name="connsiteX2" fmla="*/ 2837812 w 2837812"/>
              <a:gd name="connsiteY2" fmla="*/ 430496 h 4104202"/>
              <a:gd name="connsiteX3" fmla="*/ 2837812 w 2837812"/>
              <a:gd name="connsiteY3" fmla="*/ 3673706 h 4104202"/>
              <a:gd name="connsiteX4" fmla="*/ 2407316 w 2837812"/>
              <a:gd name="connsiteY4" fmla="*/ 4104202 h 4104202"/>
              <a:gd name="connsiteX5" fmla="*/ 430496 w 2837812"/>
              <a:gd name="connsiteY5" fmla="*/ 4104202 h 4104202"/>
              <a:gd name="connsiteX6" fmla="*/ 0 w 2837812"/>
              <a:gd name="connsiteY6" fmla="*/ 3673706 h 4104202"/>
              <a:gd name="connsiteX7" fmla="*/ 0 w 2837812"/>
              <a:gd name="connsiteY7" fmla="*/ 430496 h 4104202"/>
              <a:gd name="connsiteX8" fmla="*/ 430496 w 2837812"/>
              <a:gd name="connsiteY8" fmla="*/ 0 h 41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812" h="4104202">
                <a:moveTo>
                  <a:pt x="430496" y="0"/>
                </a:moveTo>
                <a:lnTo>
                  <a:pt x="2407316" y="0"/>
                </a:lnTo>
                <a:cubicBezTo>
                  <a:pt x="2645072" y="0"/>
                  <a:pt x="2837812" y="192740"/>
                  <a:pt x="2837812" y="430496"/>
                </a:cubicBezTo>
                <a:lnTo>
                  <a:pt x="2837812" y="3673706"/>
                </a:lnTo>
                <a:cubicBezTo>
                  <a:pt x="2837812" y="3911462"/>
                  <a:pt x="2645072" y="4104202"/>
                  <a:pt x="2407316" y="4104202"/>
                </a:cubicBezTo>
                <a:lnTo>
                  <a:pt x="430496" y="4104202"/>
                </a:lnTo>
                <a:cubicBezTo>
                  <a:pt x="192740" y="4104202"/>
                  <a:pt x="0" y="3911462"/>
                  <a:pt x="0" y="3673706"/>
                </a:cubicBezTo>
                <a:lnTo>
                  <a:pt x="0" y="430496"/>
                </a:lnTo>
                <a:cubicBezTo>
                  <a:pt x="0" y="192740"/>
                  <a:pt x="192740" y="0"/>
                  <a:pt x="430496" y="0"/>
                </a:cubicBezTo>
                <a:close/>
              </a:path>
            </a:pathLst>
          </a:custGeom>
          <a:solidFill>
            <a:schemeClr val="bg1">
              <a:lumMod val="95000"/>
            </a:schemeClr>
          </a:solidFill>
        </p:spPr>
        <p:txBody>
          <a:bodyPr wrap="square">
            <a:noAutofit/>
          </a:bodyPr>
          <a:lstStyle>
            <a:lvl1pPr>
              <a:defRPr lang="en-US">
                <a:latin typeface="Open Sans" pitchFamily="2" charset="0"/>
              </a:defRPr>
            </a:lvl1pPr>
          </a:lstStyle>
          <a:p>
            <a:pPr lvl="0"/>
            <a:endParaRPr lang="en-US" dirty="0"/>
          </a:p>
        </p:txBody>
      </p:sp>
    </p:spTree>
    <p:extLst>
      <p:ext uri="{BB962C8B-B14F-4D97-AF65-F5344CB8AC3E}">
        <p14:creationId xmlns:p14="http://schemas.microsoft.com/office/powerpoint/2010/main" xmlns="" val="2226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36F8A8E2-DAE3-4A88-8E15-E1EB05751536}"/>
              </a:ext>
            </a:extLst>
          </p:cNvPr>
          <p:cNvSpPr/>
          <p:nvPr userDrawn="1"/>
        </p:nvSpPr>
        <p:spPr>
          <a:xfrm>
            <a:off x="6817084" y="0"/>
            <a:ext cx="5374916" cy="2164026"/>
          </a:xfrm>
          <a:custGeom>
            <a:avLst/>
            <a:gdLst>
              <a:gd name="connsiteX0" fmla="*/ 0 w 5374916"/>
              <a:gd name="connsiteY0" fmla="*/ 0 h 2164026"/>
              <a:gd name="connsiteX1" fmla="*/ 1047467 w 5374916"/>
              <a:gd name="connsiteY1" fmla="*/ 0 h 2164026"/>
              <a:gd name="connsiteX2" fmla="*/ 1143861 w 5374916"/>
              <a:gd name="connsiteY2" fmla="*/ 88560 h 2164026"/>
              <a:gd name="connsiteX3" fmla="*/ 2454178 w 5374916"/>
              <a:gd name="connsiteY3" fmla="*/ 754941 h 2164026"/>
              <a:gd name="connsiteX4" fmla="*/ 2454748 w 5374916"/>
              <a:gd name="connsiteY4" fmla="*/ 755099 h 2164026"/>
              <a:gd name="connsiteX5" fmla="*/ 4211031 w 5374916"/>
              <a:gd name="connsiteY5" fmla="*/ 1166904 h 2164026"/>
              <a:gd name="connsiteX6" fmla="*/ 5030839 w 5374916"/>
              <a:gd name="connsiteY6" fmla="*/ 1431072 h 2164026"/>
              <a:gd name="connsiteX7" fmla="*/ 5374916 w 5374916"/>
              <a:gd name="connsiteY7" fmla="*/ 1578144 h 2164026"/>
              <a:gd name="connsiteX8" fmla="*/ 5374916 w 5374916"/>
              <a:gd name="connsiteY8" fmla="*/ 2164026 h 2164026"/>
              <a:gd name="connsiteX9" fmla="*/ 5273666 w 5374916"/>
              <a:gd name="connsiteY9" fmla="*/ 2090878 h 2164026"/>
              <a:gd name="connsiteX10" fmla="*/ 2972576 w 5374916"/>
              <a:gd name="connsiteY10" fmla="*/ 1292696 h 2164026"/>
              <a:gd name="connsiteX11" fmla="*/ 38835 w 5374916"/>
              <a:gd name="connsiteY11" fmla="*/ 41533 h 21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4916" h="2164026">
                <a:moveTo>
                  <a:pt x="0" y="0"/>
                </a:moveTo>
                <a:lnTo>
                  <a:pt x="1047467" y="0"/>
                </a:lnTo>
                <a:lnTo>
                  <a:pt x="1143861" y="88560"/>
                </a:lnTo>
                <a:cubicBezTo>
                  <a:pt x="1463090" y="359893"/>
                  <a:pt x="1917537" y="601356"/>
                  <a:pt x="2454178" y="754941"/>
                </a:cubicBezTo>
                <a:lnTo>
                  <a:pt x="2454748" y="755099"/>
                </a:lnTo>
                <a:cubicBezTo>
                  <a:pt x="3104769" y="906698"/>
                  <a:pt x="3659327" y="1026107"/>
                  <a:pt x="4211031" y="1166904"/>
                </a:cubicBezTo>
                <a:cubicBezTo>
                  <a:pt x="4492329" y="1238694"/>
                  <a:pt x="4769342" y="1328704"/>
                  <a:pt x="5030839" y="1431072"/>
                </a:cubicBezTo>
                <a:lnTo>
                  <a:pt x="5374916" y="1578144"/>
                </a:lnTo>
                <a:lnTo>
                  <a:pt x="5374916" y="2164026"/>
                </a:lnTo>
                <a:lnTo>
                  <a:pt x="5273666" y="2090878"/>
                </a:lnTo>
                <a:cubicBezTo>
                  <a:pt x="4691494" y="1718695"/>
                  <a:pt x="3904774" y="1481923"/>
                  <a:pt x="2972576" y="1292696"/>
                </a:cubicBezTo>
                <a:cubicBezTo>
                  <a:pt x="1712086" y="1036717"/>
                  <a:pt x="624999" y="618262"/>
                  <a:pt x="38835" y="41533"/>
                </a:cubicBezTo>
                <a:close/>
              </a:path>
            </a:pathLst>
          </a:cu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7" name="Freeform: Shape 6">
            <a:extLst>
              <a:ext uri="{FF2B5EF4-FFF2-40B4-BE49-F238E27FC236}">
                <a16:creationId xmlns:a16="http://schemas.microsoft.com/office/drawing/2014/main" xmlns="" id="{7B653CAC-8047-400A-90BE-DD5E74938BE3}"/>
              </a:ext>
            </a:extLst>
          </p:cNvPr>
          <p:cNvSpPr/>
          <p:nvPr userDrawn="1"/>
        </p:nvSpPr>
        <p:spPr>
          <a:xfrm>
            <a:off x="0" y="4650688"/>
            <a:ext cx="2782866" cy="2207313"/>
          </a:xfrm>
          <a:custGeom>
            <a:avLst/>
            <a:gdLst>
              <a:gd name="connsiteX0" fmla="*/ 0 w 2782866"/>
              <a:gd name="connsiteY0" fmla="*/ 0 h 2207313"/>
              <a:gd name="connsiteX1" fmla="*/ 66341 w 2782866"/>
              <a:gd name="connsiteY1" fmla="*/ 106414 h 2207313"/>
              <a:gd name="connsiteX2" fmla="*/ 993072 w 2782866"/>
              <a:gd name="connsiteY2" fmla="*/ 1036158 h 2207313"/>
              <a:gd name="connsiteX3" fmla="*/ 993556 w 2782866"/>
              <a:gd name="connsiteY3" fmla="*/ 1036498 h 2207313"/>
              <a:gd name="connsiteX4" fmla="*/ 2510880 w 2782866"/>
              <a:gd name="connsiteY4" fmla="*/ 2012122 h 2207313"/>
              <a:gd name="connsiteX5" fmla="*/ 2782866 w 2782866"/>
              <a:gd name="connsiteY5" fmla="*/ 2207313 h 2207313"/>
              <a:gd name="connsiteX6" fmla="*/ 2060223 w 2782866"/>
              <a:gd name="connsiteY6" fmla="*/ 2207313 h 2207313"/>
              <a:gd name="connsiteX7" fmla="*/ 1883070 w 2782866"/>
              <a:gd name="connsiteY7" fmla="*/ 2084250 h 2207313"/>
              <a:gd name="connsiteX8" fmla="*/ 1301700 w 2782866"/>
              <a:gd name="connsiteY8" fmla="*/ 1716353 h 2207313"/>
              <a:gd name="connsiteX9" fmla="*/ 169767 w 2782866"/>
              <a:gd name="connsiteY9" fmla="*/ 936439 h 2207313"/>
              <a:gd name="connsiteX10" fmla="*/ 0 w 2782866"/>
              <a:gd name="connsiteY10" fmla="*/ 792207 h 220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2866" h="2207313">
                <a:moveTo>
                  <a:pt x="0" y="0"/>
                </a:moveTo>
                <a:lnTo>
                  <a:pt x="66341" y="106414"/>
                </a:lnTo>
                <a:cubicBezTo>
                  <a:pt x="279789" y="426344"/>
                  <a:pt x="595524" y="752427"/>
                  <a:pt x="993072" y="1036158"/>
                </a:cubicBezTo>
                <a:lnTo>
                  <a:pt x="993556" y="1036498"/>
                </a:lnTo>
                <a:cubicBezTo>
                  <a:pt x="1555408" y="1396820"/>
                  <a:pt x="2038066" y="1694871"/>
                  <a:pt x="2510880" y="2012122"/>
                </a:cubicBezTo>
                <a:lnTo>
                  <a:pt x="2782866" y="2207313"/>
                </a:lnTo>
                <a:lnTo>
                  <a:pt x="2060223" y="2207313"/>
                </a:lnTo>
                <a:lnTo>
                  <a:pt x="1883070" y="2084250"/>
                </a:lnTo>
                <a:cubicBezTo>
                  <a:pt x="1699729" y="1961203"/>
                  <a:pt x="1505496" y="1838899"/>
                  <a:pt x="1301700" y="1716353"/>
                </a:cubicBezTo>
                <a:cubicBezTo>
                  <a:pt x="888365" y="1467760"/>
                  <a:pt x="505653" y="1205793"/>
                  <a:pt x="169767" y="936439"/>
                </a:cubicBezTo>
                <a:lnTo>
                  <a:pt x="0" y="792207"/>
                </a:lnTo>
                <a:close/>
              </a:path>
            </a:pathLst>
          </a:cu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latin typeface="Open Sans" pitchFamily="2" charset="0"/>
            </a:endParaRPr>
          </a:p>
        </p:txBody>
      </p:sp>
    </p:spTree>
    <p:extLst>
      <p:ext uri="{BB962C8B-B14F-4D97-AF65-F5344CB8AC3E}">
        <p14:creationId xmlns:p14="http://schemas.microsoft.com/office/powerpoint/2010/main" xmlns="" val="100387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61" r:id="rId8"/>
    <p:sldLayoutId id="2147483655" r:id="rId9"/>
    <p:sldLayoutId id="2147483662" r:id="rId10"/>
    <p:sldLayoutId id="2147483656" r:id="rId11"/>
    <p:sldLayoutId id="2147483663" r:id="rId12"/>
    <p:sldLayoutId id="2147483657" r:id="rId13"/>
    <p:sldLayoutId id="2147483664" r:id="rId14"/>
    <p:sldLayoutId id="2147483658" r:id="rId15"/>
    <p:sldLayoutId id="2147483659"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maps/d/edit?mid=1kYJrAl4kTuD_9hPn6CYPggF2qGYskHA&amp;usp=sharing" TargetMode="External"/><Relationship Id="rId2" Type="http://schemas.openxmlformats.org/officeDocument/2006/relationships/hyperlink" Target="https://my.gfw-mapbuilder.org/v1.latest/?appid=5c5b744f2be945b09ca57c3ad9936888" TargetMode="External"/><Relationship Id="rId1" Type="http://schemas.openxmlformats.org/officeDocument/2006/relationships/slideLayout" Target="../slideLayouts/slideLayout13.xml"/><Relationship Id="rId5" Type="http://schemas.openxmlformats.org/officeDocument/2006/relationships/hyperlink" Target="http://www.foretcommunale-cameroun.org/default.asp" TargetMode="External"/><Relationship Id="rId4" Type="http://schemas.openxmlformats.org/officeDocument/2006/relationships/hyperlink" Target="https://umap.openstreetmap.fr/fr/map/projet-naturafricatranshumance_waza-logone-mandeli_107087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share/15fx3bBThd/" TargetMode="External"/><Relationship Id="rId2" Type="http://schemas.openxmlformats.org/officeDocument/2006/relationships/hyperlink" Target="http://www.foretcommunale-cameroun.org/" TargetMode="Externa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xmlns="" id="{AAF990D4-8546-48A3-BDE1-7EF26A8708D9}"/>
              </a:ext>
            </a:extLst>
          </p:cNvPr>
          <p:cNvSpPr/>
          <p:nvPr/>
        </p:nvSpPr>
        <p:spPr>
          <a:xfrm>
            <a:off x="0" y="1"/>
            <a:ext cx="12192000" cy="6857999"/>
          </a:xfrm>
          <a:custGeom>
            <a:avLst/>
            <a:gdLst>
              <a:gd name="connsiteX0" fmla="*/ 0 w 12192000"/>
              <a:gd name="connsiteY0" fmla="*/ 0 h 6858001"/>
              <a:gd name="connsiteX1" fmla="*/ 10401300 w 12192000"/>
              <a:gd name="connsiteY1" fmla="*/ 0 h 6858001"/>
              <a:gd name="connsiteX2" fmla="*/ 12192000 w 12192000"/>
              <a:gd name="connsiteY2" fmla="*/ 0 h 6858001"/>
              <a:gd name="connsiteX3" fmla="*/ 12192000 w 12192000"/>
              <a:gd name="connsiteY3" fmla="*/ 4686301 h 6858001"/>
              <a:gd name="connsiteX4" fmla="*/ 10821335 w 12192000"/>
              <a:gd name="connsiteY4" fmla="*/ 4686301 h 6858001"/>
              <a:gd name="connsiteX5" fmla="*/ 10736691 w 12192000"/>
              <a:gd name="connsiteY5" fmla="*/ 4694834 h 6858001"/>
              <a:gd name="connsiteX6" fmla="*/ 10409832 w 12192000"/>
              <a:gd name="connsiteY6" fmla="*/ 5021693 h 6858001"/>
              <a:gd name="connsiteX7" fmla="*/ 10401300 w 12192000"/>
              <a:gd name="connsiteY7" fmla="*/ 5106327 h 6858001"/>
              <a:gd name="connsiteX8" fmla="*/ 10401300 w 12192000"/>
              <a:gd name="connsiteY8" fmla="*/ 5878287 h 6858001"/>
              <a:gd name="connsiteX9" fmla="*/ 10401300 w 12192000"/>
              <a:gd name="connsiteY9" fmla="*/ 6098854 h 6858001"/>
              <a:gd name="connsiteX10" fmla="*/ 9642153 w 12192000"/>
              <a:gd name="connsiteY10" fmla="*/ 6858001 h 6858001"/>
              <a:gd name="connsiteX11" fmla="*/ 257167 w 12192000"/>
              <a:gd name="connsiteY11" fmla="*/ 6858001 h 6858001"/>
              <a:gd name="connsiteX12" fmla="*/ 104173 w 12192000"/>
              <a:gd name="connsiteY12" fmla="*/ 6842578 h 6858001"/>
              <a:gd name="connsiteX13" fmla="*/ 0 w 12192000"/>
              <a:gd name="connsiteY13" fmla="*/ 6810241 h 6858001"/>
              <a:gd name="connsiteX14" fmla="*/ 0 w 12192000"/>
              <a:gd name="connsiteY14" fmla="*/ 235096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1">
                <a:moveTo>
                  <a:pt x="0" y="0"/>
                </a:moveTo>
                <a:lnTo>
                  <a:pt x="10401300" y="0"/>
                </a:lnTo>
                <a:lnTo>
                  <a:pt x="12192000" y="0"/>
                </a:lnTo>
                <a:lnTo>
                  <a:pt x="12192000" y="4686301"/>
                </a:lnTo>
                <a:lnTo>
                  <a:pt x="10821335" y="4686301"/>
                </a:lnTo>
                <a:lnTo>
                  <a:pt x="10736691" y="4694834"/>
                </a:lnTo>
                <a:cubicBezTo>
                  <a:pt x="10572626" y="4728406"/>
                  <a:pt x="10443404" y="4857628"/>
                  <a:pt x="10409832" y="5021693"/>
                </a:cubicBezTo>
                <a:lnTo>
                  <a:pt x="10401300" y="5106327"/>
                </a:lnTo>
                <a:lnTo>
                  <a:pt x="10401300" y="5878287"/>
                </a:lnTo>
                <a:lnTo>
                  <a:pt x="10401300" y="6098854"/>
                </a:lnTo>
                <a:cubicBezTo>
                  <a:pt x="10401300" y="6518119"/>
                  <a:pt x="10061418" y="6858001"/>
                  <a:pt x="9642153" y="6858001"/>
                </a:cubicBezTo>
                <a:lnTo>
                  <a:pt x="257167" y="6858001"/>
                </a:lnTo>
                <a:cubicBezTo>
                  <a:pt x="204759" y="6858001"/>
                  <a:pt x="153591" y="6852691"/>
                  <a:pt x="104173" y="6842578"/>
                </a:cubicBezTo>
                <a:lnTo>
                  <a:pt x="0" y="6810241"/>
                </a:lnTo>
                <a:lnTo>
                  <a:pt x="0" y="2350968"/>
                </a:lnTo>
                <a:close/>
              </a:path>
            </a:pathLst>
          </a:custGeom>
          <a:solidFill>
            <a:srgbClr val="E9E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27" name="TextBox 26">
            <a:extLst>
              <a:ext uri="{FF2B5EF4-FFF2-40B4-BE49-F238E27FC236}">
                <a16:creationId xmlns:a16="http://schemas.microsoft.com/office/drawing/2014/main" xmlns="" id="{FE17C22F-021B-42D3-8D17-CE5FD63EC5D9}"/>
              </a:ext>
            </a:extLst>
          </p:cNvPr>
          <p:cNvSpPr txBox="1"/>
          <p:nvPr/>
        </p:nvSpPr>
        <p:spPr>
          <a:xfrm>
            <a:off x="490054" y="1902117"/>
            <a:ext cx="5767054" cy="2308324"/>
          </a:xfrm>
          <a:prstGeom prst="rect">
            <a:avLst/>
          </a:prstGeom>
          <a:noFill/>
          <a:ln>
            <a:noFill/>
          </a:ln>
        </p:spPr>
        <p:txBody>
          <a:bodyPr wrap="square">
            <a:spAutoFit/>
          </a:bodyPr>
          <a:lstStyle>
            <a:defPPr>
              <a:defRPr lang="en-US"/>
            </a:defPPr>
            <a:lvl1pPr>
              <a:defRPr sz="3600">
                <a:solidFill>
                  <a:schemeClr val="bg2">
                    <a:lumMod val="25000"/>
                  </a:schemeClr>
                </a:solidFill>
                <a:latin typeface="Geologica" pitchFamily="2" charset="0"/>
                <a:cs typeface="Plus Jakarta Sans" pitchFamily="2" charset="0"/>
              </a:defRPr>
            </a:lvl1pPr>
          </a:lstStyle>
          <a:p>
            <a:r>
              <a:rPr lang="fr-FR" b="1" dirty="0">
                <a:solidFill>
                  <a:srgbClr val="034042"/>
                </a:solidFill>
                <a:latin typeface="Raleway" panose="020B0503030101060003" pitchFamily="34" charset="77"/>
                <a:ea typeface="Roboto" panose="02000000000000000000" pitchFamily="2" charset="0"/>
                <a:cs typeface="Poppins Medium" panose="00000600000000000000" pitchFamily="2" charset="0"/>
              </a:rPr>
              <a:t>Réunion du comité d'orientation stratégique de </a:t>
            </a:r>
            <a:r>
              <a:rPr lang="fr-FR" b="1" dirty="0" err="1">
                <a:solidFill>
                  <a:srgbClr val="034042"/>
                </a:solidFill>
                <a:latin typeface="Raleway" panose="020B0503030101060003" pitchFamily="34" charset="77"/>
                <a:ea typeface="Roboto" panose="02000000000000000000" pitchFamily="2" charset="0"/>
                <a:cs typeface="Poppins Medium" panose="00000600000000000000" pitchFamily="2" charset="0"/>
              </a:rPr>
              <a:t>NaturAfrica</a:t>
            </a:r>
            <a:r>
              <a:rPr lang="fr-FR" b="1" dirty="0">
                <a:solidFill>
                  <a:srgbClr val="034042"/>
                </a:solidFill>
                <a:latin typeface="Raleway" panose="020B0503030101060003" pitchFamily="34" charset="77"/>
                <a:ea typeface="Roboto" panose="02000000000000000000" pitchFamily="2" charset="0"/>
                <a:cs typeface="Poppins Medium" panose="00000600000000000000" pitchFamily="2" charset="0"/>
              </a:rPr>
              <a:t>, Douala, Cameroun (COS)</a:t>
            </a:r>
            <a:endParaRPr lang="fr-FR" b="1" dirty="0">
              <a:solidFill>
                <a:srgbClr val="034042"/>
              </a:solidFill>
              <a:latin typeface="Raleway" panose="020B0503030101060003" pitchFamily="34" charset="77"/>
              <a:ea typeface="Roboto" panose="02000000000000000000" pitchFamily="2" charset="0"/>
              <a:cs typeface="Poppins Medium" panose="00000600000000000000" pitchFamily="2" charset="0"/>
              <a:sym typeface="Source Sans Pro"/>
            </a:endParaRPr>
          </a:p>
        </p:txBody>
      </p:sp>
      <p:cxnSp>
        <p:nvCxnSpPr>
          <p:cNvPr id="97" name="Straight Connector 96">
            <a:extLst>
              <a:ext uri="{FF2B5EF4-FFF2-40B4-BE49-F238E27FC236}">
                <a16:creationId xmlns:a16="http://schemas.microsoft.com/office/drawing/2014/main" xmlns="" id="{7C5437D4-551D-4F50-A998-9B41123B3BC6}"/>
              </a:ext>
            </a:extLst>
          </p:cNvPr>
          <p:cNvCxnSpPr>
            <a:cxnSpLocks/>
          </p:cNvCxnSpPr>
          <p:nvPr/>
        </p:nvCxnSpPr>
        <p:spPr>
          <a:xfrm>
            <a:off x="584172" y="4378476"/>
            <a:ext cx="5390839" cy="0"/>
          </a:xfrm>
          <a:prstGeom prst="line">
            <a:avLst/>
          </a:prstGeom>
          <a:ln>
            <a:solidFill>
              <a:srgbClr val="03404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4A625CCD-B2AB-BEAD-681A-CBD4DED56510}"/>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12556" y="828406"/>
            <a:ext cx="1251631" cy="832654"/>
          </a:xfrm>
          <a:prstGeom prst="rect">
            <a:avLst/>
          </a:prstGeom>
        </p:spPr>
      </p:pic>
      <p:sp>
        <p:nvSpPr>
          <p:cNvPr id="9" name="TextBox 8">
            <a:extLst>
              <a:ext uri="{FF2B5EF4-FFF2-40B4-BE49-F238E27FC236}">
                <a16:creationId xmlns:a16="http://schemas.microsoft.com/office/drawing/2014/main" xmlns="" id="{52C0E560-3C32-A9E0-842B-6E70618BB62E}"/>
              </a:ext>
            </a:extLst>
          </p:cNvPr>
          <p:cNvSpPr txBox="1"/>
          <p:nvPr/>
        </p:nvSpPr>
        <p:spPr>
          <a:xfrm>
            <a:off x="490054" y="4483520"/>
            <a:ext cx="5484957" cy="1077218"/>
          </a:xfrm>
          <a:prstGeom prst="rect">
            <a:avLst/>
          </a:prstGeom>
          <a:noFill/>
        </p:spPr>
        <p:txBody>
          <a:bodyPr wrap="square" rtlCol="0">
            <a:spAutoFit/>
          </a:bodyPr>
          <a:lstStyle/>
          <a:p>
            <a:r>
              <a:rPr lang="fr-FR" altLang="fr-FR" sz="1600" b="1" dirty="0">
                <a:solidFill>
                  <a:srgbClr val="034042"/>
                </a:solidFill>
                <a:latin typeface="Montserrat" pitchFamily="2" charset="77"/>
              </a:rPr>
              <a:t>Projet </a:t>
            </a:r>
            <a:r>
              <a:rPr lang="fr-FR" altLang="fr-FR" sz="1600" b="1" dirty="0" err="1">
                <a:solidFill>
                  <a:srgbClr val="034042"/>
                </a:solidFill>
                <a:latin typeface="Montserrat" pitchFamily="2" charset="77"/>
              </a:rPr>
              <a:t>NaturAfrica</a:t>
            </a:r>
            <a:r>
              <a:rPr lang="fr-FR" altLang="fr-FR" sz="1600" b="1" dirty="0">
                <a:solidFill>
                  <a:srgbClr val="034042"/>
                </a:solidFill>
                <a:latin typeface="Montserrat" pitchFamily="2" charset="77"/>
              </a:rPr>
              <a:t> Transhumance paysage </a:t>
            </a:r>
            <a:r>
              <a:rPr lang="fr-FR" altLang="fr-FR" sz="1600" b="1" dirty="0" err="1">
                <a:solidFill>
                  <a:srgbClr val="034042"/>
                </a:solidFill>
                <a:latin typeface="Montserrat" pitchFamily="2" charset="77"/>
              </a:rPr>
              <a:t>Waza</a:t>
            </a:r>
            <a:r>
              <a:rPr lang="fr-FR" altLang="fr-FR" sz="1600" b="1" dirty="0">
                <a:solidFill>
                  <a:srgbClr val="034042"/>
                </a:solidFill>
                <a:latin typeface="Montserrat" pitchFamily="2" charset="77"/>
              </a:rPr>
              <a:t> Logone </a:t>
            </a:r>
            <a:r>
              <a:rPr lang="fr-FR" altLang="fr-FR" sz="1600" b="1" dirty="0" err="1">
                <a:solidFill>
                  <a:srgbClr val="034042"/>
                </a:solidFill>
                <a:latin typeface="Montserrat" pitchFamily="2" charset="77"/>
              </a:rPr>
              <a:t>Mandelia</a:t>
            </a:r>
            <a:r>
              <a:rPr lang="fr-FR" altLang="fr-FR" sz="1600" b="1" dirty="0">
                <a:solidFill>
                  <a:srgbClr val="034042"/>
                </a:solidFill>
                <a:latin typeface="Montserrat" pitchFamily="2" charset="77"/>
              </a:rPr>
              <a:t> COS NAAC-COMIFAC</a:t>
            </a:r>
          </a:p>
          <a:p>
            <a:endParaRPr lang="fr-FR" sz="1600" b="1" dirty="0">
              <a:solidFill>
                <a:srgbClr val="034042"/>
              </a:solidFill>
              <a:latin typeface="Montserrat" pitchFamily="2" charset="77"/>
              <a:ea typeface="Roboto" panose="02000000000000000000" pitchFamily="2" charset="0"/>
              <a:cs typeface="Poppins Medium" panose="00000600000000000000" pitchFamily="2" charset="0"/>
            </a:endParaRPr>
          </a:p>
          <a:p>
            <a:r>
              <a:rPr lang="fr-FR" sz="1600" b="1" dirty="0">
                <a:solidFill>
                  <a:srgbClr val="034042"/>
                </a:solidFill>
                <a:latin typeface="Montserrat" pitchFamily="2" charset="77"/>
                <a:ea typeface="Roboto" panose="02000000000000000000" pitchFamily="2" charset="0"/>
                <a:cs typeface="Poppins Medium" panose="00000600000000000000" pitchFamily="2" charset="0"/>
              </a:rPr>
              <a:t>État de la mise en œuvre </a:t>
            </a:r>
            <a:endParaRPr lang="en-US" sz="1600" b="1" dirty="0">
              <a:solidFill>
                <a:srgbClr val="034042"/>
              </a:solidFill>
              <a:latin typeface="Montserrat" pitchFamily="2" charset="77"/>
              <a:ea typeface="Source Sans Pro"/>
              <a:cs typeface="Source Sans Pro"/>
              <a:sym typeface="Source Sans Pro"/>
            </a:endParaRPr>
          </a:p>
        </p:txBody>
      </p:sp>
      <p:pic>
        <p:nvPicPr>
          <p:cNvPr id="8" name="Image 6">
            <a:extLst>
              <a:ext uri="{FF2B5EF4-FFF2-40B4-BE49-F238E27FC236}">
                <a16:creationId xmlns:a16="http://schemas.microsoft.com/office/drawing/2014/main" xmlns="" id="{D5A35129-680B-6609-DA3A-CC8EA5B6019A}"/>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917058" y="-4872422"/>
            <a:ext cx="930609" cy="890111"/>
          </a:xfrm>
          <a:prstGeom prst="rect">
            <a:avLst/>
          </a:prstGeom>
        </p:spPr>
      </p:pic>
      <p:sp>
        <p:nvSpPr>
          <p:cNvPr id="3" name="Rectangle 2">
            <a:extLst>
              <a:ext uri="{FF2B5EF4-FFF2-40B4-BE49-F238E27FC236}">
                <a16:creationId xmlns:a16="http://schemas.microsoft.com/office/drawing/2014/main" xmlns="" id="{8284357B-A5BD-04B9-0E8F-4A3B0ABE3AB0}"/>
              </a:ext>
            </a:extLst>
          </p:cNvPr>
          <p:cNvSpPr/>
          <p:nvPr/>
        </p:nvSpPr>
        <p:spPr>
          <a:xfrm>
            <a:off x="490053" y="5696496"/>
            <a:ext cx="3646807" cy="430887"/>
          </a:xfrm>
          <a:prstGeom prst="rect">
            <a:avLst/>
          </a:prstGeom>
        </p:spPr>
        <p:txBody>
          <a:bodyPr wrap="square">
            <a:spAutoFit/>
          </a:bodyPr>
          <a:lstStyle/>
          <a:p>
            <a:pPr defTabSz="1088556">
              <a:defRPr/>
            </a:pPr>
            <a:r>
              <a:rPr lang="en-US" sz="1200" b="1" dirty="0" err="1">
                <a:solidFill>
                  <a:srgbClr val="034042"/>
                </a:solidFill>
                <a:latin typeface="Raleway" panose="020B0503030101060003" pitchFamily="34" charset="77"/>
                <a:cs typeface="Aharoni" panose="02010803020104030203" pitchFamily="2" charset="-79"/>
              </a:rPr>
              <a:t>Bodelaire</a:t>
            </a:r>
            <a:r>
              <a:rPr lang="en-US" sz="1200" b="1" dirty="0">
                <a:solidFill>
                  <a:srgbClr val="034042"/>
                </a:solidFill>
                <a:latin typeface="Raleway" panose="020B0503030101060003" pitchFamily="34" charset="77"/>
                <a:cs typeface="Aharoni" panose="02010803020104030203" pitchFamily="2" charset="-79"/>
              </a:rPr>
              <a:t> KEMAJOU </a:t>
            </a:r>
          </a:p>
          <a:p>
            <a:pPr defTabSz="1088556">
              <a:defRPr/>
            </a:pPr>
            <a:r>
              <a:rPr lang="en-US" sz="1000" dirty="0">
                <a:solidFill>
                  <a:srgbClr val="034042"/>
                </a:solidFill>
                <a:latin typeface="Raleway" panose="020B0503030101060003" pitchFamily="34" charset="77"/>
                <a:cs typeface="Aharoni" panose="02010803020104030203" pitchFamily="2" charset="-79"/>
              </a:rPr>
              <a:t>Directeur du CTFC</a:t>
            </a:r>
          </a:p>
        </p:txBody>
      </p:sp>
      <p:pic>
        <p:nvPicPr>
          <p:cNvPr id="5" name="Picture 4">
            <a:extLst>
              <a:ext uri="{FF2B5EF4-FFF2-40B4-BE49-F238E27FC236}">
                <a16:creationId xmlns:a16="http://schemas.microsoft.com/office/drawing/2014/main" xmlns="" id="{E7429C22-75B2-0782-C895-01C2BB159E8A}"/>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16533" y="2561649"/>
            <a:ext cx="5414392" cy="3370724"/>
          </a:xfrm>
          <a:prstGeom prst="round2DiagRect">
            <a:avLst>
              <a:gd name="adj1" fmla="val 16667"/>
              <a:gd name="adj2" fmla="val 0"/>
            </a:avLst>
          </a:prstGeom>
          <a:ln w="88900" cap="sq">
            <a:noFill/>
            <a:miter lim="800000"/>
          </a:ln>
          <a:effectLst/>
        </p:spPr>
      </p:pic>
      <p:pic>
        <p:nvPicPr>
          <p:cNvPr id="7" name="Picture 6">
            <a:extLst>
              <a:ext uri="{FF2B5EF4-FFF2-40B4-BE49-F238E27FC236}">
                <a16:creationId xmlns:a16="http://schemas.microsoft.com/office/drawing/2014/main" xmlns="" id="{2E77F2ED-33FC-FF20-E380-52A9616676D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9999" y="780196"/>
            <a:ext cx="930689" cy="947049"/>
          </a:xfrm>
          <a:prstGeom prst="rect">
            <a:avLst/>
          </a:prstGeom>
        </p:spPr>
      </p:pic>
      <p:pic>
        <p:nvPicPr>
          <p:cNvPr id="13" name="Picture 12">
            <a:extLst>
              <a:ext uri="{FF2B5EF4-FFF2-40B4-BE49-F238E27FC236}">
                <a16:creationId xmlns:a16="http://schemas.microsoft.com/office/drawing/2014/main" xmlns="" id="{6C4201FC-34B0-420C-6183-D8DD223B29D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338289" y="925627"/>
            <a:ext cx="3341865" cy="800655"/>
          </a:xfrm>
          <a:prstGeom prst="rect">
            <a:avLst/>
          </a:prstGeom>
        </p:spPr>
      </p:pic>
      <p:pic>
        <p:nvPicPr>
          <p:cNvPr id="16" name="Picture 15">
            <a:extLst>
              <a:ext uri="{FF2B5EF4-FFF2-40B4-BE49-F238E27FC236}">
                <a16:creationId xmlns:a16="http://schemas.microsoft.com/office/drawing/2014/main" xmlns="" id="{2692C037-0B83-2C78-2011-F6A959A68C1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811604" y="828406"/>
            <a:ext cx="925627" cy="925627"/>
          </a:xfrm>
          <a:prstGeom prst="rect">
            <a:avLst/>
          </a:prstGeom>
        </p:spPr>
      </p:pic>
      <p:pic>
        <p:nvPicPr>
          <p:cNvPr id="19" name="Picture 18">
            <a:extLst>
              <a:ext uri="{FF2B5EF4-FFF2-40B4-BE49-F238E27FC236}">
                <a16:creationId xmlns:a16="http://schemas.microsoft.com/office/drawing/2014/main" xmlns="" id="{F317A1CE-05FD-BC5B-40C0-DA09632AE247}"/>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951467" y="887218"/>
            <a:ext cx="565456" cy="839064"/>
          </a:xfrm>
          <a:prstGeom prst="rect">
            <a:avLst/>
          </a:prstGeom>
        </p:spPr>
      </p:pic>
    </p:spTree>
    <p:extLst>
      <p:ext uri="{BB962C8B-B14F-4D97-AF65-F5344CB8AC3E}">
        <p14:creationId xmlns:p14="http://schemas.microsoft.com/office/powerpoint/2010/main" xmlns="" val="359299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F74CCE-6C8F-BA46-DB09-D750E183A12E}"/>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327A7E7-A813-5616-6DD9-1E4D16DF94DD}"/>
              </a:ext>
            </a:extLst>
          </p:cNvPr>
          <p:cNvGrpSpPr/>
          <p:nvPr/>
        </p:nvGrpSpPr>
        <p:grpSpPr>
          <a:xfrm>
            <a:off x="11206162" y="316964"/>
            <a:ext cx="397680" cy="377656"/>
            <a:chOff x="11206162" y="297107"/>
            <a:chExt cx="397680" cy="377656"/>
          </a:xfrm>
        </p:grpSpPr>
        <p:sp>
          <p:nvSpPr>
            <p:cNvPr id="12" name="Rectangle: Rounded Corners 7">
              <a:extLst>
                <a:ext uri="{FF2B5EF4-FFF2-40B4-BE49-F238E27FC236}">
                  <a16:creationId xmlns:a16="http://schemas.microsoft.com/office/drawing/2014/main" xmlns="" id="{7DD0A644-A47C-2E9F-811D-5614D7F35D43}"/>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3" name="Rectangle 12">
              <a:extLst>
                <a:ext uri="{FF2B5EF4-FFF2-40B4-BE49-F238E27FC236}">
                  <a16:creationId xmlns:a16="http://schemas.microsoft.com/office/drawing/2014/main" xmlns="" id="{07FF6B59-21FE-9E7E-7DFF-E44DD6C5CE63}"/>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10</a:t>
              </a:r>
            </a:p>
          </p:txBody>
        </p:sp>
      </p:grpSp>
      <p:pic>
        <p:nvPicPr>
          <p:cNvPr id="14" name="Picture 13">
            <a:extLst>
              <a:ext uri="{FF2B5EF4-FFF2-40B4-BE49-F238E27FC236}">
                <a16:creationId xmlns:a16="http://schemas.microsoft.com/office/drawing/2014/main" xmlns="" id="{77F6EC79-D3B6-1D68-D1DC-9E6369E9D32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2839" y="2033604"/>
            <a:ext cx="1317114" cy="1280295"/>
          </a:xfrm>
          <a:prstGeom prst="rect">
            <a:avLst/>
          </a:prstGeom>
        </p:spPr>
      </p:pic>
      <p:sp>
        <p:nvSpPr>
          <p:cNvPr id="15" name="Freeform: Shape 27">
            <a:extLst>
              <a:ext uri="{FF2B5EF4-FFF2-40B4-BE49-F238E27FC236}">
                <a16:creationId xmlns:a16="http://schemas.microsoft.com/office/drawing/2014/main" xmlns="" id="{30AB4428-75B7-86F6-ACE7-68C993E6875B}"/>
              </a:ext>
            </a:extLst>
          </p:cNvPr>
          <p:cNvSpPr/>
          <p:nvPr/>
        </p:nvSpPr>
        <p:spPr>
          <a:xfrm>
            <a:off x="2312767" y="1493411"/>
            <a:ext cx="7340301" cy="4799416"/>
          </a:xfrm>
          <a:custGeom>
            <a:avLst/>
            <a:gdLst>
              <a:gd name="connsiteX0" fmla="*/ 367266 w 6528770"/>
              <a:gd name="connsiteY0" fmla="*/ 0 h 4407108"/>
              <a:gd name="connsiteX1" fmla="*/ 3285379 w 6528770"/>
              <a:gd name="connsiteY1" fmla="*/ 0 h 4407108"/>
              <a:gd name="connsiteX2" fmla="*/ 3652645 w 6528770"/>
              <a:gd name="connsiteY2" fmla="*/ 367266 h 4407108"/>
              <a:gd name="connsiteX3" fmla="*/ 3652645 w 6528770"/>
              <a:gd name="connsiteY3" fmla="*/ 989923 h 4407108"/>
              <a:gd name="connsiteX4" fmla="*/ 4287224 w 6528770"/>
              <a:gd name="connsiteY4" fmla="*/ 1624502 h 4407108"/>
              <a:gd name="connsiteX5" fmla="*/ 6064993 w 6528770"/>
              <a:gd name="connsiteY5" fmla="*/ 1624502 h 4407108"/>
              <a:gd name="connsiteX6" fmla="*/ 6528770 w 6528770"/>
              <a:gd name="connsiteY6" fmla="*/ 2088279 h 4407108"/>
              <a:gd name="connsiteX7" fmla="*/ 6528770 w 6528770"/>
              <a:gd name="connsiteY7" fmla="*/ 3943331 h 4407108"/>
              <a:gd name="connsiteX8" fmla="*/ 6064993 w 6528770"/>
              <a:gd name="connsiteY8" fmla="*/ 4407108 h 4407108"/>
              <a:gd name="connsiteX9" fmla="*/ 1831093 w 6528770"/>
              <a:gd name="connsiteY9" fmla="*/ 4407108 h 4407108"/>
              <a:gd name="connsiteX10" fmla="*/ 1367316 w 6528770"/>
              <a:gd name="connsiteY10" fmla="*/ 3943331 h 4407108"/>
              <a:gd name="connsiteX11" fmla="*/ 1367316 w 6528770"/>
              <a:gd name="connsiteY11" fmla="*/ 2203554 h 4407108"/>
              <a:gd name="connsiteX12" fmla="*/ 1367314 w 6528770"/>
              <a:gd name="connsiteY12" fmla="*/ 2203554 h 4407108"/>
              <a:gd name="connsiteX13" fmla="*/ 1367314 w 6528770"/>
              <a:gd name="connsiteY13" fmla="*/ 2838133 h 4407108"/>
              <a:gd name="connsiteX14" fmla="*/ 732735 w 6528770"/>
              <a:gd name="connsiteY14" fmla="*/ 2203554 h 4407108"/>
              <a:gd name="connsiteX15" fmla="*/ 367266 w 6528770"/>
              <a:gd name="connsiteY15" fmla="*/ 2203554 h 4407108"/>
              <a:gd name="connsiteX16" fmla="*/ 0 w 6528770"/>
              <a:gd name="connsiteY16" fmla="*/ 1836288 h 4407108"/>
              <a:gd name="connsiteX17" fmla="*/ 0 w 6528770"/>
              <a:gd name="connsiteY17" fmla="*/ 367266 h 4407108"/>
              <a:gd name="connsiteX18" fmla="*/ 367266 w 6528770"/>
              <a:gd name="connsiteY18" fmla="*/ 0 h 440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28770" h="4407108">
                <a:moveTo>
                  <a:pt x="367266" y="0"/>
                </a:moveTo>
                <a:lnTo>
                  <a:pt x="3285379" y="0"/>
                </a:lnTo>
                <a:cubicBezTo>
                  <a:pt x="3488214" y="0"/>
                  <a:pt x="3652645" y="164431"/>
                  <a:pt x="3652645" y="367266"/>
                </a:cubicBezTo>
                <a:lnTo>
                  <a:pt x="3652645" y="989923"/>
                </a:lnTo>
                <a:cubicBezTo>
                  <a:pt x="3652645" y="1340391"/>
                  <a:pt x="3936756" y="1624502"/>
                  <a:pt x="4287224" y="1624502"/>
                </a:cubicBezTo>
                <a:lnTo>
                  <a:pt x="6064993" y="1624502"/>
                </a:lnTo>
                <a:cubicBezTo>
                  <a:pt x="6321130" y="1624502"/>
                  <a:pt x="6528770" y="1832142"/>
                  <a:pt x="6528770" y="2088279"/>
                </a:cubicBezTo>
                <a:lnTo>
                  <a:pt x="6528770" y="3943331"/>
                </a:lnTo>
                <a:cubicBezTo>
                  <a:pt x="6528770" y="4199468"/>
                  <a:pt x="6321130" y="4407108"/>
                  <a:pt x="6064993" y="4407108"/>
                </a:cubicBezTo>
                <a:lnTo>
                  <a:pt x="1831093" y="4407108"/>
                </a:lnTo>
                <a:cubicBezTo>
                  <a:pt x="1574956" y="4407108"/>
                  <a:pt x="1367316" y="4199468"/>
                  <a:pt x="1367316" y="3943331"/>
                </a:cubicBezTo>
                <a:lnTo>
                  <a:pt x="1367316" y="2203554"/>
                </a:lnTo>
                <a:lnTo>
                  <a:pt x="1367314" y="2203554"/>
                </a:lnTo>
                <a:lnTo>
                  <a:pt x="1367314" y="2838133"/>
                </a:lnTo>
                <a:cubicBezTo>
                  <a:pt x="1367314" y="2487665"/>
                  <a:pt x="1083203" y="2203554"/>
                  <a:pt x="732735" y="2203554"/>
                </a:cubicBezTo>
                <a:lnTo>
                  <a:pt x="367266" y="2203554"/>
                </a:lnTo>
                <a:cubicBezTo>
                  <a:pt x="164431" y="2203554"/>
                  <a:pt x="0" y="2039123"/>
                  <a:pt x="0" y="1836288"/>
                </a:cubicBezTo>
                <a:lnTo>
                  <a:pt x="0" y="367266"/>
                </a:lnTo>
                <a:cubicBezTo>
                  <a:pt x="0" y="164431"/>
                  <a:pt x="164431" y="0"/>
                  <a:pt x="367266" y="0"/>
                </a:cubicBezTo>
                <a:close/>
              </a:path>
            </a:pathLst>
          </a:cu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6" name="Rectangle: Rounded Corners 38">
            <a:extLst>
              <a:ext uri="{FF2B5EF4-FFF2-40B4-BE49-F238E27FC236}">
                <a16:creationId xmlns:a16="http://schemas.microsoft.com/office/drawing/2014/main" xmlns="" id="{EA682C38-453E-1F3F-3B81-AA891F8CF99B}"/>
              </a:ext>
            </a:extLst>
          </p:cNvPr>
          <p:cNvSpPr/>
          <p:nvPr/>
        </p:nvSpPr>
        <p:spPr>
          <a:xfrm>
            <a:off x="3693112" y="2673752"/>
            <a:ext cx="8183835" cy="3867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8" name="TextBox 17">
            <a:extLst>
              <a:ext uri="{FF2B5EF4-FFF2-40B4-BE49-F238E27FC236}">
                <a16:creationId xmlns:a16="http://schemas.microsoft.com/office/drawing/2014/main" xmlns="" id="{F2BC0D62-5F6A-1EE0-B037-25835E509727}"/>
              </a:ext>
            </a:extLst>
          </p:cNvPr>
          <p:cNvSpPr txBox="1"/>
          <p:nvPr/>
        </p:nvSpPr>
        <p:spPr>
          <a:xfrm>
            <a:off x="4270813" y="2802060"/>
            <a:ext cx="7461693" cy="3610668"/>
          </a:xfrm>
          <a:prstGeom prst="rect">
            <a:avLst/>
          </a:prstGeom>
          <a:noFill/>
        </p:spPr>
        <p:txBody>
          <a:bodyPr wrap="square">
            <a:spAutoFit/>
          </a:bodyPr>
          <a:lstStyle/>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3.1 : </a:t>
            </a:r>
            <a:r>
              <a:rPr lang="fr-FR" sz="1400" dirty="0">
                <a:solidFill>
                  <a:srgbClr val="FFFFFF"/>
                </a:solidFill>
                <a:latin typeface="Montserrat" pitchFamily="2" charset="77"/>
                <a:cs typeface="Arial" panose="020B0604020202020204" pitchFamily="34" charset="0"/>
              </a:rPr>
              <a:t>Une instance de Concertation sur la Transhumance transfrontalière autour des Aires protégées de </a:t>
            </a:r>
            <a:r>
              <a:rPr lang="fr-FR" sz="1400" dirty="0" err="1">
                <a:solidFill>
                  <a:srgbClr val="FFFFFF"/>
                </a:solidFill>
                <a:latin typeface="Montserrat" pitchFamily="2" charset="77"/>
                <a:cs typeface="Arial" panose="020B0604020202020204" pitchFamily="34" charset="0"/>
              </a:rPr>
              <a:t>Waza</a:t>
            </a:r>
            <a:r>
              <a:rPr lang="fr-FR" sz="1400" dirty="0">
                <a:solidFill>
                  <a:srgbClr val="FFFFFF"/>
                </a:solidFill>
                <a:latin typeface="Montserrat" pitchFamily="2" charset="77"/>
                <a:cs typeface="Arial" panose="020B0604020202020204" pitchFamily="34" charset="0"/>
              </a:rPr>
              <a:t> et de </a:t>
            </a:r>
            <a:r>
              <a:rPr lang="fr-FR" sz="1400" dirty="0" err="1">
                <a:solidFill>
                  <a:srgbClr val="FFFFFF"/>
                </a:solidFill>
                <a:latin typeface="Montserrat" pitchFamily="2" charset="77"/>
                <a:cs typeface="Arial" panose="020B0604020202020204" pitchFamily="34" charset="0"/>
              </a:rPr>
              <a:t>Mandelia</a:t>
            </a:r>
            <a:r>
              <a:rPr lang="fr-FR" sz="1400" dirty="0">
                <a:solidFill>
                  <a:srgbClr val="FFFFFF"/>
                </a:solidFill>
                <a:latin typeface="Montserrat" pitchFamily="2" charset="77"/>
                <a:cs typeface="Arial" panose="020B0604020202020204" pitchFamily="34" charset="0"/>
              </a:rPr>
              <a:t> est créée dans la zone de l’action </a:t>
            </a:r>
          </a:p>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3.2 : </a:t>
            </a:r>
            <a:r>
              <a:rPr lang="fr-FR" sz="1400" dirty="0">
                <a:solidFill>
                  <a:srgbClr val="FFFFFF"/>
                </a:solidFill>
                <a:latin typeface="Montserrat" pitchFamily="2" charset="77"/>
                <a:cs typeface="Arial" panose="020B0604020202020204" pitchFamily="34" charset="0"/>
              </a:rPr>
              <a:t>L’approvisionnement en énergie solaire de 150 Familles riveraines des Parcs et de 15 Espaces publics communautaires permet de renforcer l’engagement et la participation des communautés dans la gestion concertée des Aires protégées (</a:t>
            </a:r>
            <a:r>
              <a:rPr lang="fr-FR" sz="1400" dirty="0" err="1">
                <a:solidFill>
                  <a:srgbClr val="FFFFFF"/>
                </a:solidFill>
                <a:latin typeface="Montserrat" pitchFamily="2" charset="77"/>
                <a:cs typeface="Arial" panose="020B0604020202020204" pitchFamily="34" charset="0"/>
              </a:rPr>
              <a:t>Mandelia</a:t>
            </a:r>
            <a:r>
              <a:rPr lang="fr-FR" sz="1400" dirty="0">
                <a:solidFill>
                  <a:srgbClr val="FFFFFF"/>
                </a:solidFill>
                <a:latin typeface="Montserrat" pitchFamily="2" charset="77"/>
                <a:cs typeface="Arial" panose="020B0604020202020204" pitchFamily="34" charset="0"/>
              </a:rPr>
              <a:t> et </a:t>
            </a:r>
            <a:r>
              <a:rPr lang="fr-FR" sz="1400" dirty="0" err="1">
                <a:solidFill>
                  <a:srgbClr val="FFFFFF"/>
                </a:solidFill>
                <a:latin typeface="Montserrat" pitchFamily="2" charset="77"/>
                <a:cs typeface="Arial" panose="020B0604020202020204" pitchFamily="34" charset="0"/>
              </a:rPr>
              <a:t>Waza</a:t>
            </a:r>
            <a:r>
              <a:rPr lang="fr-FR" sz="1400" dirty="0">
                <a:solidFill>
                  <a:srgbClr val="FFFFFF"/>
                </a:solidFill>
                <a:latin typeface="Montserrat" pitchFamily="2" charset="77"/>
                <a:cs typeface="Arial" panose="020B0604020202020204" pitchFamily="34" charset="0"/>
              </a:rPr>
              <a:t>)</a:t>
            </a:r>
          </a:p>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3.3 : </a:t>
            </a:r>
            <a:r>
              <a:rPr lang="fr-FR" sz="1400" dirty="0">
                <a:solidFill>
                  <a:srgbClr val="FFFFFF"/>
                </a:solidFill>
                <a:latin typeface="Montserrat" pitchFamily="2" charset="77"/>
                <a:cs typeface="Arial" panose="020B0604020202020204" pitchFamily="34" charset="0"/>
              </a:rPr>
              <a:t>Renforcement des capacités en respect des droits des peuples autochtones et aux droits de l’homme Mécanismes de gestion des plaintes mis en place et fonctionnel avec Moniteurs Communautaires</a:t>
            </a:r>
          </a:p>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3.4 : </a:t>
            </a:r>
            <a:r>
              <a:rPr lang="fr-FR" sz="1400" dirty="0">
                <a:solidFill>
                  <a:srgbClr val="FFFFFF"/>
                </a:solidFill>
                <a:latin typeface="Montserrat" pitchFamily="2" charset="77"/>
                <a:cs typeface="Arial" panose="020B0604020202020204" pitchFamily="34" charset="0"/>
              </a:rPr>
              <a:t>Le Projet est exécuté convenablement</a:t>
            </a:r>
            <a:endParaRPr lang="fr-FR" sz="1400" b="1" dirty="0">
              <a:solidFill>
                <a:srgbClr val="FFFFFF"/>
              </a:solidFill>
              <a:latin typeface="Montserrat" pitchFamily="2" charset="77"/>
              <a:cs typeface="Calibri Light" panose="020F0302020204030204" pitchFamily="34" charset="0"/>
            </a:endParaRPr>
          </a:p>
        </p:txBody>
      </p:sp>
      <p:sp>
        <p:nvSpPr>
          <p:cNvPr id="19" name="Isosceles Triangle 71">
            <a:extLst>
              <a:ext uri="{FF2B5EF4-FFF2-40B4-BE49-F238E27FC236}">
                <a16:creationId xmlns:a16="http://schemas.microsoft.com/office/drawing/2014/main" xmlns="" id="{C31F6F27-0F1C-E789-6A56-894F662025E1}"/>
              </a:ext>
            </a:extLst>
          </p:cNvPr>
          <p:cNvSpPr/>
          <p:nvPr/>
        </p:nvSpPr>
        <p:spPr>
          <a:xfrm rot="5400000">
            <a:off x="4113672" y="2952256"/>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0" name="Isosceles Triangle 71">
            <a:extLst>
              <a:ext uri="{FF2B5EF4-FFF2-40B4-BE49-F238E27FC236}">
                <a16:creationId xmlns:a16="http://schemas.microsoft.com/office/drawing/2014/main" xmlns="" id="{77BEEB03-5599-A4AD-8E10-19E115621503}"/>
              </a:ext>
            </a:extLst>
          </p:cNvPr>
          <p:cNvSpPr/>
          <p:nvPr/>
        </p:nvSpPr>
        <p:spPr>
          <a:xfrm rot="5400000">
            <a:off x="4106518" y="5165867"/>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1" name="Isosceles Triangle 71">
            <a:extLst>
              <a:ext uri="{FF2B5EF4-FFF2-40B4-BE49-F238E27FC236}">
                <a16:creationId xmlns:a16="http://schemas.microsoft.com/office/drawing/2014/main" xmlns="" id="{9A87405E-AFE9-84A4-7DB3-C88A55F01787}"/>
              </a:ext>
            </a:extLst>
          </p:cNvPr>
          <p:cNvSpPr/>
          <p:nvPr/>
        </p:nvSpPr>
        <p:spPr>
          <a:xfrm rot="5400000">
            <a:off x="4113672" y="3905819"/>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2" name="Isosceles Triangle 71">
            <a:extLst>
              <a:ext uri="{FF2B5EF4-FFF2-40B4-BE49-F238E27FC236}">
                <a16:creationId xmlns:a16="http://schemas.microsoft.com/office/drawing/2014/main" xmlns="" id="{141CE55B-5C43-AE8E-4068-4D0F6EAFE416}"/>
              </a:ext>
            </a:extLst>
          </p:cNvPr>
          <p:cNvSpPr/>
          <p:nvPr/>
        </p:nvSpPr>
        <p:spPr>
          <a:xfrm rot="5400000">
            <a:off x="4106518" y="6121377"/>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 name="ZoneTexte 17">
            <a:extLst>
              <a:ext uri="{FF2B5EF4-FFF2-40B4-BE49-F238E27FC236}">
                <a16:creationId xmlns:a16="http://schemas.microsoft.com/office/drawing/2014/main" xmlns="" id="{32594923-DC58-43A8-2A3C-0AB4FEFD0470}"/>
              </a:ext>
            </a:extLst>
          </p:cNvPr>
          <p:cNvSpPr txBox="1"/>
          <p:nvPr/>
        </p:nvSpPr>
        <p:spPr>
          <a:xfrm>
            <a:off x="416413" y="164774"/>
            <a:ext cx="10510667" cy="1200329"/>
          </a:xfrm>
          <a:prstGeom prst="rect">
            <a:avLst/>
          </a:prstGeom>
          <a:noFill/>
        </p:spPr>
        <p:txBody>
          <a:bodyPr wrap="square">
            <a:spAutoFit/>
          </a:bodyPr>
          <a:lstStyle/>
          <a:p>
            <a:r>
              <a:rPr lang="fr-FR" sz="3600" b="1" dirty="0">
                <a:latin typeface="Raleway" panose="020B0503030101060003" pitchFamily="34" charset="77"/>
              </a:rPr>
              <a:t>Présentation de la subvention </a:t>
            </a:r>
            <a:r>
              <a:rPr lang="fr-FR" sz="3600" b="1" dirty="0" err="1">
                <a:latin typeface="Raleway" panose="020B0503030101060003" pitchFamily="34" charset="77"/>
              </a:rPr>
              <a:t>NaturAfrica</a:t>
            </a:r>
            <a:r>
              <a:rPr lang="fr-FR" sz="3600" b="1" dirty="0">
                <a:latin typeface="Raleway" panose="020B0503030101060003" pitchFamily="34" charset="77"/>
              </a:rPr>
              <a:t> régionale / Principaux résultats (3/3)</a:t>
            </a:r>
            <a:endParaRPr lang="fr-BE" sz="3600" b="1" dirty="0">
              <a:latin typeface="Raleway" panose="020B0503030101060003" pitchFamily="34" charset="77"/>
            </a:endParaRPr>
          </a:p>
        </p:txBody>
      </p:sp>
    </p:spTree>
    <p:extLst>
      <p:ext uri="{BB962C8B-B14F-4D97-AF65-F5344CB8AC3E}">
        <p14:creationId xmlns:p14="http://schemas.microsoft.com/office/powerpoint/2010/main" xmlns="" val="286788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a:extLst>
              <a:ext uri="{FF2B5EF4-FFF2-40B4-BE49-F238E27FC236}">
                <a16:creationId xmlns:a16="http://schemas.microsoft.com/office/drawing/2014/main" xmlns="" id="{C27D5464-864A-D285-C611-6EC1D4337032}"/>
              </a:ext>
            </a:extLst>
          </p:cNvPr>
          <p:cNvSpPr txBox="1"/>
          <p:nvPr/>
        </p:nvSpPr>
        <p:spPr>
          <a:xfrm>
            <a:off x="701041" y="1521798"/>
            <a:ext cx="6725841" cy="4903330"/>
          </a:xfrm>
          <a:prstGeom prst="rect">
            <a:avLst/>
          </a:prstGeom>
          <a:noFill/>
        </p:spPr>
        <p:txBody>
          <a:bodyPr wrap="square">
            <a:spAutoFit/>
          </a:bodyPr>
          <a:lstStyle/>
          <a:p>
            <a:pPr>
              <a:lnSpc>
                <a:spcPct val="150000"/>
              </a:lnSpc>
            </a:pPr>
            <a:r>
              <a:rPr lang="fr-FR" altLang="en-US" sz="1400" b="1" dirty="0">
                <a:latin typeface="Montserrat" pitchFamily="2" charset="77"/>
                <a:cs typeface="Arial" panose="020B0604020202020204" pitchFamily="34" charset="0"/>
              </a:rPr>
              <a:t>Lancement des pépinières avec les Communautés pour la production des Plants dans 3 Communes du Cameroun et à </a:t>
            </a:r>
            <a:r>
              <a:rPr lang="fr-FR" altLang="en-US" sz="1400" b="1" dirty="0" err="1">
                <a:latin typeface="Montserrat" pitchFamily="2" charset="77"/>
                <a:cs typeface="Arial" panose="020B0604020202020204" pitchFamily="34" charset="0"/>
              </a:rPr>
              <a:t>Mandelia</a:t>
            </a:r>
            <a:r>
              <a:rPr lang="fr-FR" altLang="en-US" sz="1400" b="1" dirty="0">
                <a:latin typeface="Montserrat" pitchFamily="2" charset="77"/>
                <a:cs typeface="Arial" panose="020B0604020202020204" pitchFamily="34" charset="0"/>
              </a:rPr>
              <a:t> au Tchad</a:t>
            </a:r>
          </a:p>
          <a:p>
            <a:pPr>
              <a:lnSpc>
                <a:spcPct val="150000"/>
              </a:lnSpc>
            </a:pPr>
            <a:r>
              <a:rPr lang="fr-FR" altLang="en-US" sz="1400" b="1" dirty="0">
                <a:latin typeface="Montserrat" pitchFamily="2" charset="77"/>
                <a:cs typeface="Arial" panose="020B0604020202020204" pitchFamily="34" charset="0"/>
              </a:rPr>
              <a:t>Atelier de lancement du Projet NAF Transhumance et production rapport</a:t>
            </a:r>
          </a:p>
          <a:p>
            <a:pPr>
              <a:lnSpc>
                <a:spcPct val="150000"/>
              </a:lnSpc>
            </a:pPr>
            <a:r>
              <a:rPr lang="fr-FR" altLang="en-US" sz="1400" b="1" dirty="0">
                <a:latin typeface="Montserrat" pitchFamily="2" charset="77"/>
                <a:cs typeface="Arial" panose="020B0604020202020204" pitchFamily="34" charset="0"/>
              </a:rPr>
              <a:t>Mise  en place Equipe de Projet du Cameroun et du Tchad</a:t>
            </a:r>
          </a:p>
          <a:p>
            <a:pPr>
              <a:lnSpc>
                <a:spcPct val="150000"/>
              </a:lnSpc>
            </a:pPr>
            <a:r>
              <a:rPr lang="fr-FR" altLang="en-US" sz="1400" b="1" dirty="0">
                <a:latin typeface="Montserrat" pitchFamily="2" charset="77"/>
                <a:cs typeface="Arial" panose="020B0604020202020204" pitchFamily="34" charset="0"/>
              </a:rPr>
              <a:t>Visite de Terrain avec Délégation UE à </a:t>
            </a:r>
            <a:r>
              <a:rPr lang="fr-FR" altLang="en-US" sz="1400" b="1" dirty="0" err="1">
                <a:latin typeface="Montserrat" pitchFamily="2" charset="77"/>
                <a:cs typeface="Arial" panose="020B0604020202020204" pitchFamily="34" charset="0"/>
              </a:rPr>
              <a:t>Waza</a:t>
            </a:r>
            <a:endParaRPr lang="fr-FR" altLang="en-US" sz="1400" b="1" dirty="0">
              <a:latin typeface="Montserrat" pitchFamily="2" charset="77"/>
              <a:cs typeface="Arial" panose="020B0604020202020204" pitchFamily="34" charset="0"/>
            </a:endParaRPr>
          </a:p>
          <a:p>
            <a:pPr>
              <a:lnSpc>
                <a:spcPct val="150000"/>
              </a:lnSpc>
            </a:pPr>
            <a:r>
              <a:rPr lang="fr-FR" altLang="en-US" sz="1400" b="1" dirty="0">
                <a:latin typeface="Montserrat" pitchFamily="2" charset="77"/>
                <a:cs typeface="Arial" panose="020B0604020202020204" pitchFamily="34" charset="0"/>
              </a:rPr>
              <a:t>Elaboration des DAO pour les Forages Solaires</a:t>
            </a:r>
          </a:p>
          <a:p>
            <a:pPr>
              <a:lnSpc>
                <a:spcPct val="150000"/>
              </a:lnSpc>
            </a:pPr>
            <a:r>
              <a:rPr lang="fr-FR" altLang="en-US" sz="1400" b="1" dirty="0">
                <a:latin typeface="Montserrat" pitchFamily="2" charset="77"/>
                <a:cs typeface="Arial" panose="020B0604020202020204" pitchFamily="34" charset="0"/>
              </a:rPr>
              <a:t>Réunions d’information et de sensibilisation des parties prenantes dans les Communes et communautés au Cameroun et au Tchad sur le Projet NAF</a:t>
            </a:r>
          </a:p>
          <a:p>
            <a:pPr>
              <a:lnSpc>
                <a:spcPct val="150000"/>
              </a:lnSpc>
            </a:pPr>
            <a:r>
              <a:rPr lang="fr-FR" altLang="en-US" sz="1400" b="1" dirty="0">
                <a:latin typeface="Montserrat" pitchFamily="2" charset="77"/>
                <a:cs typeface="Arial" panose="020B0604020202020204" pitchFamily="34" charset="0"/>
              </a:rPr>
              <a:t>Etude en cours sur l’Aménagement des 18 Marres pour des besoins hydriques de la Faune à l’</a:t>
            </a:r>
            <a:r>
              <a:rPr lang="fr-FR" altLang="en-US" sz="1400" b="1" dirty="0" err="1">
                <a:latin typeface="Montserrat" pitchFamily="2" charset="77"/>
                <a:cs typeface="Arial" panose="020B0604020202020204" pitchFamily="34" charset="0"/>
              </a:rPr>
              <a:t>Interieur</a:t>
            </a:r>
            <a:r>
              <a:rPr lang="fr-FR" altLang="en-US" sz="1400" b="1" dirty="0">
                <a:latin typeface="Montserrat" pitchFamily="2" charset="77"/>
                <a:cs typeface="Arial" panose="020B0604020202020204" pitchFamily="34" charset="0"/>
              </a:rPr>
              <a:t> du PNW</a:t>
            </a:r>
          </a:p>
          <a:p>
            <a:pPr>
              <a:lnSpc>
                <a:spcPct val="150000"/>
              </a:lnSpc>
            </a:pPr>
            <a:r>
              <a:rPr lang="fr-FR" altLang="en-US" sz="1400" b="1" dirty="0">
                <a:latin typeface="Montserrat" pitchFamily="2" charset="77"/>
                <a:cs typeface="Arial" panose="020B0604020202020204" pitchFamily="34" charset="0"/>
              </a:rPr>
              <a:t>Formation de l’Entité tchadienne Co demandeuse sur les Procédures de l’UE</a:t>
            </a:r>
          </a:p>
          <a:p>
            <a:pPr>
              <a:lnSpc>
                <a:spcPct val="150000"/>
              </a:lnSpc>
            </a:pPr>
            <a:r>
              <a:rPr lang="fr-FR" altLang="en-US" sz="1400" b="1" dirty="0">
                <a:latin typeface="Montserrat" pitchFamily="2" charset="77"/>
                <a:cs typeface="Arial" panose="020B0604020202020204" pitchFamily="34" charset="0"/>
              </a:rPr>
              <a:t>Conception des cartes en ligne pour le Web </a:t>
            </a:r>
            <a:r>
              <a:rPr lang="fr-FR" altLang="en-US" sz="1400" b="1" dirty="0" err="1">
                <a:latin typeface="Montserrat" pitchFamily="2" charset="77"/>
                <a:cs typeface="Arial" panose="020B0604020202020204" pitchFamily="34" charset="0"/>
              </a:rPr>
              <a:t>Geo</a:t>
            </a:r>
            <a:r>
              <a:rPr lang="fr-FR" altLang="en-US" sz="1400" b="1" dirty="0">
                <a:latin typeface="Montserrat" pitchFamily="2" charset="77"/>
                <a:cs typeface="Arial" panose="020B0604020202020204" pitchFamily="34" charset="0"/>
              </a:rPr>
              <a:t>-Monitoring du Projet</a:t>
            </a:r>
          </a:p>
        </p:txBody>
      </p:sp>
      <p:sp>
        <p:nvSpPr>
          <p:cNvPr id="4" name="ZoneTexte 4">
            <a:extLst>
              <a:ext uri="{FF2B5EF4-FFF2-40B4-BE49-F238E27FC236}">
                <a16:creationId xmlns:a16="http://schemas.microsoft.com/office/drawing/2014/main" xmlns="" id="{1981A5E4-9FA7-A4C5-852F-7ACB0DABD910}"/>
              </a:ext>
            </a:extLst>
          </p:cNvPr>
          <p:cNvSpPr txBox="1"/>
          <p:nvPr/>
        </p:nvSpPr>
        <p:spPr>
          <a:xfrm>
            <a:off x="487681" y="336006"/>
            <a:ext cx="10454640" cy="1200329"/>
          </a:xfrm>
          <a:prstGeom prst="rect">
            <a:avLst/>
          </a:prstGeom>
          <a:noFill/>
        </p:spPr>
        <p:txBody>
          <a:bodyPr wrap="square">
            <a:spAutoFit/>
          </a:bodyPr>
          <a:lstStyle/>
          <a:p>
            <a:r>
              <a:rPr lang="fr-FR" sz="3600" b="1" dirty="0">
                <a:solidFill>
                  <a:srgbClr val="034042"/>
                </a:solidFill>
                <a:latin typeface="Raleway" panose="020B0503030101060003" pitchFamily="34" charset="77"/>
              </a:rPr>
              <a:t>Bilan des activités depuis le démarrage de la subvention</a:t>
            </a:r>
            <a:r>
              <a:rPr lang="fr-FR" sz="3600" dirty="0">
                <a:solidFill>
                  <a:srgbClr val="034042"/>
                </a:solidFill>
                <a:latin typeface="Raleway" panose="020B0503030101060003" pitchFamily="34" charset="77"/>
              </a:rPr>
              <a:t> </a:t>
            </a:r>
            <a:r>
              <a:rPr lang="fr-FR" sz="3600" b="1" dirty="0">
                <a:solidFill>
                  <a:srgbClr val="034042"/>
                </a:solidFill>
                <a:latin typeface="Raleway" panose="020B0503030101060003" pitchFamily="34" charset="77"/>
              </a:rPr>
              <a:t>(1/4)</a:t>
            </a:r>
            <a:endParaRPr lang="fr-BE" sz="3600" b="1" dirty="0">
              <a:solidFill>
                <a:srgbClr val="034042"/>
              </a:solidFill>
              <a:latin typeface="Raleway" panose="020B0503030101060003" pitchFamily="34" charset="77"/>
            </a:endParaRPr>
          </a:p>
        </p:txBody>
      </p:sp>
      <p:grpSp>
        <p:nvGrpSpPr>
          <p:cNvPr id="5" name="Group 4">
            <a:extLst>
              <a:ext uri="{FF2B5EF4-FFF2-40B4-BE49-F238E27FC236}">
                <a16:creationId xmlns:a16="http://schemas.microsoft.com/office/drawing/2014/main" xmlns="" id="{79872C0B-B258-466D-D7DE-F1503DFF0FEF}"/>
              </a:ext>
            </a:extLst>
          </p:cNvPr>
          <p:cNvGrpSpPr/>
          <p:nvPr/>
        </p:nvGrpSpPr>
        <p:grpSpPr>
          <a:xfrm>
            <a:off x="11206162" y="316964"/>
            <a:ext cx="397680" cy="377656"/>
            <a:chOff x="11206162" y="297107"/>
            <a:chExt cx="397680" cy="377656"/>
          </a:xfrm>
        </p:grpSpPr>
        <p:sp>
          <p:nvSpPr>
            <p:cNvPr id="6" name="Rectangle: Rounded Corners 7">
              <a:extLst>
                <a:ext uri="{FF2B5EF4-FFF2-40B4-BE49-F238E27FC236}">
                  <a16:creationId xmlns:a16="http://schemas.microsoft.com/office/drawing/2014/main" xmlns="" id="{186A385E-5F27-B7C8-F017-B4F14047A68C}"/>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7" name="Rectangle 6">
              <a:extLst>
                <a:ext uri="{FF2B5EF4-FFF2-40B4-BE49-F238E27FC236}">
                  <a16:creationId xmlns:a16="http://schemas.microsoft.com/office/drawing/2014/main" xmlns="" id="{D88862E7-2051-B818-CF3E-88918215A911}"/>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11</a:t>
              </a:r>
            </a:p>
          </p:txBody>
        </p:sp>
      </p:grpSp>
      <p:sp>
        <p:nvSpPr>
          <p:cNvPr id="8" name="Isosceles Triangle 71">
            <a:extLst>
              <a:ext uri="{FF2B5EF4-FFF2-40B4-BE49-F238E27FC236}">
                <a16:creationId xmlns:a16="http://schemas.microsoft.com/office/drawing/2014/main" xmlns="" id="{412EE4D2-873A-13B6-71B8-A9D164F75053}"/>
              </a:ext>
            </a:extLst>
          </p:cNvPr>
          <p:cNvSpPr/>
          <p:nvPr/>
        </p:nvSpPr>
        <p:spPr>
          <a:xfrm rot="5400000">
            <a:off x="574498" y="1669593"/>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9" name="Isosceles Triangle 71">
            <a:extLst>
              <a:ext uri="{FF2B5EF4-FFF2-40B4-BE49-F238E27FC236}">
                <a16:creationId xmlns:a16="http://schemas.microsoft.com/office/drawing/2014/main" xmlns="" id="{EBE32CC4-415E-DE28-C784-6E5F339AE5A8}"/>
              </a:ext>
            </a:extLst>
          </p:cNvPr>
          <p:cNvSpPr/>
          <p:nvPr/>
        </p:nvSpPr>
        <p:spPr>
          <a:xfrm rot="5400000">
            <a:off x="564975" y="2964931"/>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1" name="Isosceles Triangle 71">
            <a:extLst>
              <a:ext uri="{FF2B5EF4-FFF2-40B4-BE49-F238E27FC236}">
                <a16:creationId xmlns:a16="http://schemas.microsoft.com/office/drawing/2014/main" xmlns="" id="{1343A973-23E2-A05C-621A-302434BAD178}"/>
              </a:ext>
            </a:extLst>
          </p:cNvPr>
          <p:cNvSpPr/>
          <p:nvPr/>
        </p:nvSpPr>
        <p:spPr>
          <a:xfrm rot="5400000">
            <a:off x="564975" y="3270307"/>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2" name="Isosceles Triangle 71">
            <a:extLst>
              <a:ext uri="{FF2B5EF4-FFF2-40B4-BE49-F238E27FC236}">
                <a16:creationId xmlns:a16="http://schemas.microsoft.com/office/drawing/2014/main" xmlns="" id="{631E57D2-4196-45FF-645B-124F28CD6B09}"/>
              </a:ext>
            </a:extLst>
          </p:cNvPr>
          <p:cNvSpPr/>
          <p:nvPr/>
        </p:nvSpPr>
        <p:spPr>
          <a:xfrm rot="5400000">
            <a:off x="564975" y="3586702"/>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3" name="Isosceles Triangle 71">
            <a:extLst>
              <a:ext uri="{FF2B5EF4-FFF2-40B4-BE49-F238E27FC236}">
                <a16:creationId xmlns:a16="http://schemas.microsoft.com/office/drawing/2014/main" xmlns="" id="{B041AD3B-2F2B-8B0C-0BFE-2E5ED21F5821}"/>
              </a:ext>
            </a:extLst>
          </p:cNvPr>
          <p:cNvSpPr/>
          <p:nvPr/>
        </p:nvSpPr>
        <p:spPr>
          <a:xfrm rot="5400000">
            <a:off x="564975" y="3917528"/>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4" name="Isosceles Triangle 71">
            <a:extLst>
              <a:ext uri="{FF2B5EF4-FFF2-40B4-BE49-F238E27FC236}">
                <a16:creationId xmlns:a16="http://schemas.microsoft.com/office/drawing/2014/main" xmlns="" id="{53DF1477-29D1-5339-9C2A-F0E42AA8146F}"/>
              </a:ext>
            </a:extLst>
          </p:cNvPr>
          <p:cNvSpPr/>
          <p:nvPr/>
        </p:nvSpPr>
        <p:spPr>
          <a:xfrm rot="5400000">
            <a:off x="574498" y="4564749"/>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5" name="Isosceles Triangle 71">
            <a:extLst>
              <a:ext uri="{FF2B5EF4-FFF2-40B4-BE49-F238E27FC236}">
                <a16:creationId xmlns:a16="http://schemas.microsoft.com/office/drawing/2014/main" xmlns="" id="{9AA9E6C7-467E-D6D0-7C31-BFEF3559D65F}"/>
              </a:ext>
            </a:extLst>
          </p:cNvPr>
          <p:cNvSpPr/>
          <p:nvPr/>
        </p:nvSpPr>
        <p:spPr>
          <a:xfrm rot="5400000">
            <a:off x="564975" y="4881144"/>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6" name="Isosceles Triangle 71">
            <a:extLst>
              <a:ext uri="{FF2B5EF4-FFF2-40B4-BE49-F238E27FC236}">
                <a16:creationId xmlns:a16="http://schemas.microsoft.com/office/drawing/2014/main" xmlns="" id="{E74550D5-F4BD-FD07-3D9E-5127BC7E59AE}"/>
              </a:ext>
            </a:extLst>
          </p:cNvPr>
          <p:cNvSpPr/>
          <p:nvPr/>
        </p:nvSpPr>
        <p:spPr>
          <a:xfrm rot="5400000">
            <a:off x="576119" y="5517346"/>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7" name="Isosceles Triangle 71">
            <a:extLst>
              <a:ext uri="{FF2B5EF4-FFF2-40B4-BE49-F238E27FC236}">
                <a16:creationId xmlns:a16="http://schemas.microsoft.com/office/drawing/2014/main" xmlns="" id="{9CD50E59-47BA-7943-09B9-6ED37E387008}"/>
              </a:ext>
            </a:extLst>
          </p:cNvPr>
          <p:cNvSpPr/>
          <p:nvPr/>
        </p:nvSpPr>
        <p:spPr>
          <a:xfrm rot="5400000">
            <a:off x="564975" y="6159011"/>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9" name="Isosceles Triangle 71">
            <a:extLst>
              <a:ext uri="{FF2B5EF4-FFF2-40B4-BE49-F238E27FC236}">
                <a16:creationId xmlns:a16="http://schemas.microsoft.com/office/drawing/2014/main" xmlns="" id="{C2CDD4B6-AF02-ACD5-6337-E65B3EF1792A}"/>
              </a:ext>
            </a:extLst>
          </p:cNvPr>
          <p:cNvSpPr/>
          <p:nvPr/>
        </p:nvSpPr>
        <p:spPr>
          <a:xfrm rot="5400000">
            <a:off x="575520" y="2316814"/>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pic>
        <p:nvPicPr>
          <p:cNvPr id="23" name="Picture Placeholder 28">
            <a:extLst>
              <a:ext uri="{FF2B5EF4-FFF2-40B4-BE49-F238E27FC236}">
                <a16:creationId xmlns:a16="http://schemas.microsoft.com/office/drawing/2014/main" xmlns="" id="{9DE2AC00-8DB9-B935-4BFE-16D4EFA027E8}"/>
              </a:ext>
            </a:extLst>
          </p:cNvPr>
          <p:cNvPicPr>
            <a:picLocks noChangeAspect="1"/>
          </p:cNvPicPr>
          <p:nvPr/>
        </p:nvPicPr>
        <p:blipFill>
          <a:blip r:embed="rId2" cstate="print">
            <a:extLst>
              <a:ext uri="{28A0092B-C50C-407E-A947-70E740481C1C}">
                <a14:useLocalDpi xmlns:a14="http://schemas.microsoft.com/office/drawing/2010/main" xmlns="" val="0"/>
              </a:ext>
            </a:extLst>
          </a:blip>
          <a:srcRect l="10544" r="10544"/>
          <a:stretch/>
        </p:blipFill>
        <p:spPr>
          <a:xfrm>
            <a:off x="8243887" y="1693390"/>
            <a:ext cx="2962275" cy="2336960"/>
          </a:xfrm>
          <a:prstGeom prst="roundRect">
            <a:avLst/>
          </a:prstGeom>
        </p:spPr>
      </p:pic>
      <p:pic>
        <p:nvPicPr>
          <p:cNvPr id="24" name="Picture Placeholder 28">
            <a:extLst>
              <a:ext uri="{FF2B5EF4-FFF2-40B4-BE49-F238E27FC236}">
                <a16:creationId xmlns:a16="http://schemas.microsoft.com/office/drawing/2014/main" xmlns="" id="{A3FB152D-A5D6-49D6-7D3F-ED33A1E5CF4F}"/>
              </a:ext>
            </a:extLst>
          </p:cNvPr>
          <p:cNvPicPr>
            <a:picLocks noChangeAspect="1"/>
          </p:cNvPicPr>
          <p:nvPr/>
        </p:nvPicPr>
        <p:blipFill>
          <a:blip r:embed="rId3">
            <a:extLst>
              <a:ext uri="{28A0092B-C50C-407E-A947-70E740481C1C}">
                <a14:useLocalDpi xmlns:a14="http://schemas.microsoft.com/office/drawing/2010/main" xmlns="" val="0"/>
              </a:ext>
            </a:extLst>
          </a:blip>
          <a:srcRect t="1613" b="1613"/>
          <a:stretch/>
        </p:blipFill>
        <p:spPr>
          <a:xfrm>
            <a:off x="8243887" y="4187406"/>
            <a:ext cx="2962275" cy="2143055"/>
          </a:xfrm>
          <a:prstGeom prst="roundRect">
            <a:avLst/>
          </a:prstGeom>
        </p:spPr>
      </p:pic>
    </p:spTree>
    <p:extLst>
      <p:ext uri="{BB962C8B-B14F-4D97-AF65-F5344CB8AC3E}">
        <p14:creationId xmlns:p14="http://schemas.microsoft.com/office/powerpoint/2010/main" xmlns="" val="259528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F8BA5B-53B1-AD49-82FA-CFCDF02D4E7E}"/>
            </a:ext>
          </a:extLst>
        </p:cNvPr>
        <p:cNvGrpSpPr/>
        <p:nvPr/>
      </p:nvGrpSpPr>
      <p:grpSpPr>
        <a:xfrm>
          <a:off x="0" y="0"/>
          <a:ext cx="0" cy="0"/>
          <a:chOff x="0" y="0"/>
          <a:chExt cx="0" cy="0"/>
        </a:xfrm>
      </p:grpSpPr>
      <p:sp>
        <p:nvSpPr>
          <p:cNvPr id="2" name="ZoneTexte 2">
            <a:extLst>
              <a:ext uri="{FF2B5EF4-FFF2-40B4-BE49-F238E27FC236}">
                <a16:creationId xmlns:a16="http://schemas.microsoft.com/office/drawing/2014/main" xmlns="" id="{627FF421-7BCE-653F-B8A6-9240FF3B6B79}"/>
              </a:ext>
            </a:extLst>
          </p:cNvPr>
          <p:cNvSpPr txBox="1"/>
          <p:nvPr/>
        </p:nvSpPr>
        <p:spPr>
          <a:xfrm>
            <a:off x="821564" y="1910551"/>
            <a:ext cx="7589520" cy="4256999"/>
          </a:xfrm>
          <a:prstGeom prst="rect">
            <a:avLst/>
          </a:prstGeom>
          <a:noFill/>
        </p:spPr>
        <p:txBody>
          <a:bodyPr wrap="square">
            <a:spAutoFit/>
          </a:bodyPr>
          <a:lstStyle/>
          <a:p>
            <a:pPr>
              <a:lnSpc>
                <a:spcPct val="150000"/>
              </a:lnSpc>
            </a:pP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Pour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collecter</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et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rendre</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visible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nos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résultats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 </a:t>
            </a:r>
            <a:r>
              <a:rPr lang="en-US" altLang="fr-FR" sz="1400" b="1" dirty="0" err="1">
                <a:solidFill>
                  <a:srgbClr val="000000"/>
                </a:solidFill>
                <a:latin typeface="Montserrat" pitchFamily="2" charset="77"/>
                <a:cs typeface="Times New Roman" panose="02020603050405020304" pitchFamily="18" charset="0"/>
                <a:sym typeface="Times New Roman" panose="02020603050405020304" pitchFamily="18" charset="0"/>
              </a:rPr>
              <a:t>toutes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les </a:t>
            </a:r>
            <a:r>
              <a:rPr lang="en-US" altLang="fr-FR" sz="1400" b="1" dirty="0" err="1">
                <a:solidFill>
                  <a:srgbClr val="000000"/>
                </a:solidFill>
                <a:latin typeface="Montserrat" pitchFamily="2" charset="77"/>
                <a:cs typeface="Times New Roman" panose="02020603050405020304" pitchFamily="18" charset="0"/>
                <a:sym typeface="Times New Roman" panose="02020603050405020304" pitchFamily="18" charset="0"/>
              </a:rPr>
              <a:t>Composantes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du </a:t>
            </a:r>
            <a:r>
              <a:rPr lang="en-US" altLang="fr-FR" sz="1400" b="1" dirty="0" err="1">
                <a:solidFill>
                  <a:srgbClr val="000000"/>
                </a:solidFill>
                <a:latin typeface="Montserrat" pitchFamily="2" charset="77"/>
                <a:cs typeface="Times New Roman" panose="02020603050405020304" pitchFamily="18" charset="0"/>
                <a:sym typeface="Times New Roman" panose="02020603050405020304" pitchFamily="18" charset="0"/>
              </a:rPr>
              <a:t>projet</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sur le terrain, nous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utilisons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plateformes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open source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capables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 nous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permettre</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d’héberger</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publier</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et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partager</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données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géoréférencées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et </a:t>
            </a:r>
            <a:r>
              <a:rPr lang="fr-CM"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datées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activités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sur le terrain.</a:t>
            </a:r>
          </a:p>
          <a:p>
            <a:pPr>
              <a:lnSpc>
                <a:spcPct val="150000"/>
              </a:lnSpc>
            </a:pP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Les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données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collectées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sur le terrain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sont</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essentiellement</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p>
          <a:p>
            <a:pPr>
              <a:lnSpc>
                <a:spcPct val="150000"/>
              </a:lnSpc>
            </a:pP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coordonnées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GPS des sites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d’activités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en</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format shapefile, </a:t>
            </a:r>
            <a:r>
              <a:rPr lang="en-US" altLang="fr-FR" sz="1400" b="1" dirty="0" err="1">
                <a:solidFill>
                  <a:srgbClr val="000000"/>
                </a:solidFill>
                <a:latin typeface="Montserrat" pitchFamily="2" charset="77"/>
                <a:cs typeface="Times New Roman" panose="02020603050405020304" pitchFamily="18" charset="0"/>
                <a:sym typeface="Times New Roman" panose="02020603050405020304" pitchFamily="18" charset="0"/>
              </a:rPr>
              <a:t>kml</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et csv.</a:t>
            </a:r>
          </a:p>
          <a:p>
            <a:pPr>
              <a:lnSpc>
                <a:spcPct val="150000"/>
              </a:lnSpc>
            </a:pP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polygones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parcelles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des sites 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activités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en</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format shapefile et </a:t>
            </a:r>
            <a:r>
              <a:rPr lang="en-US" altLang="fr-FR" sz="1400" b="1" dirty="0" err="1">
                <a:solidFill>
                  <a:srgbClr val="000000"/>
                </a:solidFill>
                <a:latin typeface="Montserrat" pitchFamily="2" charset="77"/>
                <a:cs typeface="Times New Roman" panose="02020603050405020304" pitchFamily="18" charset="0"/>
                <a:sym typeface="Times New Roman" panose="02020603050405020304" pitchFamily="18" charset="0"/>
              </a:rPr>
              <a:t>kml</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a:t>
            </a:r>
          </a:p>
          <a:p>
            <a:pPr>
              <a:lnSpc>
                <a:spcPct val="150000"/>
              </a:lnSpc>
            </a:pP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trajets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parcours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activités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 surveillance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autours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du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Parc</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National.</a:t>
            </a:r>
          </a:p>
          <a:p>
            <a:pPr>
              <a:lnSpc>
                <a:spcPct val="150000"/>
              </a:lnSpc>
            </a:pP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Des images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géoréférencées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et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datées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toutes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les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activités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des </a:t>
            </a:r>
            <a:r>
              <a:rPr lang="en-US" altLang="fr-FR" sz="1400" b="1" dirty="0" err="1">
                <a:solidFill>
                  <a:srgbClr val="000000"/>
                </a:solidFill>
                <a:latin typeface="Montserrat" pitchFamily="2" charset="77"/>
                <a:cs typeface="Times New Roman" panose="02020603050405020304" pitchFamily="18" charset="0"/>
                <a:sym typeface="Times New Roman" panose="02020603050405020304" pitchFamily="18" charset="0"/>
              </a:rPr>
              <a:t>composantes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sur le terrain.</a:t>
            </a:r>
          </a:p>
          <a:p>
            <a:pPr>
              <a:lnSpc>
                <a:spcPct val="150000"/>
              </a:lnSpc>
            </a:pP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L</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données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collectées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dans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une</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plateforme</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SIG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en</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ligne</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pour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partager</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avec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l’information</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avec les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partenaires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et le public sur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l’évolution</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des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activités</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et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leur</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localisation</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géoréférencée</a:t>
            </a:r>
            <a:r>
              <a:rPr lang="en-US"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sur le terrain.</a:t>
            </a:r>
          </a:p>
        </p:txBody>
      </p:sp>
      <p:sp>
        <p:nvSpPr>
          <p:cNvPr id="4" name="ZoneTexte 4">
            <a:extLst>
              <a:ext uri="{FF2B5EF4-FFF2-40B4-BE49-F238E27FC236}">
                <a16:creationId xmlns:a16="http://schemas.microsoft.com/office/drawing/2014/main" xmlns="" id="{36509C83-4A11-D9C6-508D-96A617A17AE8}"/>
              </a:ext>
            </a:extLst>
          </p:cNvPr>
          <p:cNvSpPr txBox="1"/>
          <p:nvPr/>
        </p:nvSpPr>
        <p:spPr>
          <a:xfrm>
            <a:off x="487681" y="336006"/>
            <a:ext cx="10454640" cy="1200329"/>
          </a:xfrm>
          <a:prstGeom prst="rect">
            <a:avLst/>
          </a:prstGeom>
          <a:noFill/>
        </p:spPr>
        <p:txBody>
          <a:bodyPr wrap="square">
            <a:spAutoFit/>
          </a:bodyPr>
          <a:lstStyle/>
          <a:p>
            <a:r>
              <a:rPr lang="fr-FR" sz="3600" b="1" dirty="0">
                <a:solidFill>
                  <a:srgbClr val="034042"/>
                </a:solidFill>
                <a:latin typeface="Raleway" panose="020B0503030101060003" pitchFamily="34" charset="77"/>
              </a:rPr>
              <a:t>Bilan des activités depuis le démarrage de la subvention</a:t>
            </a:r>
            <a:r>
              <a:rPr lang="fr-FR" sz="3600" dirty="0">
                <a:solidFill>
                  <a:srgbClr val="034042"/>
                </a:solidFill>
                <a:latin typeface="Raleway" panose="020B0503030101060003" pitchFamily="34" charset="77"/>
              </a:rPr>
              <a:t> </a:t>
            </a:r>
            <a:r>
              <a:rPr lang="fr-FR" sz="3600" b="1" dirty="0">
                <a:solidFill>
                  <a:srgbClr val="034042"/>
                </a:solidFill>
                <a:latin typeface="Raleway" panose="020B0503030101060003" pitchFamily="34" charset="77"/>
              </a:rPr>
              <a:t>(2/4)</a:t>
            </a:r>
            <a:endParaRPr lang="fr-BE" sz="3600" b="1" dirty="0">
              <a:solidFill>
                <a:srgbClr val="034042"/>
              </a:solidFill>
              <a:latin typeface="Raleway" panose="020B0503030101060003" pitchFamily="34" charset="77"/>
            </a:endParaRPr>
          </a:p>
        </p:txBody>
      </p:sp>
      <p:grpSp>
        <p:nvGrpSpPr>
          <p:cNvPr id="5" name="Group 4">
            <a:extLst>
              <a:ext uri="{FF2B5EF4-FFF2-40B4-BE49-F238E27FC236}">
                <a16:creationId xmlns:a16="http://schemas.microsoft.com/office/drawing/2014/main" xmlns="" id="{3F351837-20FD-6E0B-CE32-8553AF379C72}"/>
              </a:ext>
            </a:extLst>
          </p:cNvPr>
          <p:cNvGrpSpPr/>
          <p:nvPr/>
        </p:nvGrpSpPr>
        <p:grpSpPr>
          <a:xfrm>
            <a:off x="11206162" y="316964"/>
            <a:ext cx="397680" cy="377656"/>
            <a:chOff x="11206162" y="297107"/>
            <a:chExt cx="397680" cy="377656"/>
          </a:xfrm>
        </p:grpSpPr>
        <p:sp>
          <p:nvSpPr>
            <p:cNvPr id="6" name="Rectangle: Rounded Corners 7">
              <a:extLst>
                <a:ext uri="{FF2B5EF4-FFF2-40B4-BE49-F238E27FC236}">
                  <a16:creationId xmlns:a16="http://schemas.microsoft.com/office/drawing/2014/main" xmlns="" id="{473C0066-C9FE-AB69-ADC3-F2619AB73799}"/>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7" name="Rectangle 6">
              <a:extLst>
                <a:ext uri="{FF2B5EF4-FFF2-40B4-BE49-F238E27FC236}">
                  <a16:creationId xmlns:a16="http://schemas.microsoft.com/office/drawing/2014/main" xmlns="" id="{2A7FF7DF-C9A2-6F2D-4DED-2AFE6AEB2AF7}"/>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12</a:t>
              </a:r>
            </a:p>
          </p:txBody>
        </p:sp>
      </p:grpSp>
      <p:sp>
        <p:nvSpPr>
          <p:cNvPr id="8" name="Isosceles Triangle 71">
            <a:extLst>
              <a:ext uri="{FF2B5EF4-FFF2-40B4-BE49-F238E27FC236}">
                <a16:creationId xmlns:a16="http://schemas.microsoft.com/office/drawing/2014/main" xmlns="" id="{47AAD779-FCCE-E99A-1A98-3DA02FE9A5E1}"/>
              </a:ext>
            </a:extLst>
          </p:cNvPr>
          <p:cNvSpPr/>
          <p:nvPr/>
        </p:nvSpPr>
        <p:spPr>
          <a:xfrm rot="5400000">
            <a:off x="644350" y="2045063"/>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9" name="Isosceles Triangle 71">
            <a:extLst>
              <a:ext uri="{FF2B5EF4-FFF2-40B4-BE49-F238E27FC236}">
                <a16:creationId xmlns:a16="http://schemas.microsoft.com/office/drawing/2014/main" xmlns="" id="{84DAB9E5-6D87-05D3-4C13-753EDF0DEBE3}"/>
              </a:ext>
            </a:extLst>
          </p:cNvPr>
          <p:cNvSpPr/>
          <p:nvPr/>
        </p:nvSpPr>
        <p:spPr>
          <a:xfrm rot="5400000">
            <a:off x="644350" y="4611460"/>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1" name="Isosceles Triangle 71">
            <a:extLst>
              <a:ext uri="{FF2B5EF4-FFF2-40B4-BE49-F238E27FC236}">
                <a16:creationId xmlns:a16="http://schemas.microsoft.com/office/drawing/2014/main" xmlns="" id="{86AF120F-2038-5C8F-C213-483F8FF9C4E8}"/>
              </a:ext>
            </a:extLst>
          </p:cNvPr>
          <p:cNvSpPr/>
          <p:nvPr/>
        </p:nvSpPr>
        <p:spPr>
          <a:xfrm rot="5400000">
            <a:off x="644350" y="3326096"/>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2" name="Isosceles Triangle 71">
            <a:extLst>
              <a:ext uri="{FF2B5EF4-FFF2-40B4-BE49-F238E27FC236}">
                <a16:creationId xmlns:a16="http://schemas.microsoft.com/office/drawing/2014/main" xmlns="" id="{5A660D01-3262-1F6E-6B83-5127550681C3}"/>
              </a:ext>
            </a:extLst>
          </p:cNvPr>
          <p:cNvSpPr/>
          <p:nvPr/>
        </p:nvSpPr>
        <p:spPr>
          <a:xfrm rot="5400000">
            <a:off x="644350" y="3668160"/>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3" name="Isosceles Triangle 71">
            <a:extLst>
              <a:ext uri="{FF2B5EF4-FFF2-40B4-BE49-F238E27FC236}">
                <a16:creationId xmlns:a16="http://schemas.microsoft.com/office/drawing/2014/main" xmlns="" id="{E7BED4A9-097F-EE40-F814-C66790446282}"/>
              </a:ext>
            </a:extLst>
          </p:cNvPr>
          <p:cNvSpPr/>
          <p:nvPr/>
        </p:nvSpPr>
        <p:spPr>
          <a:xfrm rot="5400000">
            <a:off x="644350" y="3974322"/>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4" name="Isosceles Triangle 71">
            <a:extLst>
              <a:ext uri="{FF2B5EF4-FFF2-40B4-BE49-F238E27FC236}">
                <a16:creationId xmlns:a16="http://schemas.microsoft.com/office/drawing/2014/main" xmlns="" id="{3A96F36C-A8FE-EADD-53E3-274AD3ED1D32}"/>
              </a:ext>
            </a:extLst>
          </p:cNvPr>
          <p:cNvSpPr/>
          <p:nvPr/>
        </p:nvSpPr>
        <p:spPr>
          <a:xfrm rot="5400000">
            <a:off x="644350" y="4291049"/>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5" name="Isosceles Triangle 71">
            <a:extLst>
              <a:ext uri="{FF2B5EF4-FFF2-40B4-BE49-F238E27FC236}">
                <a16:creationId xmlns:a16="http://schemas.microsoft.com/office/drawing/2014/main" xmlns="" id="{8453C0E3-8012-F83E-3526-9B663EED2EBB}"/>
              </a:ext>
            </a:extLst>
          </p:cNvPr>
          <p:cNvSpPr/>
          <p:nvPr/>
        </p:nvSpPr>
        <p:spPr>
          <a:xfrm rot="5400000">
            <a:off x="644350" y="5297390"/>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0" name="TextBox 9">
            <a:extLst>
              <a:ext uri="{FF2B5EF4-FFF2-40B4-BE49-F238E27FC236}">
                <a16:creationId xmlns:a16="http://schemas.microsoft.com/office/drawing/2014/main" xmlns="" id="{BE199D44-FE2B-97D6-3511-97D7401A0F49}"/>
              </a:ext>
            </a:extLst>
          </p:cNvPr>
          <p:cNvSpPr txBox="1"/>
          <p:nvPr/>
        </p:nvSpPr>
        <p:spPr>
          <a:xfrm>
            <a:off x="821564" y="1536335"/>
            <a:ext cx="6094070" cy="369332"/>
          </a:xfrm>
          <a:prstGeom prst="rect">
            <a:avLst/>
          </a:prstGeom>
          <a:noFill/>
        </p:spPr>
        <p:txBody>
          <a:bodyPr wrap="square">
            <a:spAutoFit/>
          </a:bodyPr>
          <a:lstStyle/>
          <a:p>
            <a:r>
              <a:rPr lang="fr-FR" altLang="fr-FR" sz="1800" b="1" dirty="0">
                <a:latin typeface="Montserrat" pitchFamily="2" charset="77"/>
                <a:cs typeface="Times New Roman" panose="02020603050405020304" pitchFamily="18" charset="0"/>
              </a:rPr>
              <a:t>Web Géo-monitoring du Semestre 1 du Projet</a:t>
            </a:r>
            <a:endParaRPr lang="en-US" dirty="0">
              <a:latin typeface="Montserrat" pitchFamily="2" charset="77"/>
            </a:endParaRPr>
          </a:p>
        </p:txBody>
      </p:sp>
      <p:pic>
        <p:nvPicPr>
          <p:cNvPr id="17" name="Picture Placeholder 28">
            <a:extLst>
              <a:ext uri="{FF2B5EF4-FFF2-40B4-BE49-F238E27FC236}">
                <a16:creationId xmlns:a16="http://schemas.microsoft.com/office/drawing/2014/main" xmlns="" id="{E4E75369-117D-BD56-D06A-14D83F996CAA}"/>
              </a:ext>
            </a:extLst>
          </p:cNvPr>
          <p:cNvPicPr>
            <a:picLocks noChangeAspect="1"/>
          </p:cNvPicPr>
          <p:nvPr/>
        </p:nvPicPr>
        <p:blipFill>
          <a:blip r:embed="rId2" cstate="print">
            <a:extLst>
              <a:ext uri="{28A0092B-C50C-407E-A947-70E740481C1C}">
                <a14:useLocalDpi xmlns:a14="http://schemas.microsoft.com/office/drawing/2010/main" xmlns="" val="0"/>
              </a:ext>
            </a:extLst>
          </a:blip>
          <a:srcRect t="3492" b="3492"/>
          <a:stretch/>
        </p:blipFill>
        <p:spPr>
          <a:xfrm>
            <a:off x="8641567" y="1581428"/>
            <a:ext cx="2962275" cy="2336960"/>
          </a:xfrm>
          <a:prstGeom prst="roundRect">
            <a:avLst/>
          </a:prstGeom>
        </p:spPr>
      </p:pic>
      <p:pic>
        <p:nvPicPr>
          <p:cNvPr id="18" name="Picture Placeholder 28">
            <a:extLst>
              <a:ext uri="{FF2B5EF4-FFF2-40B4-BE49-F238E27FC236}">
                <a16:creationId xmlns:a16="http://schemas.microsoft.com/office/drawing/2014/main" xmlns="" id="{1176B0D4-18DE-4979-C2B3-ACDE9B28D471}"/>
              </a:ext>
            </a:extLst>
          </p:cNvPr>
          <p:cNvPicPr>
            <a:picLocks noChangeAspect="1"/>
          </p:cNvPicPr>
          <p:nvPr/>
        </p:nvPicPr>
        <p:blipFill>
          <a:blip r:embed="rId3">
            <a:extLst>
              <a:ext uri="{28A0092B-C50C-407E-A947-70E740481C1C}">
                <a14:useLocalDpi xmlns:a14="http://schemas.microsoft.com/office/drawing/2010/main" xmlns="" val="0"/>
              </a:ext>
            </a:extLst>
          </a:blip>
          <a:srcRect l="3798" r="3798"/>
          <a:stretch/>
        </p:blipFill>
        <p:spPr>
          <a:xfrm>
            <a:off x="8641567" y="4075444"/>
            <a:ext cx="2962275" cy="2143055"/>
          </a:xfrm>
          <a:prstGeom prst="roundRect">
            <a:avLst/>
          </a:prstGeom>
        </p:spPr>
      </p:pic>
    </p:spTree>
    <p:extLst>
      <p:ext uri="{BB962C8B-B14F-4D97-AF65-F5344CB8AC3E}">
        <p14:creationId xmlns:p14="http://schemas.microsoft.com/office/powerpoint/2010/main" xmlns="" val="36619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742EF3-6A1E-F121-0E40-C6F639D35781}"/>
            </a:ext>
          </a:extLst>
        </p:cNvPr>
        <p:cNvGrpSpPr/>
        <p:nvPr/>
      </p:nvGrpSpPr>
      <p:grpSpPr>
        <a:xfrm>
          <a:off x="0" y="0"/>
          <a:ext cx="0" cy="0"/>
          <a:chOff x="0" y="0"/>
          <a:chExt cx="0" cy="0"/>
        </a:xfrm>
      </p:grpSpPr>
      <p:sp>
        <p:nvSpPr>
          <p:cNvPr id="2" name="ZoneTexte 2">
            <a:extLst>
              <a:ext uri="{FF2B5EF4-FFF2-40B4-BE49-F238E27FC236}">
                <a16:creationId xmlns:a16="http://schemas.microsoft.com/office/drawing/2014/main" xmlns="" id="{1B9126FF-197F-C637-C403-8D30F2D50B0D}"/>
              </a:ext>
            </a:extLst>
          </p:cNvPr>
          <p:cNvSpPr txBox="1"/>
          <p:nvPr/>
        </p:nvSpPr>
        <p:spPr>
          <a:xfrm>
            <a:off x="1271146" y="1956669"/>
            <a:ext cx="9220919" cy="954107"/>
          </a:xfrm>
          <a:prstGeom prst="rect">
            <a:avLst/>
          </a:prstGeom>
          <a:noFill/>
        </p:spPr>
        <p:txBody>
          <a:bodyPr wrap="square">
            <a:spAutoFit/>
          </a:bodyPr>
          <a:lstStyle/>
          <a:p>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Téléphones androïdes ou tablette</a:t>
            </a:r>
          </a:p>
          <a:p>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GPS (Global </a:t>
            </a:r>
            <a:r>
              <a:rPr lang="fr-FR" altLang="fr-FR" sz="1400" b="1" dirty="0" err="1">
                <a:solidFill>
                  <a:srgbClr val="000000"/>
                </a:solidFill>
                <a:latin typeface="Montserrat" pitchFamily="2" charset="77"/>
                <a:cs typeface="Times New Roman" panose="02020603050405020304" pitchFamily="18" charset="0"/>
                <a:sym typeface="Times New Roman" panose="02020603050405020304" pitchFamily="18" charset="0"/>
              </a:rPr>
              <a:t>Positioning</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System)</a:t>
            </a:r>
          </a:p>
          <a:p>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Application </a:t>
            </a:r>
            <a:r>
              <a:rPr lang="fr-FR" altLang="fr-FR" sz="1400" b="1" dirty="0" err="1">
                <a:solidFill>
                  <a:srgbClr val="000000"/>
                </a:solidFill>
                <a:latin typeface="Montserrat" pitchFamily="2" charset="77"/>
                <a:cs typeface="Times New Roman" panose="02020603050405020304" pitchFamily="18" charset="0"/>
                <a:sym typeface="Times New Roman" panose="02020603050405020304" pitchFamily="18" charset="0"/>
              </a:rPr>
              <a:t>Avenza</a:t>
            </a:r>
            <a:r>
              <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rPr>
              <a:t> </a:t>
            </a:r>
            <a:r>
              <a:rPr lang="fr-FR" altLang="fr-FR" sz="1400" b="1" dirty="0" err="1">
                <a:solidFill>
                  <a:srgbClr val="000000"/>
                </a:solidFill>
                <a:latin typeface="Montserrat" pitchFamily="2" charset="77"/>
                <a:cs typeface="Times New Roman" panose="02020603050405020304" pitchFamily="18" charset="0"/>
                <a:sym typeface="Times New Roman" panose="02020603050405020304" pitchFamily="18" charset="0"/>
              </a:rPr>
              <a:t>Map</a:t>
            </a:r>
            <a:endParaRPr lang="fr-FR" altLang="fr-FR" sz="1400" b="1" dirty="0">
              <a:solidFill>
                <a:srgbClr val="000000"/>
              </a:solidFill>
              <a:latin typeface="Montserrat" pitchFamily="2" charset="77"/>
              <a:cs typeface="Times New Roman" panose="02020603050405020304" pitchFamily="18" charset="0"/>
              <a:sym typeface="Times New Roman" panose="02020603050405020304" pitchFamily="18" charset="0"/>
            </a:endParaRPr>
          </a:p>
          <a:p>
            <a:r>
              <a:rPr lang="fr-FR" altLang="fr-FR" sz="1400" b="1" dirty="0">
                <a:solidFill>
                  <a:srgbClr val="000000"/>
                </a:solidFill>
                <a:latin typeface="Montserrat" pitchFamily="2" charset="77"/>
                <a:cs typeface="Times New Roman" panose="02020603050405020304" pitchFamily="18" charset="0"/>
                <a:sym typeface="Times New Roman Bold Italics"/>
              </a:rPr>
              <a:t>Application Caméra / Caméra GPS / SW </a:t>
            </a:r>
            <a:r>
              <a:rPr lang="fr-FR" altLang="fr-FR" sz="1400" b="1" dirty="0" err="1">
                <a:solidFill>
                  <a:srgbClr val="000000"/>
                </a:solidFill>
                <a:latin typeface="Montserrat" pitchFamily="2" charset="77"/>
                <a:cs typeface="Times New Roman" panose="02020603050405020304" pitchFamily="18" charset="0"/>
                <a:sym typeface="Times New Roman Bold Italics"/>
              </a:rPr>
              <a:t>Map</a:t>
            </a:r>
            <a:r>
              <a:rPr lang="fr-FR" altLang="fr-FR" sz="1400" b="1" dirty="0">
                <a:solidFill>
                  <a:srgbClr val="000000"/>
                </a:solidFill>
                <a:latin typeface="Montserrat" pitchFamily="2" charset="77"/>
                <a:cs typeface="Times New Roman" panose="02020603050405020304" pitchFamily="18" charset="0"/>
                <a:sym typeface="Times New Roman Bold Italics"/>
              </a:rPr>
              <a:t> / GPS </a:t>
            </a:r>
            <a:r>
              <a:rPr lang="fr-FR" altLang="fr-FR" sz="1400" b="1" dirty="0" err="1">
                <a:solidFill>
                  <a:srgbClr val="000000"/>
                </a:solidFill>
                <a:latin typeface="Montserrat" pitchFamily="2" charset="77"/>
                <a:cs typeface="Times New Roman" panose="02020603050405020304" pitchFamily="18" charset="0"/>
                <a:sym typeface="Times New Roman Bold Italics"/>
              </a:rPr>
              <a:t>Map</a:t>
            </a:r>
            <a:r>
              <a:rPr lang="fr-FR" altLang="fr-FR" sz="1400" b="1" dirty="0">
                <a:solidFill>
                  <a:srgbClr val="000000"/>
                </a:solidFill>
                <a:latin typeface="Montserrat" pitchFamily="2" charset="77"/>
                <a:cs typeface="Times New Roman" panose="02020603050405020304" pitchFamily="18" charset="0"/>
                <a:sym typeface="Times New Roman Bold Italics"/>
              </a:rPr>
              <a:t> Caméra</a:t>
            </a:r>
            <a:endParaRPr lang="fr-FR" altLang="fr-FR" sz="1400" b="1" dirty="0">
              <a:solidFill>
                <a:srgbClr val="000000"/>
              </a:solidFill>
              <a:latin typeface="Montserrat" pitchFamily="2" charset="77"/>
              <a:cs typeface="Times New Roman" panose="02020603050405020304" pitchFamily="18" charset="0"/>
            </a:endParaRPr>
          </a:p>
        </p:txBody>
      </p:sp>
      <p:sp>
        <p:nvSpPr>
          <p:cNvPr id="4" name="ZoneTexte 4">
            <a:extLst>
              <a:ext uri="{FF2B5EF4-FFF2-40B4-BE49-F238E27FC236}">
                <a16:creationId xmlns:a16="http://schemas.microsoft.com/office/drawing/2014/main" xmlns="" id="{D2D3D0FD-3A5B-FFEB-093C-97B7C3CCB489}"/>
              </a:ext>
            </a:extLst>
          </p:cNvPr>
          <p:cNvSpPr txBox="1"/>
          <p:nvPr/>
        </p:nvSpPr>
        <p:spPr>
          <a:xfrm>
            <a:off x="487681" y="336006"/>
            <a:ext cx="10454640" cy="1200329"/>
          </a:xfrm>
          <a:prstGeom prst="rect">
            <a:avLst/>
          </a:prstGeom>
          <a:noFill/>
        </p:spPr>
        <p:txBody>
          <a:bodyPr wrap="square">
            <a:spAutoFit/>
          </a:bodyPr>
          <a:lstStyle/>
          <a:p>
            <a:r>
              <a:rPr lang="fr-FR" sz="3600" b="1" dirty="0">
                <a:solidFill>
                  <a:srgbClr val="034042"/>
                </a:solidFill>
                <a:latin typeface="Raleway" panose="020B0503030101060003" pitchFamily="34" charset="77"/>
              </a:rPr>
              <a:t>Bilan des activités depuis le démarrage de la subvention</a:t>
            </a:r>
            <a:r>
              <a:rPr lang="fr-FR" sz="3600" dirty="0">
                <a:solidFill>
                  <a:srgbClr val="034042"/>
                </a:solidFill>
                <a:latin typeface="Raleway" panose="020B0503030101060003" pitchFamily="34" charset="77"/>
              </a:rPr>
              <a:t> </a:t>
            </a:r>
            <a:r>
              <a:rPr lang="fr-FR" sz="3600" b="1" dirty="0">
                <a:solidFill>
                  <a:srgbClr val="034042"/>
                </a:solidFill>
                <a:latin typeface="Raleway" panose="020B0503030101060003" pitchFamily="34" charset="77"/>
              </a:rPr>
              <a:t>(3/4)</a:t>
            </a:r>
            <a:endParaRPr lang="fr-BE" sz="3600" b="1" dirty="0">
              <a:solidFill>
                <a:srgbClr val="034042"/>
              </a:solidFill>
              <a:latin typeface="Raleway" panose="020B0503030101060003" pitchFamily="34" charset="77"/>
            </a:endParaRPr>
          </a:p>
        </p:txBody>
      </p:sp>
      <p:grpSp>
        <p:nvGrpSpPr>
          <p:cNvPr id="5" name="Group 4">
            <a:extLst>
              <a:ext uri="{FF2B5EF4-FFF2-40B4-BE49-F238E27FC236}">
                <a16:creationId xmlns:a16="http://schemas.microsoft.com/office/drawing/2014/main" xmlns="" id="{241074F4-95C8-D1BD-71A9-B000E403C20C}"/>
              </a:ext>
            </a:extLst>
          </p:cNvPr>
          <p:cNvGrpSpPr/>
          <p:nvPr/>
        </p:nvGrpSpPr>
        <p:grpSpPr>
          <a:xfrm>
            <a:off x="11206162" y="316964"/>
            <a:ext cx="397680" cy="377656"/>
            <a:chOff x="11206162" y="297107"/>
            <a:chExt cx="397680" cy="377656"/>
          </a:xfrm>
        </p:grpSpPr>
        <p:sp>
          <p:nvSpPr>
            <p:cNvPr id="6" name="Rectangle: Rounded Corners 7">
              <a:extLst>
                <a:ext uri="{FF2B5EF4-FFF2-40B4-BE49-F238E27FC236}">
                  <a16:creationId xmlns:a16="http://schemas.microsoft.com/office/drawing/2014/main" xmlns="" id="{B993030A-65EB-1E1C-6AC2-96DE6BA37010}"/>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7" name="Rectangle 6">
              <a:extLst>
                <a:ext uri="{FF2B5EF4-FFF2-40B4-BE49-F238E27FC236}">
                  <a16:creationId xmlns:a16="http://schemas.microsoft.com/office/drawing/2014/main" xmlns="" id="{29660ABD-1B43-CA73-E9C2-F2F7467AAA27}"/>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13</a:t>
              </a:r>
            </a:p>
          </p:txBody>
        </p:sp>
      </p:grpSp>
      <p:sp>
        <p:nvSpPr>
          <p:cNvPr id="8" name="Isosceles Triangle 71">
            <a:extLst>
              <a:ext uri="{FF2B5EF4-FFF2-40B4-BE49-F238E27FC236}">
                <a16:creationId xmlns:a16="http://schemas.microsoft.com/office/drawing/2014/main" xmlns="" id="{1D272E27-72FA-7F3F-20F9-A7DA8CB722A0}"/>
              </a:ext>
            </a:extLst>
          </p:cNvPr>
          <p:cNvSpPr/>
          <p:nvPr/>
        </p:nvSpPr>
        <p:spPr>
          <a:xfrm rot="5400000">
            <a:off x="1099696" y="2024564"/>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9" name="Isosceles Triangle 71">
            <a:extLst>
              <a:ext uri="{FF2B5EF4-FFF2-40B4-BE49-F238E27FC236}">
                <a16:creationId xmlns:a16="http://schemas.microsoft.com/office/drawing/2014/main" xmlns="" id="{5E80FF20-5196-D8FB-B6D0-18E6C4470F8A}"/>
              </a:ext>
            </a:extLst>
          </p:cNvPr>
          <p:cNvSpPr/>
          <p:nvPr/>
        </p:nvSpPr>
        <p:spPr>
          <a:xfrm rot="5400000">
            <a:off x="1099696" y="2225751"/>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1" name="Isosceles Triangle 71">
            <a:extLst>
              <a:ext uri="{FF2B5EF4-FFF2-40B4-BE49-F238E27FC236}">
                <a16:creationId xmlns:a16="http://schemas.microsoft.com/office/drawing/2014/main" xmlns="" id="{EF45378D-68C0-AFF8-6D6A-2DD869B16BCB}"/>
              </a:ext>
            </a:extLst>
          </p:cNvPr>
          <p:cNvSpPr/>
          <p:nvPr/>
        </p:nvSpPr>
        <p:spPr>
          <a:xfrm rot="5400000">
            <a:off x="1099696" y="2444898"/>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2" name="Isosceles Triangle 71">
            <a:extLst>
              <a:ext uri="{FF2B5EF4-FFF2-40B4-BE49-F238E27FC236}">
                <a16:creationId xmlns:a16="http://schemas.microsoft.com/office/drawing/2014/main" xmlns="" id="{E95F1BAA-B3B3-E86B-B722-6F722689B835}"/>
              </a:ext>
            </a:extLst>
          </p:cNvPr>
          <p:cNvSpPr/>
          <p:nvPr/>
        </p:nvSpPr>
        <p:spPr>
          <a:xfrm rot="5400000">
            <a:off x="1099696" y="2657892"/>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3" name="Isosceles Triangle 71">
            <a:extLst>
              <a:ext uri="{FF2B5EF4-FFF2-40B4-BE49-F238E27FC236}">
                <a16:creationId xmlns:a16="http://schemas.microsoft.com/office/drawing/2014/main" xmlns="" id="{1EB338E3-2C61-FDCF-F559-6C4D90CFFAC2}"/>
              </a:ext>
            </a:extLst>
          </p:cNvPr>
          <p:cNvSpPr/>
          <p:nvPr/>
        </p:nvSpPr>
        <p:spPr>
          <a:xfrm rot="5400000">
            <a:off x="1058849" y="6036602"/>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4" name="Isosceles Triangle 71">
            <a:extLst>
              <a:ext uri="{FF2B5EF4-FFF2-40B4-BE49-F238E27FC236}">
                <a16:creationId xmlns:a16="http://schemas.microsoft.com/office/drawing/2014/main" xmlns="" id="{78C150B1-C128-608D-FE45-AAAD94A319C2}"/>
              </a:ext>
            </a:extLst>
          </p:cNvPr>
          <p:cNvSpPr/>
          <p:nvPr/>
        </p:nvSpPr>
        <p:spPr>
          <a:xfrm rot="5400000">
            <a:off x="1058849" y="4130015"/>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5" name="Isosceles Triangle 71">
            <a:extLst>
              <a:ext uri="{FF2B5EF4-FFF2-40B4-BE49-F238E27FC236}">
                <a16:creationId xmlns:a16="http://schemas.microsoft.com/office/drawing/2014/main" xmlns="" id="{BD5C8213-1F2B-6F0B-F0C4-79D730AF52D7}"/>
              </a:ext>
            </a:extLst>
          </p:cNvPr>
          <p:cNvSpPr/>
          <p:nvPr/>
        </p:nvSpPr>
        <p:spPr>
          <a:xfrm rot="5400000">
            <a:off x="1058849" y="4780328"/>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6" name="Isosceles Triangle 71">
            <a:extLst>
              <a:ext uri="{FF2B5EF4-FFF2-40B4-BE49-F238E27FC236}">
                <a16:creationId xmlns:a16="http://schemas.microsoft.com/office/drawing/2014/main" xmlns="" id="{491319CB-C4AF-F7AF-6E24-7531FF4C6518}"/>
              </a:ext>
            </a:extLst>
          </p:cNvPr>
          <p:cNvSpPr/>
          <p:nvPr/>
        </p:nvSpPr>
        <p:spPr>
          <a:xfrm rot="5400000">
            <a:off x="1058849" y="5430641"/>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0" name="TextBox 9">
            <a:extLst>
              <a:ext uri="{FF2B5EF4-FFF2-40B4-BE49-F238E27FC236}">
                <a16:creationId xmlns:a16="http://schemas.microsoft.com/office/drawing/2014/main" xmlns="" id="{83E753CA-528D-816D-39C8-392752F3E26C}"/>
              </a:ext>
            </a:extLst>
          </p:cNvPr>
          <p:cNvSpPr txBox="1"/>
          <p:nvPr/>
        </p:nvSpPr>
        <p:spPr>
          <a:xfrm>
            <a:off x="1026734" y="3355560"/>
            <a:ext cx="10591923" cy="2964338"/>
          </a:xfrm>
          <a:prstGeom prst="rect">
            <a:avLst/>
          </a:prstGeom>
          <a:noFill/>
        </p:spPr>
        <p:txBody>
          <a:bodyPr wrap="square">
            <a:spAutoFit/>
          </a:bodyPr>
          <a:lstStyle/>
          <a:p>
            <a:pPr>
              <a:lnSpc>
                <a:spcPct val="150000"/>
              </a:lnSpc>
            </a:pPr>
            <a:r>
              <a:rPr lang="fr-FR" altLang="fr-FR" sz="1400" b="1" dirty="0">
                <a:solidFill>
                  <a:srgbClr val="034042"/>
                </a:solidFill>
                <a:latin typeface="Montserrat" pitchFamily="2" charset="77"/>
                <a:cs typeface="Times New Roman" panose="02020603050405020304" pitchFamily="18" charset="0"/>
                <a:sym typeface="Times New Roman" panose="02020603050405020304" pitchFamily="18" charset="0"/>
              </a:rPr>
              <a:t>Les données des coordonnées des sites d’activités, des tracés des parcours de surveillance autours du PN, et les images </a:t>
            </a:r>
            <a:r>
              <a:rPr lang="fr-FR" altLang="fr-FR" sz="1400" b="1" dirty="0" err="1">
                <a:solidFill>
                  <a:srgbClr val="034042"/>
                </a:solidFill>
                <a:latin typeface="Montserrat" pitchFamily="2" charset="77"/>
                <a:cs typeface="Times New Roman" panose="02020603050405020304" pitchFamily="18" charset="0"/>
                <a:sym typeface="Times New Roman" panose="02020603050405020304" pitchFamily="18" charset="0"/>
              </a:rPr>
              <a:t>géo-référencées</a:t>
            </a:r>
            <a:r>
              <a:rPr lang="fr-FR" altLang="fr-FR" sz="1400" b="1" dirty="0">
                <a:solidFill>
                  <a:srgbClr val="034042"/>
                </a:solidFill>
                <a:latin typeface="Montserrat" pitchFamily="2" charset="77"/>
                <a:cs typeface="Times New Roman" panose="02020603050405020304" pitchFamily="18" charset="0"/>
                <a:sym typeface="Times New Roman" panose="02020603050405020304" pitchFamily="18" charset="0"/>
              </a:rPr>
              <a:t> et datées sont extraites et partagées dans différentes plateformes :</a:t>
            </a:r>
          </a:p>
          <a:p>
            <a:pPr>
              <a:lnSpc>
                <a:spcPct val="150000"/>
              </a:lnSpc>
            </a:pPr>
            <a:r>
              <a:rPr lang="fr-FR" altLang="fr-FR" sz="1400" b="1" dirty="0">
                <a:solidFill>
                  <a:srgbClr val="034042"/>
                </a:solidFill>
                <a:latin typeface="Montserrat" pitchFamily="2" charset="77"/>
                <a:ea typeface="Times New Roman Bold" panose="02020803070505020304" pitchFamily="18" charset="0"/>
                <a:cs typeface="Times New Roman" panose="02020603050405020304" pitchFamily="18" charset="0"/>
                <a:sym typeface="Times New Roman Bold" panose="02020803070505020304" pitchFamily="18" charset="0"/>
              </a:rPr>
              <a:t>   </a:t>
            </a:r>
            <a:r>
              <a:rPr lang="fr-FR" altLang="fr-FR" sz="1400" b="1" dirty="0" err="1">
                <a:solidFill>
                  <a:srgbClr val="034042"/>
                </a:solidFill>
                <a:latin typeface="Montserrat" pitchFamily="2" charset="77"/>
                <a:ea typeface="Times New Roman Bold" panose="02020803070505020304" pitchFamily="18" charset="0"/>
                <a:cs typeface="Times New Roman" panose="02020603050405020304" pitchFamily="18" charset="0"/>
                <a:sym typeface="Times New Roman Bold" panose="02020803070505020304" pitchFamily="18" charset="0"/>
              </a:rPr>
              <a:t>Map</a:t>
            </a:r>
            <a:r>
              <a:rPr lang="fr-FR" altLang="fr-FR" sz="1400" b="1" dirty="0">
                <a:solidFill>
                  <a:srgbClr val="034042"/>
                </a:solidFill>
                <a:latin typeface="Montserrat" pitchFamily="2" charset="77"/>
                <a:ea typeface="Times New Roman Bold" panose="02020803070505020304" pitchFamily="18" charset="0"/>
                <a:cs typeface="Times New Roman" panose="02020603050405020304" pitchFamily="18" charset="0"/>
                <a:sym typeface="Times New Roman Bold" panose="02020803070505020304" pitchFamily="18" charset="0"/>
              </a:rPr>
              <a:t> Builder</a:t>
            </a:r>
            <a:r>
              <a:rPr lang="fr-FR" altLang="fr-FR" sz="1400" b="1" dirty="0">
                <a:solidFill>
                  <a:srgbClr val="034042"/>
                </a:solidFill>
                <a:latin typeface="Montserrat" pitchFamily="2" charset="77"/>
                <a:cs typeface="Times New Roman" panose="02020603050405020304" pitchFamily="18" charset="0"/>
                <a:sym typeface="Times New Roman" panose="02020603050405020304" pitchFamily="18" charset="0"/>
              </a:rPr>
              <a:t> (plateforme configurée dans ArcGIS Online), lien </a:t>
            </a:r>
            <a:r>
              <a:rPr lang="fr-FR" altLang="fr-FR" sz="1400" b="1" dirty="0">
                <a:solidFill>
                  <a:srgbClr val="034042"/>
                </a:solidFill>
                <a:latin typeface="Montserrat" pitchFamily="2" charset="77"/>
                <a:cs typeface="Times New Roman" panose="02020603050405020304" pitchFamily="18" charset="0"/>
                <a:sym typeface="Times New Roman" panose="02020603050405020304" pitchFamily="18" charset="0"/>
                <a:hlinkClick r:id="rId2">
                  <a:extLst>
                    <a:ext uri="{A12FA001-AC4F-418D-AE19-62706E023703}">
                      <ahyp:hlinkClr xmlns:ahyp="http://schemas.microsoft.com/office/drawing/2018/hyperlinkcolor" xmlns="" val="tx"/>
                    </a:ext>
                  </a:extLst>
                </a:hlinkClick>
              </a:rPr>
              <a:t>https://my.gfw-mapbuilder.org/v1.latest/?appid=5c5b744f2be945b09ca57c3ad9936888</a:t>
            </a:r>
            <a:endParaRPr lang="fr-FR" altLang="fr-FR" sz="1400" b="1" dirty="0">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endParaRPr>
          </a:p>
          <a:p>
            <a:pPr>
              <a:lnSpc>
                <a:spcPct val="150000"/>
              </a:lnSpc>
            </a:pPr>
            <a:r>
              <a:rPr lang="fr-FR" altLang="fr-FR" sz="1400" b="1" dirty="0">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rPr>
              <a:t>   Google </a:t>
            </a:r>
            <a:r>
              <a:rPr lang="fr-FR" altLang="fr-FR" sz="1400" b="1" dirty="0" err="1">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rPr>
              <a:t>My</a:t>
            </a:r>
            <a:r>
              <a:rPr lang="fr-FR" altLang="fr-FR" sz="1400" b="1" dirty="0">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rPr>
              <a:t> </a:t>
            </a:r>
            <a:r>
              <a:rPr lang="fr-FR" altLang="fr-FR" sz="1400" b="1" dirty="0" err="1">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rPr>
              <a:t>Map</a:t>
            </a:r>
            <a:r>
              <a:rPr lang="fr-FR" altLang="fr-FR" sz="1400" b="1" dirty="0">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rPr>
              <a:t>, </a:t>
            </a:r>
            <a:r>
              <a:rPr lang="fr-FR" altLang="fr-FR" sz="1400" b="1" dirty="0">
                <a:solidFill>
                  <a:srgbClr val="034042"/>
                </a:solidFill>
                <a:latin typeface="Montserrat" pitchFamily="2" charset="77"/>
                <a:cs typeface="Times New Roman" panose="02020603050405020304" pitchFamily="18" charset="0"/>
                <a:sym typeface="Times New Roman" panose="02020603050405020304" pitchFamily="18" charset="0"/>
              </a:rPr>
              <a:t>Lien </a:t>
            </a:r>
            <a:r>
              <a:rPr lang="fr-FR" altLang="fr-FR" sz="1400" b="1" u="sng" dirty="0">
                <a:solidFill>
                  <a:srgbClr val="034042"/>
                </a:solidFill>
                <a:latin typeface="Montserrat" pitchFamily="2" charset="77"/>
                <a:cs typeface="Times New Roman" panose="02020603050405020304" pitchFamily="18" charset="0"/>
                <a:hlinkClick r:id="rId3">
                  <a:extLst>
                    <a:ext uri="{A12FA001-AC4F-418D-AE19-62706E023703}">
                      <ahyp:hlinkClr xmlns:ahyp="http://schemas.microsoft.com/office/drawing/2018/hyperlinkcolor" xmlns="" val="tx"/>
                    </a:ext>
                  </a:extLst>
                </a:hlinkClick>
              </a:rPr>
              <a:t>https://www.google.com/maps/d/edit?mid=1kYJrAl4kTuD_9hPn6CYPggF2qGYskHA&amp;usp=sharing</a:t>
            </a:r>
            <a:endParaRPr lang="fr-FR" altLang="fr-FR" sz="1400" b="1" u="sng" dirty="0">
              <a:solidFill>
                <a:srgbClr val="034042"/>
              </a:solidFill>
              <a:latin typeface="Montserrat" pitchFamily="2" charset="77"/>
              <a:cs typeface="Times New Roman" panose="02020603050405020304" pitchFamily="18" charset="0"/>
            </a:endParaRPr>
          </a:p>
          <a:p>
            <a:pPr>
              <a:lnSpc>
                <a:spcPct val="150000"/>
              </a:lnSpc>
            </a:pPr>
            <a:r>
              <a:rPr lang="fr-FR" altLang="fr-FR" sz="1400" b="1" dirty="0">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rPr>
              <a:t>   </a:t>
            </a:r>
            <a:r>
              <a:rPr lang="fr-FR" altLang="fr-FR" sz="1400" b="1" dirty="0" err="1">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rPr>
              <a:t>Umap</a:t>
            </a:r>
            <a:r>
              <a:rPr lang="fr-FR" altLang="fr-FR" sz="1400" b="1" dirty="0">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rPr>
              <a:t>, </a:t>
            </a:r>
            <a:r>
              <a:rPr lang="fr-FR" altLang="fr-FR" sz="1400" b="1" dirty="0">
                <a:solidFill>
                  <a:srgbClr val="034042"/>
                </a:solidFill>
                <a:latin typeface="Montserrat" pitchFamily="2" charset="77"/>
                <a:cs typeface="Times New Roman" panose="02020603050405020304" pitchFamily="18" charset="0"/>
                <a:sym typeface="Times New Roman" panose="02020603050405020304" pitchFamily="18" charset="0"/>
              </a:rPr>
              <a:t>Lien </a:t>
            </a:r>
            <a:r>
              <a:rPr lang="fr-FR" altLang="fr-FR" sz="1400" b="1" dirty="0">
                <a:solidFill>
                  <a:srgbClr val="034042"/>
                </a:solidFill>
                <a:latin typeface="Montserrat" pitchFamily="2" charset="77"/>
                <a:cs typeface="Times New Roman" panose="02020603050405020304" pitchFamily="18" charset="0"/>
                <a:sym typeface="Times New Roman" panose="02020603050405020304" pitchFamily="18" charset="0"/>
                <a:hlinkClick r:id="rId4">
                  <a:extLst>
                    <a:ext uri="{A12FA001-AC4F-418D-AE19-62706E023703}">
                      <ahyp:hlinkClr xmlns:ahyp="http://schemas.microsoft.com/office/drawing/2018/hyperlinkcolor" xmlns="" val="tx"/>
                    </a:ext>
                  </a:extLst>
                </a:hlinkClick>
              </a:rPr>
              <a:t>https://umap.openstreetmap.fr/fr/map/projet-naturafricatranshumance_waza-logone-mandeli_1070874</a:t>
            </a:r>
            <a:endParaRPr lang="fr-CM" altLang="fr-FR" sz="1400" b="1" dirty="0">
              <a:solidFill>
                <a:srgbClr val="034042"/>
              </a:solidFill>
              <a:latin typeface="Montserrat" pitchFamily="2" charset="77"/>
              <a:cs typeface="Times New Roman" panose="02020603050405020304" pitchFamily="18" charset="0"/>
            </a:endParaRPr>
          </a:p>
          <a:p>
            <a:pPr>
              <a:lnSpc>
                <a:spcPct val="150000"/>
              </a:lnSpc>
            </a:pPr>
            <a:r>
              <a:rPr lang="fr-FR" altLang="fr-FR" sz="1400" b="1" dirty="0">
                <a:solidFill>
                  <a:srgbClr val="034042"/>
                </a:solidFill>
                <a:latin typeface="Montserrat" pitchFamily="2" charset="77"/>
                <a:ea typeface="Times New Roman Bold" panose="02020803070505020304" pitchFamily="18" charset="0"/>
                <a:cs typeface="Times New Roman Bold" panose="02020803070505020304" pitchFamily="18" charset="0"/>
                <a:sym typeface="Times New Roman Bold" panose="02020803070505020304" pitchFamily="18" charset="0"/>
              </a:rPr>
              <a:t>   Site web de l’ACFCAM/CTFC, </a:t>
            </a:r>
            <a:r>
              <a:rPr lang="fr-FR" altLang="fr-FR" sz="1400" b="1" dirty="0">
                <a:solidFill>
                  <a:srgbClr val="034042"/>
                </a:solidFill>
                <a:latin typeface="Montserrat" pitchFamily="2" charset="77"/>
                <a:cs typeface="Times New Roman" panose="02020603050405020304" pitchFamily="18" charset="0"/>
                <a:sym typeface="Times New Roman" panose="02020603050405020304" pitchFamily="18" charset="0"/>
              </a:rPr>
              <a:t>Lien </a:t>
            </a:r>
            <a:r>
              <a:rPr lang="fr-FR" altLang="fr-FR" sz="1400" b="1" dirty="0">
                <a:solidFill>
                  <a:srgbClr val="034042"/>
                </a:solidFill>
                <a:latin typeface="Montserrat" pitchFamily="2" charset="77"/>
                <a:cs typeface="Times New Roman" panose="02020603050405020304" pitchFamily="18" charset="0"/>
                <a:sym typeface="Times New Roman" panose="02020603050405020304" pitchFamily="18" charset="0"/>
                <a:hlinkClick r:id="rId5">
                  <a:extLst>
                    <a:ext uri="{A12FA001-AC4F-418D-AE19-62706E023703}">
                      <ahyp:hlinkClr xmlns:ahyp="http://schemas.microsoft.com/office/drawing/2018/hyperlinkcolor" xmlns="" val="tx"/>
                    </a:ext>
                  </a:extLst>
                </a:hlinkClick>
              </a:rPr>
              <a:t>http://www.foretcommunale-cameroun.org/default.asp</a:t>
            </a:r>
            <a:endParaRPr lang="fr-CM" altLang="fr-FR" sz="1400" b="1" dirty="0">
              <a:solidFill>
                <a:srgbClr val="034042"/>
              </a:solidFill>
              <a:latin typeface="Montserrat" pitchFamily="2" charset="77"/>
              <a:cs typeface="Times New Roman" panose="02020603050405020304" pitchFamily="18" charset="0"/>
            </a:endParaRPr>
          </a:p>
        </p:txBody>
      </p:sp>
      <p:sp>
        <p:nvSpPr>
          <p:cNvPr id="3" name="Rectangle 5">
            <a:extLst>
              <a:ext uri="{FF2B5EF4-FFF2-40B4-BE49-F238E27FC236}">
                <a16:creationId xmlns:a16="http://schemas.microsoft.com/office/drawing/2014/main" xmlns="" id="{33C06147-8917-C82F-CF66-96EE9ED37E96}"/>
              </a:ext>
            </a:extLst>
          </p:cNvPr>
          <p:cNvSpPr>
            <a:spLocks noChangeArrowheads="1"/>
          </p:cNvSpPr>
          <p:nvPr/>
        </p:nvSpPr>
        <p:spPr bwMode="auto">
          <a:xfrm>
            <a:off x="1022402" y="2979189"/>
            <a:ext cx="346761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Open Sans" panose="020B0606030504020204" pitchFamily="34" charset="0"/>
                <a:ea typeface="Spica Neue"/>
                <a:cs typeface="Spica Neue"/>
              </a:defRPr>
            </a:lvl1pPr>
            <a:lvl2pPr marL="742950" indent="-285750">
              <a:defRPr>
                <a:solidFill>
                  <a:schemeClr val="tx1"/>
                </a:solidFill>
                <a:latin typeface="Open Sans" panose="020B0606030504020204" pitchFamily="34" charset="0"/>
                <a:ea typeface="Spica Neue"/>
                <a:cs typeface="Spica Neue"/>
              </a:defRPr>
            </a:lvl2pPr>
            <a:lvl3pPr marL="1143000" indent="-228600">
              <a:defRPr>
                <a:solidFill>
                  <a:schemeClr val="tx1"/>
                </a:solidFill>
                <a:latin typeface="Open Sans" panose="020B0606030504020204" pitchFamily="34" charset="0"/>
                <a:ea typeface="Spica Neue"/>
                <a:cs typeface="Spica Neue"/>
              </a:defRPr>
            </a:lvl3pPr>
            <a:lvl4pPr marL="1600200" indent="-228600">
              <a:defRPr>
                <a:solidFill>
                  <a:schemeClr val="tx1"/>
                </a:solidFill>
                <a:latin typeface="Open Sans" panose="020B0606030504020204" pitchFamily="34" charset="0"/>
                <a:ea typeface="Spica Neue"/>
                <a:cs typeface="Spica Neue"/>
              </a:defRPr>
            </a:lvl4pPr>
            <a:lvl5pPr marL="2057400" indent="-228600">
              <a:defRPr>
                <a:solidFill>
                  <a:schemeClr val="tx1"/>
                </a:solidFill>
                <a:latin typeface="Open Sans" panose="020B0606030504020204" pitchFamily="34" charset="0"/>
                <a:ea typeface="Spica Neue"/>
                <a:cs typeface="Spica Neue"/>
              </a:defRPr>
            </a:lvl5pPr>
            <a:lvl6pPr marL="2514600" indent="-228600" eaLnBrk="0" fontAlgn="base" hangingPunct="0">
              <a:spcBef>
                <a:spcPct val="0"/>
              </a:spcBef>
              <a:spcAft>
                <a:spcPct val="0"/>
              </a:spcAft>
              <a:defRPr>
                <a:solidFill>
                  <a:schemeClr val="tx1"/>
                </a:solidFill>
                <a:latin typeface="Open Sans" panose="020B0606030504020204" pitchFamily="34" charset="0"/>
                <a:ea typeface="Spica Neue"/>
                <a:cs typeface="Spica Neue"/>
              </a:defRPr>
            </a:lvl6pPr>
            <a:lvl7pPr marL="2971800" indent="-228600" eaLnBrk="0" fontAlgn="base" hangingPunct="0">
              <a:spcBef>
                <a:spcPct val="0"/>
              </a:spcBef>
              <a:spcAft>
                <a:spcPct val="0"/>
              </a:spcAft>
              <a:defRPr>
                <a:solidFill>
                  <a:schemeClr val="tx1"/>
                </a:solidFill>
                <a:latin typeface="Open Sans" panose="020B0606030504020204" pitchFamily="34" charset="0"/>
                <a:ea typeface="Spica Neue"/>
                <a:cs typeface="Spica Neue"/>
              </a:defRPr>
            </a:lvl7pPr>
            <a:lvl8pPr marL="3429000" indent="-228600" eaLnBrk="0" fontAlgn="base" hangingPunct="0">
              <a:spcBef>
                <a:spcPct val="0"/>
              </a:spcBef>
              <a:spcAft>
                <a:spcPct val="0"/>
              </a:spcAft>
              <a:defRPr>
                <a:solidFill>
                  <a:schemeClr val="tx1"/>
                </a:solidFill>
                <a:latin typeface="Open Sans" panose="020B0606030504020204" pitchFamily="34" charset="0"/>
                <a:ea typeface="Spica Neue"/>
                <a:cs typeface="Spica Neue"/>
              </a:defRPr>
            </a:lvl8pPr>
            <a:lvl9pPr marL="3886200" indent="-228600" eaLnBrk="0" fontAlgn="base" hangingPunct="0">
              <a:spcBef>
                <a:spcPct val="0"/>
              </a:spcBef>
              <a:spcAft>
                <a:spcPct val="0"/>
              </a:spcAft>
              <a:defRPr>
                <a:solidFill>
                  <a:schemeClr val="tx1"/>
                </a:solidFill>
                <a:latin typeface="Open Sans" panose="020B0606030504020204" pitchFamily="34" charset="0"/>
                <a:ea typeface="Spica Neue"/>
                <a:cs typeface="Spica Neue"/>
              </a:defRPr>
            </a:lvl9pPr>
          </a:lstStyle>
          <a:p>
            <a:pPr algn="just"/>
            <a:r>
              <a:rPr lang="fr-FR" altLang="fr-FR" sz="2000" b="1" dirty="0">
                <a:solidFill>
                  <a:srgbClr val="034042"/>
                </a:solidFill>
                <a:latin typeface="Montserrat" pitchFamily="2" charset="77"/>
                <a:cs typeface="Times New Roman" panose="02020603050405020304" pitchFamily="18" charset="0"/>
                <a:sym typeface="Times New Roman" panose="02020603050405020304" pitchFamily="18" charset="0"/>
              </a:rPr>
              <a:t>Traitement des données</a:t>
            </a:r>
          </a:p>
        </p:txBody>
      </p:sp>
      <p:sp>
        <p:nvSpPr>
          <p:cNvPr id="17" name="Rectangle 3">
            <a:extLst>
              <a:ext uri="{FF2B5EF4-FFF2-40B4-BE49-F238E27FC236}">
                <a16:creationId xmlns:a16="http://schemas.microsoft.com/office/drawing/2014/main" xmlns="" id="{0294BA48-D6C3-0EF9-75D7-371687AF7672}"/>
              </a:ext>
            </a:extLst>
          </p:cNvPr>
          <p:cNvSpPr>
            <a:spLocks noChangeArrowheads="1"/>
          </p:cNvSpPr>
          <p:nvPr/>
        </p:nvSpPr>
        <p:spPr bwMode="auto">
          <a:xfrm>
            <a:off x="1022402" y="1497171"/>
            <a:ext cx="7259638" cy="49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ea typeface="Spica Neue"/>
                <a:cs typeface="Spica Neue"/>
              </a:defRPr>
            </a:lvl1pPr>
            <a:lvl2pPr marL="742950" indent="-285750">
              <a:defRPr>
                <a:solidFill>
                  <a:schemeClr val="tx1"/>
                </a:solidFill>
                <a:latin typeface="Open Sans" panose="020B0606030504020204" pitchFamily="34" charset="0"/>
                <a:ea typeface="Spica Neue"/>
                <a:cs typeface="Spica Neue"/>
              </a:defRPr>
            </a:lvl2pPr>
            <a:lvl3pPr marL="1143000" indent="-228600">
              <a:defRPr>
                <a:solidFill>
                  <a:schemeClr val="tx1"/>
                </a:solidFill>
                <a:latin typeface="Open Sans" panose="020B0606030504020204" pitchFamily="34" charset="0"/>
                <a:ea typeface="Spica Neue"/>
                <a:cs typeface="Spica Neue"/>
              </a:defRPr>
            </a:lvl3pPr>
            <a:lvl4pPr marL="1600200" indent="-228600">
              <a:defRPr>
                <a:solidFill>
                  <a:schemeClr val="tx1"/>
                </a:solidFill>
                <a:latin typeface="Open Sans" panose="020B0606030504020204" pitchFamily="34" charset="0"/>
                <a:ea typeface="Spica Neue"/>
                <a:cs typeface="Spica Neue"/>
              </a:defRPr>
            </a:lvl4pPr>
            <a:lvl5pPr marL="2057400" indent="-228600">
              <a:defRPr>
                <a:solidFill>
                  <a:schemeClr val="tx1"/>
                </a:solidFill>
                <a:latin typeface="Open Sans" panose="020B0606030504020204" pitchFamily="34" charset="0"/>
                <a:ea typeface="Spica Neue"/>
                <a:cs typeface="Spica Neue"/>
              </a:defRPr>
            </a:lvl5pPr>
            <a:lvl6pPr marL="2514600" indent="-228600" eaLnBrk="0" fontAlgn="base" hangingPunct="0">
              <a:spcBef>
                <a:spcPct val="0"/>
              </a:spcBef>
              <a:spcAft>
                <a:spcPct val="0"/>
              </a:spcAft>
              <a:defRPr>
                <a:solidFill>
                  <a:schemeClr val="tx1"/>
                </a:solidFill>
                <a:latin typeface="Open Sans" panose="020B0606030504020204" pitchFamily="34" charset="0"/>
                <a:ea typeface="Spica Neue"/>
                <a:cs typeface="Spica Neue"/>
              </a:defRPr>
            </a:lvl6pPr>
            <a:lvl7pPr marL="2971800" indent="-228600" eaLnBrk="0" fontAlgn="base" hangingPunct="0">
              <a:spcBef>
                <a:spcPct val="0"/>
              </a:spcBef>
              <a:spcAft>
                <a:spcPct val="0"/>
              </a:spcAft>
              <a:defRPr>
                <a:solidFill>
                  <a:schemeClr val="tx1"/>
                </a:solidFill>
                <a:latin typeface="Open Sans" panose="020B0606030504020204" pitchFamily="34" charset="0"/>
                <a:ea typeface="Spica Neue"/>
                <a:cs typeface="Spica Neue"/>
              </a:defRPr>
            </a:lvl7pPr>
            <a:lvl8pPr marL="3429000" indent="-228600" eaLnBrk="0" fontAlgn="base" hangingPunct="0">
              <a:spcBef>
                <a:spcPct val="0"/>
              </a:spcBef>
              <a:spcAft>
                <a:spcPct val="0"/>
              </a:spcAft>
              <a:defRPr>
                <a:solidFill>
                  <a:schemeClr val="tx1"/>
                </a:solidFill>
                <a:latin typeface="Open Sans" panose="020B0606030504020204" pitchFamily="34" charset="0"/>
                <a:ea typeface="Spica Neue"/>
                <a:cs typeface="Spica Neue"/>
              </a:defRPr>
            </a:lvl8pPr>
            <a:lvl9pPr marL="3886200" indent="-228600" eaLnBrk="0" fontAlgn="base" hangingPunct="0">
              <a:spcBef>
                <a:spcPct val="0"/>
              </a:spcBef>
              <a:spcAft>
                <a:spcPct val="0"/>
              </a:spcAft>
              <a:defRPr>
                <a:solidFill>
                  <a:schemeClr val="tx1"/>
                </a:solidFill>
                <a:latin typeface="Open Sans" panose="020B0606030504020204" pitchFamily="34" charset="0"/>
                <a:ea typeface="Spica Neue"/>
                <a:cs typeface="Spica Neue"/>
              </a:defRPr>
            </a:lvl9pPr>
          </a:lstStyle>
          <a:p>
            <a:pPr algn="just">
              <a:lnSpc>
                <a:spcPct val="150000"/>
              </a:lnSpc>
            </a:pPr>
            <a:r>
              <a:rPr lang="fr-FR" altLang="fr-FR" sz="2000" b="1" dirty="0">
                <a:solidFill>
                  <a:srgbClr val="034042"/>
                </a:solidFill>
                <a:latin typeface="Montserrat" pitchFamily="2" charset="77"/>
                <a:cs typeface="Times New Roman" panose="02020603050405020304" pitchFamily="18" charset="0"/>
                <a:sym typeface="Times New Roman" panose="02020603050405020304" pitchFamily="18" charset="0"/>
              </a:rPr>
              <a:t>Outils de collectes et application utilisés</a:t>
            </a:r>
          </a:p>
        </p:txBody>
      </p:sp>
    </p:spTree>
    <p:extLst>
      <p:ext uri="{BB962C8B-B14F-4D97-AF65-F5344CB8AC3E}">
        <p14:creationId xmlns:p14="http://schemas.microsoft.com/office/powerpoint/2010/main" xmlns="" val="120332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422B4B-3E54-FDB9-BBE4-5DB4B1BB4DEF}"/>
            </a:ext>
          </a:extLst>
        </p:cNvPr>
        <p:cNvGrpSpPr/>
        <p:nvPr/>
      </p:nvGrpSpPr>
      <p:grpSpPr>
        <a:xfrm>
          <a:off x="0" y="0"/>
          <a:ext cx="0" cy="0"/>
          <a:chOff x="0" y="0"/>
          <a:chExt cx="0" cy="0"/>
        </a:xfrm>
      </p:grpSpPr>
      <p:sp>
        <p:nvSpPr>
          <p:cNvPr id="4" name="ZoneTexte 4">
            <a:extLst>
              <a:ext uri="{FF2B5EF4-FFF2-40B4-BE49-F238E27FC236}">
                <a16:creationId xmlns:a16="http://schemas.microsoft.com/office/drawing/2014/main" xmlns="" id="{3B039D6D-B75E-351B-415D-3AB36DC61CC0}"/>
              </a:ext>
            </a:extLst>
          </p:cNvPr>
          <p:cNvSpPr txBox="1"/>
          <p:nvPr/>
        </p:nvSpPr>
        <p:spPr>
          <a:xfrm>
            <a:off x="487681" y="336006"/>
            <a:ext cx="10454640" cy="1200329"/>
          </a:xfrm>
          <a:prstGeom prst="rect">
            <a:avLst/>
          </a:prstGeom>
          <a:noFill/>
        </p:spPr>
        <p:txBody>
          <a:bodyPr wrap="square">
            <a:spAutoFit/>
          </a:bodyPr>
          <a:lstStyle/>
          <a:p>
            <a:r>
              <a:rPr lang="fr-FR" sz="3600" b="1" dirty="0">
                <a:solidFill>
                  <a:srgbClr val="034042"/>
                </a:solidFill>
                <a:latin typeface="Raleway" panose="020B0503030101060003" pitchFamily="34" charset="77"/>
              </a:rPr>
              <a:t>Bilan des activités depuis le démarrage de la subvention</a:t>
            </a:r>
            <a:r>
              <a:rPr lang="fr-FR" sz="3600" dirty="0">
                <a:solidFill>
                  <a:srgbClr val="034042"/>
                </a:solidFill>
                <a:latin typeface="Raleway" panose="020B0503030101060003" pitchFamily="34" charset="77"/>
              </a:rPr>
              <a:t> </a:t>
            </a:r>
            <a:r>
              <a:rPr lang="fr-FR" sz="3600" b="1" dirty="0">
                <a:solidFill>
                  <a:srgbClr val="034042"/>
                </a:solidFill>
                <a:latin typeface="Raleway" panose="020B0503030101060003" pitchFamily="34" charset="77"/>
              </a:rPr>
              <a:t>(4/4)</a:t>
            </a:r>
            <a:endParaRPr lang="fr-BE" sz="3600" b="1" dirty="0">
              <a:solidFill>
                <a:srgbClr val="034042"/>
              </a:solidFill>
              <a:latin typeface="Raleway" panose="020B0503030101060003" pitchFamily="34" charset="77"/>
            </a:endParaRPr>
          </a:p>
        </p:txBody>
      </p:sp>
      <p:grpSp>
        <p:nvGrpSpPr>
          <p:cNvPr id="5" name="Group 4">
            <a:extLst>
              <a:ext uri="{FF2B5EF4-FFF2-40B4-BE49-F238E27FC236}">
                <a16:creationId xmlns:a16="http://schemas.microsoft.com/office/drawing/2014/main" xmlns="" id="{F172984F-E63C-2672-62BB-4196A61EB490}"/>
              </a:ext>
            </a:extLst>
          </p:cNvPr>
          <p:cNvGrpSpPr/>
          <p:nvPr/>
        </p:nvGrpSpPr>
        <p:grpSpPr>
          <a:xfrm>
            <a:off x="11206162" y="316964"/>
            <a:ext cx="397680" cy="377656"/>
            <a:chOff x="11206162" y="297107"/>
            <a:chExt cx="397680" cy="377656"/>
          </a:xfrm>
        </p:grpSpPr>
        <p:sp>
          <p:nvSpPr>
            <p:cNvPr id="6" name="Rectangle: Rounded Corners 7">
              <a:extLst>
                <a:ext uri="{FF2B5EF4-FFF2-40B4-BE49-F238E27FC236}">
                  <a16:creationId xmlns:a16="http://schemas.microsoft.com/office/drawing/2014/main" xmlns="" id="{920419C9-424B-4DBE-0056-CCFE28B0DA5C}"/>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7" name="Rectangle 6">
              <a:extLst>
                <a:ext uri="{FF2B5EF4-FFF2-40B4-BE49-F238E27FC236}">
                  <a16:creationId xmlns:a16="http://schemas.microsoft.com/office/drawing/2014/main" xmlns="" id="{CF3B6505-A61B-B49A-6A32-6A987650B9C7}"/>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14</a:t>
              </a:r>
            </a:p>
          </p:txBody>
        </p:sp>
      </p:grpSp>
      <p:sp>
        <p:nvSpPr>
          <p:cNvPr id="9" name="Isosceles Triangle 71">
            <a:extLst>
              <a:ext uri="{FF2B5EF4-FFF2-40B4-BE49-F238E27FC236}">
                <a16:creationId xmlns:a16="http://schemas.microsoft.com/office/drawing/2014/main" xmlns="" id="{07F08F51-CAD6-9F07-3C25-4D5BDF61D95E}"/>
              </a:ext>
            </a:extLst>
          </p:cNvPr>
          <p:cNvSpPr/>
          <p:nvPr/>
        </p:nvSpPr>
        <p:spPr>
          <a:xfrm rot="5400000">
            <a:off x="1369647" y="2956014"/>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1" name="Isosceles Triangle 71">
            <a:extLst>
              <a:ext uri="{FF2B5EF4-FFF2-40B4-BE49-F238E27FC236}">
                <a16:creationId xmlns:a16="http://schemas.microsoft.com/office/drawing/2014/main" xmlns="" id="{A0C25E0D-87B0-A6AF-7D9F-5407E58EF35C}"/>
              </a:ext>
            </a:extLst>
          </p:cNvPr>
          <p:cNvSpPr/>
          <p:nvPr/>
        </p:nvSpPr>
        <p:spPr>
          <a:xfrm rot="5400000">
            <a:off x="1368329" y="3403171"/>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2" name="Isosceles Triangle 71">
            <a:extLst>
              <a:ext uri="{FF2B5EF4-FFF2-40B4-BE49-F238E27FC236}">
                <a16:creationId xmlns:a16="http://schemas.microsoft.com/office/drawing/2014/main" xmlns="" id="{BE11143E-23B1-3029-C1B3-844CD15BF24E}"/>
              </a:ext>
            </a:extLst>
          </p:cNvPr>
          <p:cNvSpPr/>
          <p:nvPr/>
        </p:nvSpPr>
        <p:spPr>
          <a:xfrm rot="5400000">
            <a:off x="1368329" y="3850328"/>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xmlns="" id="{943E4944-9D06-1448-E8C4-868E742E85A5}"/>
              </a:ext>
            </a:extLst>
          </p:cNvPr>
          <p:cNvSpPr txBox="1"/>
          <p:nvPr/>
        </p:nvSpPr>
        <p:spPr>
          <a:xfrm>
            <a:off x="1287684" y="1859555"/>
            <a:ext cx="9789288" cy="2251322"/>
          </a:xfrm>
          <a:prstGeom prst="rect">
            <a:avLst/>
          </a:prstGeom>
          <a:noFill/>
        </p:spPr>
        <p:txBody>
          <a:bodyPr wrap="square">
            <a:spAutoFit/>
          </a:bodyPr>
          <a:lstStyle/>
          <a:p>
            <a:pPr marL="180000" indent="-180000">
              <a:lnSpc>
                <a:spcPct val="150000"/>
              </a:lnSpc>
              <a:spcBef>
                <a:spcPts val="0"/>
              </a:spcBef>
              <a:defRPr/>
            </a:pPr>
            <a:r>
              <a:rPr lang="fr-FR" sz="1400" b="1" spc="-5" dirty="0">
                <a:solidFill>
                  <a:srgbClr val="034042"/>
                </a:solidFill>
                <a:latin typeface="Montserrat" pitchFamily="2" charset="77"/>
                <a:ea typeface="Calibri" panose="020F0502020204030204" pitchFamily="34" charset="0"/>
                <a:cs typeface="Times New Roman" panose="02020603050405020304" pitchFamily="18" charset="0"/>
              </a:rPr>
              <a:t>L’objectif est de rendre visible le projet sur toutes les plateformes de communication du projet</a:t>
            </a:r>
            <a:r>
              <a:rPr lang="fr-FR" sz="1400" b="1" dirty="0">
                <a:solidFill>
                  <a:srgbClr val="034042"/>
                </a:solidFill>
                <a:latin typeface="Montserrat" pitchFamily="2" charset="77"/>
                <a:cs typeface="Times New Roman" pitchFamily="18" charset="0"/>
              </a:rPr>
              <a:t>.</a:t>
            </a:r>
          </a:p>
          <a:p>
            <a:pPr marL="180000" indent="-180000">
              <a:lnSpc>
                <a:spcPct val="150000"/>
              </a:lnSpc>
              <a:spcBef>
                <a:spcPts val="0"/>
              </a:spcBef>
              <a:defRPr/>
            </a:pPr>
            <a:endParaRPr lang="fr-FR" sz="1400" b="1" spc="-5" dirty="0">
              <a:solidFill>
                <a:srgbClr val="034042"/>
              </a:solidFill>
              <a:latin typeface="Montserrat" pitchFamily="2" charset="77"/>
              <a:ea typeface="Calibri" panose="020F0502020204030204" pitchFamily="34" charset="0"/>
              <a:cs typeface="Times New Roman" pitchFamily="18" charset="0"/>
            </a:endParaRPr>
          </a:p>
          <a:p>
            <a:pPr marL="180000" indent="-180000" algn="just">
              <a:lnSpc>
                <a:spcPct val="150000"/>
              </a:lnSpc>
              <a:spcBef>
                <a:spcPts val="0"/>
              </a:spcBef>
              <a:defRPr/>
            </a:pPr>
            <a:r>
              <a:rPr lang="fr-FR" sz="1400" b="1" spc="-5" dirty="0">
                <a:solidFill>
                  <a:srgbClr val="034042"/>
                </a:solidFill>
                <a:latin typeface="Montserrat" pitchFamily="2" charset="77"/>
                <a:ea typeface="Calibri" panose="020F0502020204030204" pitchFamily="34" charset="0"/>
                <a:cs typeface="Times New Roman" pitchFamily="18" charset="0"/>
              </a:rPr>
              <a:t>Les différents outils de communication que nous utilisons sont :</a:t>
            </a:r>
            <a:endParaRPr lang="fr-FR" sz="1400" b="1" dirty="0">
              <a:solidFill>
                <a:srgbClr val="034042"/>
              </a:solidFill>
              <a:latin typeface="Montserrat" pitchFamily="2" charset="77"/>
              <a:ea typeface="Calibri" panose="020F0502020204030204" pitchFamily="34" charset="0"/>
              <a:cs typeface="Times New Roman" pitchFamily="18" charset="0"/>
            </a:endParaRPr>
          </a:p>
          <a:p>
            <a:pPr>
              <a:lnSpc>
                <a:spcPct val="150000"/>
              </a:lnSpc>
              <a:spcAft>
                <a:spcPts val="1000"/>
              </a:spcAft>
              <a:defRPr/>
            </a:pPr>
            <a:r>
              <a:rPr lang="fr-FR" sz="1400" b="1" dirty="0">
                <a:solidFill>
                  <a:srgbClr val="034042"/>
                </a:solidFill>
                <a:latin typeface="Montserrat" pitchFamily="2" charset="77"/>
                <a:ea typeface="Calibri" panose="020F0502020204030204" pitchFamily="34" charset="0"/>
                <a:cs typeface="Times New Roman" pitchFamily="18" charset="0"/>
              </a:rPr>
              <a:t>    Site internet : </a:t>
            </a:r>
            <a:r>
              <a:rPr lang="fr-FR" sz="1400" b="1" u="sng" dirty="0">
                <a:solidFill>
                  <a:srgbClr val="034042"/>
                </a:solidFill>
                <a:latin typeface="Montserrat" pitchFamily="2" charset="77"/>
                <a:ea typeface="Calibri" panose="020F0502020204030204" pitchFamily="34" charset="0"/>
                <a:cs typeface="Times New Roman" pitchFamily="18" charset="0"/>
                <a:hlinkClick r:id="rId2">
                  <a:extLst>
                    <a:ext uri="{A12FA001-AC4F-418D-AE19-62706E023703}">
                      <ahyp:hlinkClr xmlns:ahyp="http://schemas.microsoft.com/office/drawing/2018/hyperlinkcolor" xmlns="" val="tx"/>
                    </a:ext>
                  </a:extLst>
                </a:hlinkClick>
              </a:rPr>
              <a:t>http://www.foretcommunale-cameroun.org/</a:t>
            </a:r>
            <a:endParaRPr lang="fr-CM" sz="1400" b="1" dirty="0">
              <a:solidFill>
                <a:srgbClr val="034042"/>
              </a:solidFill>
              <a:latin typeface="Montserrat" pitchFamily="2" charset="77"/>
              <a:ea typeface="Calibri" panose="020F0502020204030204" pitchFamily="34" charset="0"/>
              <a:cs typeface="Times New Roman" pitchFamily="18" charset="0"/>
            </a:endParaRPr>
          </a:p>
          <a:p>
            <a:pPr>
              <a:lnSpc>
                <a:spcPct val="150000"/>
              </a:lnSpc>
              <a:spcAft>
                <a:spcPts val="1000"/>
              </a:spcAft>
              <a:tabLst>
                <a:tab pos="4343400" algn="l"/>
              </a:tabLst>
              <a:defRPr/>
            </a:pPr>
            <a:r>
              <a:rPr lang="fr-FR" sz="1400" b="1" dirty="0">
                <a:solidFill>
                  <a:srgbClr val="034042"/>
                </a:solidFill>
                <a:latin typeface="Montserrat" pitchFamily="2" charset="77"/>
                <a:ea typeface="Calibri" panose="020F0502020204030204" pitchFamily="34" charset="0"/>
                <a:cs typeface="Times New Roman" pitchFamily="18" charset="0"/>
              </a:rPr>
              <a:t>    La page Facebook :  </a:t>
            </a:r>
            <a:r>
              <a:rPr lang="fr-FR" sz="1400" b="1" dirty="0">
                <a:solidFill>
                  <a:srgbClr val="034042"/>
                </a:solidFill>
                <a:latin typeface="Montserrat" pitchFamily="2" charset="77"/>
                <a:ea typeface="Calibri" panose="020F0502020204030204" pitchFamily="34" charset="0"/>
                <a:cs typeface="Times New Roman" pitchFamily="18" charset="0"/>
                <a:hlinkClick r:id="rId3">
                  <a:extLst>
                    <a:ext uri="{A12FA001-AC4F-418D-AE19-62706E023703}">
                      <ahyp:hlinkClr xmlns:ahyp="http://schemas.microsoft.com/office/drawing/2018/hyperlinkcolor" xmlns="" val="tx"/>
                    </a:ext>
                  </a:extLst>
                </a:hlinkClick>
              </a:rPr>
              <a:t>https://www.facebook.com/share/15fx3bBThd/</a:t>
            </a:r>
            <a:r>
              <a:rPr lang="fr-FR" sz="1400" b="1" dirty="0">
                <a:solidFill>
                  <a:srgbClr val="034042"/>
                </a:solidFill>
                <a:latin typeface="Montserrat" pitchFamily="2" charset="77"/>
                <a:ea typeface="Calibri" panose="020F0502020204030204" pitchFamily="34" charset="0"/>
                <a:cs typeface="Times New Roman" pitchFamily="18" charset="0"/>
              </a:rPr>
              <a:t> </a:t>
            </a:r>
            <a:endParaRPr lang="fr-CM" sz="1400" b="1" dirty="0">
              <a:solidFill>
                <a:srgbClr val="034042"/>
              </a:solidFill>
              <a:latin typeface="Montserrat" pitchFamily="2" charset="77"/>
              <a:ea typeface="Calibri" panose="020F0502020204030204" pitchFamily="34" charset="0"/>
              <a:cs typeface="Times New Roman" pitchFamily="18" charset="0"/>
            </a:endParaRPr>
          </a:p>
          <a:p>
            <a:pPr>
              <a:lnSpc>
                <a:spcPct val="150000"/>
              </a:lnSpc>
              <a:spcAft>
                <a:spcPts val="1000"/>
              </a:spcAft>
              <a:tabLst>
                <a:tab pos="4343400" algn="l"/>
              </a:tabLst>
              <a:defRPr/>
            </a:pPr>
            <a:r>
              <a:rPr lang="fr-FR" sz="1400" b="1" dirty="0">
                <a:solidFill>
                  <a:srgbClr val="034042"/>
                </a:solidFill>
                <a:latin typeface="Montserrat" pitchFamily="2" charset="77"/>
                <a:ea typeface="Calibri" panose="020F0502020204030204" pitchFamily="34" charset="0"/>
                <a:cs typeface="Times New Roman" pitchFamily="18" charset="0"/>
              </a:rPr>
              <a:t>    La chaine YouTube : </a:t>
            </a:r>
            <a:r>
              <a:rPr lang="fr-FR" sz="1400" b="1" u="sng" dirty="0">
                <a:solidFill>
                  <a:srgbClr val="034042"/>
                </a:solidFill>
                <a:latin typeface="Montserrat" pitchFamily="2" charset="77"/>
                <a:ea typeface="Times New Roman" panose="02020603050405020304" pitchFamily="18" charset="0"/>
                <a:cs typeface="Times New Roman" pitchFamily="18" charset="0"/>
              </a:rPr>
              <a:t>https://</a:t>
            </a:r>
            <a:r>
              <a:rPr lang="fr-FR" sz="1400" b="1" u="sng" dirty="0" err="1">
                <a:solidFill>
                  <a:srgbClr val="034042"/>
                </a:solidFill>
                <a:latin typeface="Montserrat" pitchFamily="2" charset="77"/>
                <a:ea typeface="Times New Roman" panose="02020603050405020304" pitchFamily="18" charset="0"/>
                <a:cs typeface="Times New Roman" pitchFamily="18" charset="0"/>
              </a:rPr>
              <a:t>www.youtube.com</a:t>
            </a:r>
            <a:r>
              <a:rPr lang="fr-FR" sz="1400" b="1" u="sng" dirty="0">
                <a:solidFill>
                  <a:srgbClr val="034042"/>
                </a:solidFill>
                <a:latin typeface="Montserrat" pitchFamily="2" charset="77"/>
                <a:ea typeface="Times New Roman" panose="02020603050405020304" pitchFamily="18" charset="0"/>
                <a:cs typeface="Times New Roman" pitchFamily="18" charset="0"/>
              </a:rPr>
              <a:t>/@centretechniquedelaforetco5846</a:t>
            </a:r>
          </a:p>
        </p:txBody>
      </p:sp>
      <p:pic>
        <p:nvPicPr>
          <p:cNvPr id="20" name="Image 5">
            <a:extLst>
              <a:ext uri="{FF2B5EF4-FFF2-40B4-BE49-F238E27FC236}">
                <a16:creationId xmlns:a16="http://schemas.microsoft.com/office/drawing/2014/main" xmlns="" id="{B71793F1-D68B-023D-23AE-2F69558EF02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287684" y="4534444"/>
            <a:ext cx="4191000"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Image 7">
            <a:extLst>
              <a:ext uri="{FF2B5EF4-FFF2-40B4-BE49-F238E27FC236}">
                <a16:creationId xmlns:a16="http://schemas.microsoft.com/office/drawing/2014/main" xmlns="" id="{8F625542-0870-014E-28B0-1924C5652ACC}"/>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67008" y="4466570"/>
            <a:ext cx="3481387" cy="198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945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0B58650-F85A-CA7B-4F11-37ED6BBBA9E3}"/>
              </a:ext>
            </a:extLst>
          </p:cNvPr>
          <p:cNvSpPr>
            <a:spLocks noGrp="1"/>
          </p:cNvSpPr>
          <p:nvPr>
            <p:ph type="title"/>
          </p:nvPr>
        </p:nvSpPr>
        <p:spPr>
          <a:xfrm>
            <a:off x="567793" y="706719"/>
            <a:ext cx="11031276" cy="675295"/>
          </a:xfrm>
        </p:spPr>
        <p:txBody>
          <a:bodyPr anchor="ctr">
            <a:noAutofit/>
          </a:bodyPr>
          <a:lstStyle/>
          <a:p>
            <a:r>
              <a:rPr lang="fr-FR" dirty="0">
                <a:solidFill>
                  <a:srgbClr val="034042"/>
                </a:solidFill>
              </a:rPr>
              <a:t>Planification synthétique des six prochains mois. (1/2)</a:t>
            </a:r>
            <a:endParaRPr lang="fr-BE" dirty="0">
              <a:solidFill>
                <a:srgbClr val="034042"/>
              </a:solidFill>
            </a:endParaRPr>
          </a:p>
        </p:txBody>
      </p:sp>
      <p:grpSp>
        <p:nvGrpSpPr>
          <p:cNvPr id="4" name="Group 3">
            <a:extLst>
              <a:ext uri="{FF2B5EF4-FFF2-40B4-BE49-F238E27FC236}">
                <a16:creationId xmlns:a16="http://schemas.microsoft.com/office/drawing/2014/main" xmlns="" id="{9C5F7BE6-0B94-CA4B-5285-C22CE4ADC754}"/>
              </a:ext>
            </a:extLst>
          </p:cNvPr>
          <p:cNvGrpSpPr/>
          <p:nvPr/>
        </p:nvGrpSpPr>
        <p:grpSpPr>
          <a:xfrm>
            <a:off x="11206162" y="316964"/>
            <a:ext cx="397680" cy="377656"/>
            <a:chOff x="11206162" y="297107"/>
            <a:chExt cx="397680" cy="377656"/>
          </a:xfrm>
        </p:grpSpPr>
        <p:sp>
          <p:nvSpPr>
            <p:cNvPr id="5" name="Rectangle: Rounded Corners 7">
              <a:extLst>
                <a:ext uri="{FF2B5EF4-FFF2-40B4-BE49-F238E27FC236}">
                  <a16:creationId xmlns:a16="http://schemas.microsoft.com/office/drawing/2014/main" xmlns="" id="{F723642D-060E-354D-0C3C-E01026AC166B}"/>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6" name="Rectangle 5">
              <a:extLst>
                <a:ext uri="{FF2B5EF4-FFF2-40B4-BE49-F238E27FC236}">
                  <a16:creationId xmlns:a16="http://schemas.microsoft.com/office/drawing/2014/main" xmlns="" id="{8B2FA4D4-BD41-7E63-E77A-C9EA179A95E1}"/>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13</a:t>
              </a:r>
            </a:p>
          </p:txBody>
        </p:sp>
      </p:grpSp>
      <p:graphicFrame>
        <p:nvGraphicFramePr>
          <p:cNvPr id="7" name="Tableau 3">
            <a:extLst>
              <a:ext uri="{FF2B5EF4-FFF2-40B4-BE49-F238E27FC236}">
                <a16:creationId xmlns:a16="http://schemas.microsoft.com/office/drawing/2014/main" xmlns="" id="{BE9E5EF9-1078-F903-49DC-6ECE7DBC9D84}"/>
              </a:ext>
            </a:extLst>
          </p:cNvPr>
          <p:cNvGraphicFramePr>
            <a:graphicFrameLocks noGrp="1"/>
          </p:cNvGraphicFramePr>
          <p:nvPr>
            <p:extLst>
              <p:ext uri="{D42A27DB-BD31-4B8C-83A1-F6EECF244321}">
                <p14:modId xmlns:p14="http://schemas.microsoft.com/office/powerpoint/2010/main" xmlns="" val="1019445334"/>
              </p:ext>
            </p:extLst>
          </p:nvPr>
        </p:nvGraphicFramePr>
        <p:xfrm>
          <a:off x="676140" y="1674768"/>
          <a:ext cx="10530023" cy="4486730"/>
        </p:xfrm>
        <a:graphic>
          <a:graphicData uri="http://schemas.openxmlformats.org/drawingml/2006/table">
            <a:tbl>
              <a:tblPr firstRow="1" firstCol="1" bandRow="1">
                <a:tableStyleId>{5C22544A-7EE6-4342-B048-85BDC9FD1C3A}</a:tableStyleId>
              </a:tblPr>
              <a:tblGrid>
                <a:gridCol w="6756640">
                  <a:extLst>
                    <a:ext uri="{9D8B030D-6E8A-4147-A177-3AD203B41FA5}">
                      <a16:colId xmlns:a16="http://schemas.microsoft.com/office/drawing/2014/main" xmlns="" val="479718583"/>
                    </a:ext>
                  </a:extLst>
                </a:gridCol>
                <a:gridCol w="587601">
                  <a:extLst>
                    <a:ext uri="{9D8B030D-6E8A-4147-A177-3AD203B41FA5}">
                      <a16:colId xmlns:a16="http://schemas.microsoft.com/office/drawing/2014/main" xmlns="" val="3450667918"/>
                    </a:ext>
                  </a:extLst>
                </a:gridCol>
                <a:gridCol w="571121">
                  <a:extLst>
                    <a:ext uri="{9D8B030D-6E8A-4147-A177-3AD203B41FA5}">
                      <a16:colId xmlns:a16="http://schemas.microsoft.com/office/drawing/2014/main" xmlns="" val="2893519539"/>
                    </a:ext>
                  </a:extLst>
                </a:gridCol>
                <a:gridCol w="571120">
                  <a:extLst>
                    <a:ext uri="{9D8B030D-6E8A-4147-A177-3AD203B41FA5}">
                      <a16:colId xmlns:a16="http://schemas.microsoft.com/office/drawing/2014/main" xmlns="" val="3222913359"/>
                    </a:ext>
                  </a:extLst>
                </a:gridCol>
                <a:gridCol w="571120">
                  <a:extLst>
                    <a:ext uri="{9D8B030D-6E8A-4147-A177-3AD203B41FA5}">
                      <a16:colId xmlns:a16="http://schemas.microsoft.com/office/drawing/2014/main" xmlns="" val="34026373"/>
                    </a:ext>
                  </a:extLst>
                </a:gridCol>
                <a:gridCol w="795574">
                  <a:extLst>
                    <a:ext uri="{9D8B030D-6E8A-4147-A177-3AD203B41FA5}">
                      <a16:colId xmlns:a16="http://schemas.microsoft.com/office/drawing/2014/main" xmlns="" val="2447724281"/>
                    </a:ext>
                  </a:extLst>
                </a:gridCol>
                <a:gridCol w="676847">
                  <a:extLst>
                    <a:ext uri="{9D8B030D-6E8A-4147-A177-3AD203B41FA5}">
                      <a16:colId xmlns:a16="http://schemas.microsoft.com/office/drawing/2014/main" xmlns="" val="1892387494"/>
                    </a:ext>
                  </a:extLst>
                </a:gridCol>
              </a:tblGrid>
              <a:tr h="0">
                <a:tc>
                  <a:txBody>
                    <a:bodyPr/>
                    <a:lstStyle/>
                    <a:p>
                      <a:pPr algn="l">
                        <a:lnSpc>
                          <a:spcPct val="107000"/>
                        </a:lnSpc>
                        <a:spcAft>
                          <a:spcPts val="800"/>
                        </a:spcAft>
                      </a:pPr>
                      <a:r>
                        <a:rPr lang="fr-CM" sz="1200" kern="0" dirty="0">
                          <a:solidFill>
                            <a:schemeClr val="tx1"/>
                          </a:solidFill>
                          <a:effectLst/>
                          <a:latin typeface="Montserrat" pitchFamily="2" charset="77"/>
                          <a:cs typeface="Times New Roman" panose="02020603050405020304" pitchFamily="18" charset="0"/>
                        </a:rPr>
                        <a:t>ACTIVITÉS</a:t>
                      </a:r>
                      <a:endParaRPr lang="fr-CM" sz="1200" kern="100" dirty="0">
                        <a:solidFill>
                          <a:schemeClr val="tx1"/>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gridSpan="6">
                  <a:txBody>
                    <a:bodyPr/>
                    <a:lstStyle/>
                    <a:p>
                      <a:pPr algn="l">
                        <a:lnSpc>
                          <a:spcPct val="107000"/>
                        </a:lnSpc>
                        <a:spcAft>
                          <a:spcPts val="800"/>
                        </a:spcAft>
                      </a:pPr>
                      <a:r>
                        <a:rPr lang="fr-CM" sz="1200" kern="0" dirty="0">
                          <a:solidFill>
                            <a:schemeClr val="tx1"/>
                          </a:solidFill>
                          <a:effectLst/>
                          <a:latin typeface="Montserrat" pitchFamily="2" charset="77"/>
                          <a:cs typeface="Times New Roman" panose="02020603050405020304" pitchFamily="18" charset="0"/>
                        </a:rPr>
                        <a:t>CALENDRIER </a:t>
                      </a:r>
                      <a:endParaRPr lang="fr-CM" sz="1200" kern="100" dirty="0">
                        <a:solidFill>
                          <a:schemeClr val="tx1"/>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hMerge="1">
                  <a:txBody>
                    <a:bodyPr/>
                    <a:lstStyle/>
                    <a:p>
                      <a:endParaRPr lang="fr-CM"/>
                    </a:p>
                  </a:txBody>
                  <a:tcPr/>
                </a:tc>
                <a:tc hMerge="1">
                  <a:txBody>
                    <a:bodyPr/>
                    <a:lstStyle/>
                    <a:p>
                      <a:endParaRPr lang="fr-CM"/>
                    </a:p>
                  </a:txBody>
                  <a:tcPr/>
                </a:tc>
                <a:tc hMerge="1">
                  <a:txBody>
                    <a:bodyPr/>
                    <a:lstStyle/>
                    <a:p>
                      <a:endParaRPr lang="fr-CM"/>
                    </a:p>
                  </a:txBody>
                  <a:tcPr/>
                </a:tc>
                <a:tc hMerge="1">
                  <a:txBody>
                    <a:bodyPr/>
                    <a:lstStyle/>
                    <a:p>
                      <a:endParaRPr lang="fr-CM"/>
                    </a:p>
                  </a:txBody>
                  <a:tcPr/>
                </a:tc>
                <a:tc hMerge="1">
                  <a:txBody>
                    <a:bodyPr/>
                    <a:lstStyle/>
                    <a:p>
                      <a:endParaRPr lang="fr-CM"/>
                    </a:p>
                  </a:txBody>
                  <a:tcPr/>
                </a:tc>
                <a:extLst>
                  <a:ext uri="{0D108BD9-81ED-4DB2-BD59-A6C34878D82A}">
                    <a16:rowId xmlns:a16="http://schemas.microsoft.com/office/drawing/2014/main" xmlns="" val="420526307"/>
                  </a:ext>
                </a:extLst>
              </a:tr>
              <a:tr h="194944">
                <a:tc>
                  <a:txBody>
                    <a:bodyPr/>
                    <a:lstStyle/>
                    <a:p>
                      <a:pPr algn="ctr">
                        <a:lnSpc>
                          <a:spcPct val="107000"/>
                        </a:lnSpc>
                        <a:spcAft>
                          <a:spcPts val="800"/>
                        </a:spcAft>
                      </a:pPr>
                      <a:r>
                        <a:rPr lang="fr-CM" sz="1200" kern="0" dirty="0">
                          <a:effectLst/>
                          <a:latin typeface="Montserrat" pitchFamily="2" charset="77"/>
                          <a:cs typeface="Times New Roman" panose="02020603050405020304" pitchFamily="18" charset="0"/>
                        </a:rPr>
                        <a:t> </a:t>
                      </a:r>
                      <a:endParaRPr lang="fr-CM" sz="1200" kern="100" dirty="0">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a:lnSpc>
                          <a:spcPct val="107000"/>
                        </a:lnSpc>
                        <a:spcAft>
                          <a:spcPts val="800"/>
                        </a:spcAft>
                      </a:pPr>
                      <a:r>
                        <a:rPr lang="fr-CM" sz="1200" kern="0" dirty="0">
                          <a:effectLst/>
                          <a:latin typeface="Montserrat" pitchFamily="2" charset="77"/>
                          <a:cs typeface="Times New Roman" panose="02020603050405020304" pitchFamily="18" charset="0"/>
                        </a:rPr>
                        <a:t>Mars</a:t>
                      </a:r>
                      <a:endParaRPr lang="fr-CM" sz="1200" kern="100" dirty="0">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a:lnSpc>
                          <a:spcPct val="107000"/>
                        </a:lnSpc>
                        <a:spcAft>
                          <a:spcPts val="800"/>
                        </a:spcAft>
                      </a:pPr>
                      <a:r>
                        <a:rPr lang="fr-CM" sz="1200" kern="0">
                          <a:effectLst/>
                          <a:latin typeface="Montserrat" pitchFamily="2" charset="77"/>
                          <a:cs typeface="Times New Roman" panose="02020603050405020304" pitchFamily="18" charset="0"/>
                        </a:rPr>
                        <a:t>Avril</a:t>
                      </a:r>
                      <a:endParaRPr lang="fr-CM" sz="1200" kern="100">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a:lnSpc>
                          <a:spcPct val="107000"/>
                        </a:lnSpc>
                        <a:spcAft>
                          <a:spcPts val="800"/>
                        </a:spcAft>
                      </a:pPr>
                      <a:r>
                        <a:rPr lang="fr-CM" sz="1200" kern="0">
                          <a:effectLst/>
                          <a:latin typeface="Montserrat" pitchFamily="2" charset="77"/>
                          <a:cs typeface="Times New Roman" panose="02020603050405020304" pitchFamily="18" charset="0"/>
                        </a:rPr>
                        <a:t>Mai</a:t>
                      </a:r>
                      <a:endParaRPr lang="fr-CM" sz="1200" kern="100">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a:lnSpc>
                          <a:spcPct val="107000"/>
                        </a:lnSpc>
                        <a:spcAft>
                          <a:spcPts val="800"/>
                        </a:spcAft>
                      </a:pPr>
                      <a:r>
                        <a:rPr lang="fr-CM" sz="1200" kern="0">
                          <a:effectLst/>
                          <a:latin typeface="Montserrat" pitchFamily="2" charset="77"/>
                          <a:cs typeface="Times New Roman" panose="02020603050405020304" pitchFamily="18" charset="0"/>
                        </a:rPr>
                        <a:t>Juin</a:t>
                      </a:r>
                      <a:endParaRPr lang="fr-CM" sz="1200" kern="100">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a:lnSpc>
                          <a:spcPct val="107000"/>
                        </a:lnSpc>
                        <a:spcAft>
                          <a:spcPts val="800"/>
                        </a:spcAft>
                      </a:pPr>
                      <a:r>
                        <a:rPr lang="fr-CM" sz="1200" kern="0">
                          <a:effectLst/>
                          <a:latin typeface="Montserrat" pitchFamily="2" charset="77"/>
                          <a:cs typeface="Times New Roman" panose="02020603050405020304" pitchFamily="18" charset="0"/>
                        </a:rPr>
                        <a:t>Juillet</a:t>
                      </a:r>
                      <a:endParaRPr lang="fr-CM" sz="1200" kern="100">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a:lnSpc>
                          <a:spcPct val="107000"/>
                        </a:lnSpc>
                        <a:spcAft>
                          <a:spcPts val="800"/>
                        </a:spcAft>
                      </a:pPr>
                      <a:r>
                        <a:rPr lang="fr-CM" sz="1200" kern="0" dirty="0">
                          <a:effectLst/>
                          <a:latin typeface="Montserrat" pitchFamily="2" charset="77"/>
                          <a:cs typeface="Times New Roman" panose="02020603050405020304" pitchFamily="18" charset="0"/>
                        </a:rPr>
                        <a:t>Août</a:t>
                      </a:r>
                      <a:endParaRPr lang="fr-CM" sz="1200" kern="100" dirty="0">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extLst>
                  <a:ext uri="{0D108BD9-81ED-4DB2-BD59-A6C34878D82A}">
                    <a16:rowId xmlns:a16="http://schemas.microsoft.com/office/drawing/2014/main" xmlns="" val="3675274221"/>
                  </a:ext>
                </a:extLst>
              </a:tr>
              <a:tr h="570700">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Identifier les sites potentiels de reboisement, matérialiser, géo référencer </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19993226"/>
                  </a:ext>
                </a:extLst>
              </a:tr>
              <a:tr h="570700">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Production et entretien des plants forestiers en pépinières et acquérir des plants fruitiers </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EBF1DE"/>
                          </a:highlight>
                          <a:latin typeface="Montserrat" pitchFamily="2" charset="77"/>
                          <a:cs typeface="Times New Roman" panose="02020603050405020304" pitchFamily="18" charset="0"/>
                        </a:rPr>
                        <a:t> </a:t>
                      </a:r>
                      <a:endParaRPr lang="fr-CM" sz="1200" kern="100" dirty="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5953197"/>
                  </a:ext>
                </a:extLst>
              </a:tr>
              <a:tr h="275393">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Activité de et Sécurisation des sites de 600 ha.</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a:effectLst/>
                          <a:highlight>
                            <a:srgbClr val="92D050"/>
                          </a:highlight>
                          <a:latin typeface="Montserrat" pitchFamily="2" charset="77"/>
                          <a:cs typeface="Times New Roman" panose="02020603050405020304" pitchFamily="18" charset="0"/>
                        </a:rPr>
                        <a:t> </a:t>
                      </a:r>
                      <a:endParaRPr lang="fr-CM" sz="1200" kern="10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4107316419"/>
                  </a:ext>
                </a:extLst>
              </a:tr>
              <a:tr h="355472">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Renforcer les équipes de surveillance et communautaire</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E2EFD9"/>
                          </a:highlight>
                          <a:latin typeface="Montserrat" pitchFamily="2" charset="77"/>
                          <a:cs typeface="Times New Roman" panose="02020603050405020304" pitchFamily="18" charset="0"/>
                        </a:rPr>
                        <a:t> </a:t>
                      </a:r>
                      <a:endParaRPr lang="fr-CM" sz="1200" kern="100" dirty="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E2EFD9"/>
                          </a:highlight>
                          <a:latin typeface="Montserrat" pitchFamily="2" charset="77"/>
                          <a:cs typeface="Times New Roman" panose="02020603050405020304" pitchFamily="18" charset="0"/>
                        </a:rPr>
                        <a:t> </a:t>
                      </a:r>
                      <a:endParaRPr lang="fr-CM" sz="1200" kern="100" dirty="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287182207"/>
                  </a:ext>
                </a:extLst>
              </a:tr>
              <a:tr h="275393">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Equiper les équipes de patrouille</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1066136465"/>
                  </a:ext>
                </a:extLst>
              </a:tr>
              <a:tr h="275393">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Identifier et géo-référencer sites Maraichers </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4213745"/>
                  </a:ext>
                </a:extLst>
              </a:tr>
              <a:tr h="570700">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Elaboration des DAO et lancement des marchés pour forages maraichers, pastoraux et </a:t>
                      </a:r>
                      <a:r>
                        <a:rPr lang="fr-CM" sz="1200" kern="0" dirty="0" err="1">
                          <a:solidFill>
                            <a:srgbClr val="034042"/>
                          </a:solidFill>
                          <a:effectLst/>
                          <a:latin typeface="Montserrat" pitchFamily="2" charset="77"/>
                          <a:cs typeface="Times New Roman" panose="02020603050405020304" pitchFamily="18" charset="0"/>
                        </a:rPr>
                        <a:t>etangs</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352360171"/>
                  </a:ext>
                </a:extLst>
              </a:tr>
              <a:tr h="275393">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Sélectionner et former 60 maraichers </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35619737"/>
                  </a:ext>
                </a:extLst>
              </a:tr>
              <a:tr h="355472">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Elaborer des fiches techniques et les comptes d’exploitation</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2182190098"/>
                  </a:ext>
                </a:extLst>
              </a:tr>
              <a:tr h="570700">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Former les agents de terrain sur les outils de collecte de données pour le web géo monitoring</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70000"/>
                      </a:schemeClr>
                    </a:solidFill>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E2EFD9"/>
                          </a:highlight>
                          <a:latin typeface="Montserrat" pitchFamily="2" charset="77"/>
                          <a:cs typeface="Times New Roman" panose="02020603050405020304" pitchFamily="18" charset="0"/>
                        </a:rPr>
                        <a:t> </a:t>
                      </a:r>
                      <a:endParaRPr lang="fr-CM" sz="1200" kern="100" dirty="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E2EFD9"/>
                          </a:highlight>
                          <a:latin typeface="Montserrat" pitchFamily="2" charset="77"/>
                          <a:cs typeface="Times New Roman" panose="02020603050405020304" pitchFamily="18" charset="0"/>
                        </a:rPr>
                        <a:t> </a:t>
                      </a:r>
                      <a:endParaRPr lang="fr-CM" sz="1200" kern="100" dirty="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3445" marR="334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6118026"/>
                  </a:ext>
                </a:extLst>
              </a:tr>
            </a:tbl>
          </a:graphicData>
        </a:graphic>
      </p:graphicFrame>
    </p:spTree>
    <p:extLst>
      <p:ext uri="{BB962C8B-B14F-4D97-AF65-F5344CB8AC3E}">
        <p14:creationId xmlns:p14="http://schemas.microsoft.com/office/powerpoint/2010/main" xmlns="" val="337383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159540-7CFF-0D3E-E159-1EB3842B1C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5BFA00E-8374-C2A6-C414-60780B102928}"/>
              </a:ext>
            </a:extLst>
          </p:cNvPr>
          <p:cNvSpPr>
            <a:spLocks noGrp="1"/>
          </p:cNvSpPr>
          <p:nvPr>
            <p:ph type="title"/>
          </p:nvPr>
        </p:nvSpPr>
        <p:spPr>
          <a:xfrm>
            <a:off x="567793" y="706719"/>
            <a:ext cx="11031276" cy="675295"/>
          </a:xfrm>
        </p:spPr>
        <p:txBody>
          <a:bodyPr anchor="ctr">
            <a:noAutofit/>
          </a:bodyPr>
          <a:lstStyle/>
          <a:p>
            <a:r>
              <a:rPr lang="fr-FR" dirty="0">
                <a:solidFill>
                  <a:srgbClr val="034042"/>
                </a:solidFill>
              </a:rPr>
              <a:t>Planification synthétique des six prochains mois (2/2)</a:t>
            </a:r>
            <a:endParaRPr lang="fr-BE" dirty="0">
              <a:solidFill>
                <a:srgbClr val="034042"/>
              </a:solidFill>
            </a:endParaRPr>
          </a:p>
        </p:txBody>
      </p:sp>
      <p:grpSp>
        <p:nvGrpSpPr>
          <p:cNvPr id="4" name="Group 3">
            <a:extLst>
              <a:ext uri="{FF2B5EF4-FFF2-40B4-BE49-F238E27FC236}">
                <a16:creationId xmlns:a16="http://schemas.microsoft.com/office/drawing/2014/main" xmlns="" id="{47288BA1-B3EA-69F4-4802-6B57320BCEA6}"/>
              </a:ext>
            </a:extLst>
          </p:cNvPr>
          <p:cNvGrpSpPr/>
          <p:nvPr/>
        </p:nvGrpSpPr>
        <p:grpSpPr>
          <a:xfrm>
            <a:off x="11206162" y="316964"/>
            <a:ext cx="397680" cy="377656"/>
            <a:chOff x="11206162" y="297107"/>
            <a:chExt cx="397680" cy="377656"/>
          </a:xfrm>
        </p:grpSpPr>
        <p:sp>
          <p:nvSpPr>
            <p:cNvPr id="5" name="Rectangle: Rounded Corners 7">
              <a:extLst>
                <a:ext uri="{FF2B5EF4-FFF2-40B4-BE49-F238E27FC236}">
                  <a16:creationId xmlns:a16="http://schemas.microsoft.com/office/drawing/2014/main" xmlns="" id="{AE76CA4B-EA0F-D681-7E85-BB9430CA2723}"/>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6" name="Rectangle 5">
              <a:extLst>
                <a:ext uri="{FF2B5EF4-FFF2-40B4-BE49-F238E27FC236}">
                  <a16:creationId xmlns:a16="http://schemas.microsoft.com/office/drawing/2014/main" xmlns="" id="{C42ACC19-9CD2-5092-B224-99B2E1A668D8}"/>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13</a:t>
              </a:r>
            </a:p>
          </p:txBody>
        </p:sp>
      </p:grpSp>
      <p:graphicFrame>
        <p:nvGraphicFramePr>
          <p:cNvPr id="3" name="Tableau 3">
            <a:extLst>
              <a:ext uri="{FF2B5EF4-FFF2-40B4-BE49-F238E27FC236}">
                <a16:creationId xmlns:a16="http://schemas.microsoft.com/office/drawing/2014/main" xmlns="" id="{AA602B03-52BC-C808-843C-A9A833B66B21}"/>
              </a:ext>
            </a:extLst>
          </p:cNvPr>
          <p:cNvGraphicFramePr>
            <a:graphicFrameLocks noGrp="1"/>
          </p:cNvGraphicFramePr>
          <p:nvPr>
            <p:extLst>
              <p:ext uri="{D42A27DB-BD31-4B8C-83A1-F6EECF244321}">
                <p14:modId xmlns:p14="http://schemas.microsoft.com/office/powerpoint/2010/main" xmlns="" val="1234126314"/>
              </p:ext>
            </p:extLst>
          </p:nvPr>
        </p:nvGraphicFramePr>
        <p:xfrm>
          <a:off x="650382" y="1929865"/>
          <a:ext cx="10650830" cy="4617320"/>
        </p:xfrm>
        <a:graphic>
          <a:graphicData uri="http://schemas.openxmlformats.org/drawingml/2006/table">
            <a:tbl>
              <a:tblPr firstRow="1" firstCol="1" bandRow="1">
                <a:tableStyleId>{5C22544A-7EE6-4342-B048-85BDC9FD1C3A}</a:tableStyleId>
              </a:tblPr>
              <a:tblGrid>
                <a:gridCol w="6675132">
                  <a:extLst>
                    <a:ext uri="{9D8B030D-6E8A-4147-A177-3AD203B41FA5}">
                      <a16:colId xmlns:a16="http://schemas.microsoft.com/office/drawing/2014/main" xmlns="" val="2252394866"/>
                    </a:ext>
                  </a:extLst>
                </a:gridCol>
                <a:gridCol w="716177">
                  <a:extLst>
                    <a:ext uri="{9D8B030D-6E8A-4147-A177-3AD203B41FA5}">
                      <a16:colId xmlns:a16="http://schemas.microsoft.com/office/drawing/2014/main" xmlns="" val="1671976699"/>
                    </a:ext>
                  </a:extLst>
                </a:gridCol>
                <a:gridCol w="596814">
                  <a:extLst>
                    <a:ext uri="{9D8B030D-6E8A-4147-A177-3AD203B41FA5}">
                      <a16:colId xmlns:a16="http://schemas.microsoft.com/office/drawing/2014/main" xmlns="" val="2099240658"/>
                    </a:ext>
                  </a:extLst>
                </a:gridCol>
                <a:gridCol w="569268">
                  <a:extLst>
                    <a:ext uri="{9D8B030D-6E8A-4147-A177-3AD203B41FA5}">
                      <a16:colId xmlns:a16="http://schemas.microsoft.com/office/drawing/2014/main" xmlns="" val="2232627807"/>
                    </a:ext>
                  </a:extLst>
                </a:gridCol>
                <a:gridCol w="633541">
                  <a:extLst>
                    <a:ext uri="{9D8B030D-6E8A-4147-A177-3AD203B41FA5}">
                      <a16:colId xmlns:a16="http://schemas.microsoft.com/office/drawing/2014/main" xmlns="" val="4200717196"/>
                    </a:ext>
                  </a:extLst>
                </a:gridCol>
                <a:gridCol w="775286">
                  <a:extLst>
                    <a:ext uri="{9D8B030D-6E8A-4147-A177-3AD203B41FA5}">
                      <a16:colId xmlns:a16="http://schemas.microsoft.com/office/drawing/2014/main" xmlns="" val="1136597340"/>
                    </a:ext>
                  </a:extLst>
                </a:gridCol>
                <a:gridCol w="684612">
                  <a:extLst>
                    <a:ext uri="{9D8B030D-6E8A-4147-A177-3AD203B41FA5}">
                      <a16:colId xmlns:a16="http://schemas.microsoft.com/office/drawing/2014/main" xmlns="" val="188223607"/>
                    </a:ext>
                  </a:extLst>
                </a:gridCol>
              </a:tblGrid>
              <a:tr h="265983">
                <a:tc>
                  <a:txBody>
                    <a:bodyPr/>
                    <a:lstStyle/>
                    <a:p>
                      <a:pPr>
                        <a:lnSpc>
                          <a:spcPct val="107000"/>
                        </a:lnSpc>
                        <a:spcAft>
                          <a:spcPts val="800"/>
                        </a:spcAft>
                      </a:pP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a:lnSpc>
                          <a:spcPct val="107000"/>
                        </a:lnSpc>
                        <a:spcAft>
                          <a:spcPts val="800"/>
                        </a:spcAft>
                      </a:pPr>
                      <a:r>
                        <a:rPr lang="fr-CM" sz="1200" kern="100" dirty="0">
                          <a:solidFill>
                            <a:schemeClr val="tx1"/>
                          </a:solidFill>
                          <a:effectLst/>
                          <a:latin typeface="Montserrat" pitchFamily="2" charset="77"/>
                          <a:ea typeface="Calibri" panose="020F0502020204030204" pitchFamily="34" charset="0"/>
                          <a:cs typeface="Times New Roman" panose="02020603050405020304" pitchFamily="18" charset="0"/>
                        </a:rPr>
                        <a:t>Mars</a:t>
                      </a: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marL="0" algn="l" defTabSz="914400" rtl="0" eaLnBrk="1" latinLnBrk="0" hangingPunct="1">
                        <a:lnSpc>
                          <a:spcPct val="107000"/>
                        </a:lnSpc>
                        <a:spcAft>
                          <a:spcPts val="800"/>
                        </a:spcAft>
                      </a:pPr>
                      <a:r>
                        <a:rPr lang="fr-CM" sz="1200" kern="0" dirty="0">
                          <a:solidFill>
                            <a:schemeClr val="dk1"/>
                          </a:solidFill>
                          <a:effectLst/>
                          <a:latin typeface="Montserrat" pitchFamily="2" charset="77"/>
                          <a:ea typeface="+mn-ea"/>
                          <a:cs typeface="Times New Roman" panose="02020603050405020304" pitchFamily="18" charset="0"/>
                        </a:rPr>
                        <a:t>Avril</a:t>
                      </a: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marL="0" algn="l" defTabSz="914400" rtl="0" eaLnBrk="1" latinLnBrk="0" hangingPunct="1">
                        <a:lnSpc>
                          <a:spcPct val="107000"/>
                        </a:lnSpc>
                        <a:spcAft>
                          <a:spcPts val="800"/>
                        </a:spcAft>
                      </a:pPr>
                      <a:r>
                        <a:rPr lang="fr-CM" sz="1200" kern="0" dirty="0">
                          <a:solidFill>
                            <a:schemeClr val="dk1"/>
                          </a:solidFill>
                          <a:effectLst/>
                          <a:latin typeface="Montserrat" pitchFamily="2" charset="77"/>
                          <a:ea typeface="+mn-ea"/>
                          <a:cs typeface="Times New Roman" panose="02020603050405020304" pitchFamily="18" charset="0"/>
                        </a:rPr>
                        <a:t>Mai</a:t>
                      </a: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marL="0" algn="l" defTabSz="914400" rtl="0" eaLnBrk="1" latinLnBrk="0" hangingPunct="1">
                        <a:lnSpc>
                          <a:spcPct val="107000"/>
                        </a:lnSpc>
                        <a:spcAft>
                          <a:spcPts val="800"/>
                        </a:spcAft>
                      </a:pPr>
                      <a:r>
                        <a:rPr lang="fr-CM" sz="1200" kern="0" dirty="0">
                          <a:solidFill>
                            <a:schemeClr val="dk1"/>
                          </a:solidFill>
                          <a:effectLst/>
                          <a:latin typeface="Montserrat" pitchFamily="2" charset="77"/>
                          <a:ea typeface="+mn-ea"/>
                          <a:cs typeface="Times New Roman" panose="02020603050405020304" pitchFamily="18" charset="0"/>
                        </a:rPr>
                        <a:t>Juin</a:t>
                      </a: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marL="0" algn="l" defTabSz="914400" rtl="0" eaLnBrk="1" latinLnBrk="0" hangingPunct="1">
                        <a:lnSpc>
                          <a:spcPct val="107000"/>
                        </a:lnSpc>
                        <a:spcAft>
                          <a:spcPts val="800"/>
                        </a:spcAft>
                      </a:pPr>
                      <a:r>
                        <a:rPr lang="fr-CM" sz="1200" kern="0" dirty="0">
                          <a:solidFill>
                            <a:schemeClr val="dk1"/>
                          </a:solidFill>
                          <a:effectLst/>
                          <a:latin typeface="Montserrat" pitchFamily="2" charset="77"/>
                          <a:ea typeface="+mn-ea"/>
                          <a:cs typeface="Times New Roman" panose="02020603050405020304" pitchFamily="18" charset="0"/>
                        </a:rPr>
                        <a:t>Juil</a:t>
                      </a: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tc>
                  <a:txBody>
                    <a:bodyPr/>
                    <a:lstStyle/>
                    <a:p>
                      <a:pPr marL="0" algn="l" defTabSz="914400" rtl="0" eaLnBrk="1" latinLnBrk="0" hangingPunct="1">
                        <a:lnSpc>
                          <a:spcPct val="107000"/>
                        </a:lnSpc>
                        <a:spcAft>
                          <a:spcPts val="800"/>
                        </a:spcAft>
                      </a:pPr>
                      <a:r>
                        <a:rPr lang="fr-CM" sz="1200" kern="0" dirty="0">
                          <a:solidFill>
                            <a:schemeClr val="dk1"/>
                          </a:solidFill>
                          <a:effectLst/>
                          <a:latin typeface="Montserrat" pitchFamily="2" charset="77"/>
                          <a:ea typeface="+mn-ea"/>
                          <a:cs typeface="Times New Roman" panose="02020603050405020304" pitchFamily="18" charset="0"/>
                        </a:rPr>
                        <a:t>Aout</a:t>
                      </a: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CB5"/>
                    </a:solidFill>
                  </a:tcPr>
                </a:tc>
                <a:extLst>
                  <a:ext uri="{0D108BD9-81ED-4DB2-BD59-A6C34878D82A}">
                    <a16:rowId xmlns:a16="http://schemas.microsoft.com/office/drawing/2014/main" xmlns="" val="2243813031"/>
                  </a:ext>
                </a:extLst>
              </a:tr>
              <a:tr h="664955">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Former les agents de patrouille communautaire pour le renforcement de la Surveillance en périphérie des Parcs de </a:t>
                      </a:r>
                      <a:r>
                        <a:rPr lang="fr-CM" sz="1200" kern="0" dirty="0" err="1">
                          <a:solidFill>
                            <a:srgbClr val="034042"/>
                          </a:solidFill>
                          <a:effectLst/>
                          <a:latin typeface="Montserrat" pitchFamily="2" charset="77"/>
                          <a:cs typeface="Times New Roman" panose="02020603050405020304" pitchFamily="18" charset="0"/>
                        </a:rPr>
                        <a:t>Waza</a:t>
                      </a:r>
                      <a:r>
                        <a:rPr lang="fr-CM" sz="1200" kern="0" dirty="0">
                          <a:solidFill>
                            <a:srgbClr val="034042"/>
                          </a:solidFill>
                          <a:effectLst/>
                          <a:latin typeface="Montserrat" pitchFamily="2" charset="77"/>
                          <a:cs typeface="Times New Roman" panose="02020603050405020304" pitchFamily="18" charset="0"/>
                        </a:rPr>
                        <a:t> et </a:t>
                      </a:r>
                      <a:r>
                        <a:rPr lang="fr-CM" sz="1200" kern="0" dirty="0" err="1">
                          <a:solidFill>
                            <a:srgbClr val="034042"/>
                          </a:solidFill>
                          <a:effectLst/>
                          <a:latin typeface="Montserrat" pitchFamily="2" charset="77"/>
                          <a:cs typeface="Times New Roman" panose="02020603050405020304" pitchFamily="18" charset="0"/>
                        </a:rPr>
                        <a:t>Mandelia</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endParaRPr lang="fr-CM" sz="1200" kern="100" dirty="0">
                        <a:solidFill>
                          <a:schemeClr val="tx1"/>
                        </a:solidFill>
                        <a:effectLst/>
                        <a:highlight>
                          <a:srgbClr val="A6A6A6"/>
                        </a:highlight>
                        <a:latin typeface="Montserrat" pitchFamily="2" charset="77"/>
                        <a:ea typeface="Calibri" panose="020F0502020204030204" pitchFamily="34" charset="0"/>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914400" rtl="0" eaLnBrk="1" latinLnBrk="0" hangingPunct="1">
                        <a:lnSpc>
                          <a:spcPct val="107000"/>
                        </a:lnSpc>
                        <a:spcAft>
                          <a:spcPts val="800"/>
                        </a:spcAft>
                      </a:pPr>
                      <a:endParaRPr lang="fr-CM" sz="1200" kern="0" dirty="0">
                        <a:solidFill>
                          <a:schemeClr val="dk1"/>
                        </a:solidFill>
                        <a:effectLst/>
                        <a:highlight>
                          <a:srgbClr val="EBF1DE"/>
                        </a:highlight>
                        <a:latin typeface="Montserrat" pitchFamily="2" charset="77"/>
                        <a:ea typeface="+mn-ea"/>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914400" rtl="0" eaLnBrk="1" latinLnBrk="0" hangingPunct="1">
                        <a:lnSpc>
                          <a:spcPct val="107000"/>
                        </a:lnSpc>
                        <a:spcAft>
                          <a:spcPts val="800"/>
                        </a:spcAft>
                      </a:pPr>
                      <a:endParaRPr lang="fr-CM" sz="1200" kern="0" dirty="0">
                        <a:solidFill>
                          <a:schemeClr val="dk1"/>
                        </a:solidFill>
                        <a:effectLst/>
                        <a:highlight>
                          <a:srgbClr val="EBF1DE"/>
                        </a:highlight>
                        <a:latin typeface="Montserrat" pitchFamily="2" charset="77"/>
                        <a:ea typeface="+mn-ea"/>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914400" rtl="0" eaLnBrk="1" latinLnBrk="0" hangingPunct="1">
                        <a:lnSpc>
                          <a:spcPct val="107000"/>
                        </a:lnSpc>
                        <a:spcAft>
                          <a:spcPts val="800"/>
                        </a:spcAft>
                      </a:pPr>
                      <a:endParaRPr lang="fr-CM" sz="1200" kern="0" dirty="0">
                        <a:solidFill>
                          <a:schemeClr val="dk1"/>
                        </a:solidFill>
                        <a:effectLst/>
                        <a:highlight>
                          <a:srgbClr val="EBF1DE"/>
                        </a:highlight>
                        <a:latin typeface="Montserrat" pitchFamily="2" charset="77"/>
                        <a:ea typeface="+mn-ea"/>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914400" rtl="0" eaLnBrk="1" latinLnBrk="0" hangingPunct="1">
                        <a:lnSpc>
                          <a:spcPct val="107000"/>
                        </a:lnSpc>
                        <a:spcAft>
                          <a:spcPts val="800"/>
                        </a:spcAft>
                      </a:pPr>
                      <a:endParaRPr lang="fr-CM" sz="1200" kern="0" dirty="0">
                        <a:solidFill>
                          <a:schemeClr val="dk1"/>
                        </a:solidFill>
                        <a:effectLst/>
                        <a:highlight>
                          <a:srgbClr val="EBF1DE"/>
                        </a:highlight>
                        <a:latin typeface="Montserrat" pitchFamily="2" charset="77"/>
                        <a:ea typeface="+mn-ea"/>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algn="l" defTabSz="914400" rtl="0" eaLnBrk="1" latinLnBrk="0" hangingPunct="1">
                        <a:lnSpc>
                          <a:spcPct val="107000"/>
                        </a:lnSpc>
                        <a:spcAft>
                          <a:spcPts val="800"/>
                        </a:spcAft>
                      </a:pPr>
                      <a:endParaRPr lang="fr-CM" sz="1200" kern="0" dirty="0">
                        <a:solidFill>
                          <a:schemeClr val="dk1"/>
                        </a:solidFill>
                        <a:effectLst/>
                        <a:highlight>
                          <a:srgbClr val="EBF1DE"/>
                        </a:highlight>
                        <a:latin typeface="Montserrat" pitchFamily="2" charset="77"/>
                        <a:ea typeface="+mn-ea"/>
                        <a:cs typeface="Times New Roman" panose="02020603050405020304" pitchFamily="18" charset="0"/>
                      </a:endParaRPr>
                    </a:p>
                  </a:txBody>
                  <a:tcPr marL="33445" marR="334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4218557823"/>
                  </a:ext>
                </a:extLst>
              </a:tr>
              <a:tr h="439977">
                <a:tc>
                  <a:txBody>
                    <a:bodyPr/>
                    <a:lstStyle/>
                    <a:p>
                      <a:pPr>
                        <a:lnSpc>
                          <a:spcPct val="107000"/>
                        </a:lnSpc>
                        <a:spcAft>
                          <a:spcPts val="800"/>
                        </a:spcAft>
                      </a:pPr>
                      <a:r>
                        <a:rPr lang="fr-CM" sz="1200" kern="0">
                          <a:solidFill>
                            <a:srgbClr val="034042"/>
                          </a:solidFill>
                          <a:effectLst/>
                          <a:latin typeface="Montserrat" pitchFamily="2" charset="77"/>
                          <a:cs typeface="Times New Roman" panose="02020603050405020304" pitchFamily="18" charset="0"/>
                        </a:rPr>
                        <a:t>Créer une instance de concertation sur la transhumance transfrontalière</a:t>
                      </a:r>
                      <a:endParaRPr lang="fr-CM" sz="1200" kern="10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r>
                        <a:rPr lang="fr-CM" sz="1200" kern="0" dirty="0">
                          <a:effectLst/>
                          <a:highlight>
                            <a:srgbClr val="E2EFD9"/>
                          </a:highlight>
                          <a:latin typeface="Montserrat" pitchFamily="2" charset="77"/>
                          <a:cs typeface="Times New Roman" panose="02020603050405020304" pitchFamily="18" charset="0"/>
                        </a:rPr>
                        <a:t> </a:t>
                      </a:r>
                      <a:endParaRPr lang="fr-CM" sz="1200" kern="100" dirty="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800"/>
                        </a:spcAft>
                      </a:pPr>
                      <a:r>
                        <a:rPr lang="fr-CM" sz="1200" kern="0" dirty="0">
                          <a:effectLst/>
                          <a:highlight>
                            <a:srgbClr val="E2EFD9"/>
                          </a:highlight>
                          <a:latin typeface="Montserrat" pitchFamily="2" charset="77"/>
                          <a:cs typeface="Times New Roman" panose="02020603050405020304" pitchFamily="18" charset="0"/>
                        </a:rPr>
                        <a:t> </a:t>
                      </a:r>
                      <a:endParaRPr lang="fr-CM" sz="1200" kern="100" dirty="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865156099"/>
                  </a:ext>
                </a:extLst>
              </a:tr>
              <a:tr h="439977">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Identifier un couloir de transhumance en périphérie du Parc de </a:t>
                      </a:r>
                      <a:r>
                        <a:rPr lang="fr-CM" sz="1200" kern="0" dirty="0" err="1">
                          <a:solidFill>
                            <a:srgbClr val="034042"/>
                          </a:solidFill>
                          <a:effectLst/>
                          <a:latin typeface="Montserrat" pitchFamily="2" charset="77"/>
                          <a:cs typeface="Times New Roman" panose="02020603050405020304" pitchFamily="18" charset="0"/>
                        </a:rPr>
                        <a:t>Waza</a:t>
                      </a:r>
                      <a:r>
                        <a:rPr lang="fr-CM" sz="1200" kern="0" dirty="0">
                          <a:solidFill>
                            <a:srgbClr val="034042"/>
                          </a:solidFill>
                          <a:effectLst/>
                          <a:latin typeface="Montserrat" pitchFamily="2" charset="77"/>
                          <a:cs typeface="Times New Roman" panose="02020603050405020304" pitchFamily="18" charset="0"/>
                        </a:rPr>
                        <a:t> pour la sécurisation</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EBF1DE"/>
                          </a:highlight>
                          <a:latin typeface="Montserrat" pitchFamily="2" charset="77"/>
                          <a:cs typeface="Times New Roman" panose="02020603050405020304" pitchFamily="18" charset="0"/>
                        </a:rPr>
                        <a:t> </a:t>
                      </a:r>
                      <a:endParaRPr lang="fr-CM" sz="1200" kern="100" dirty="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BF1DE"/>
                          </a:highlight>
                          <a:latin typeface="Montserrat" pitchFamily="2" charset="77"/>
                          <a:cs typeface="Times New Roman" panose="02020603050405020304" pitchFamily="18" charset="0"/>
                        </a:rPr>
                        <a:t> </a:t>
                      </a:r>
                      <a:endParaRPr lang="fr-CM" sz="1200" kern="10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EBF1DE"/>
                          </a:highlight>
                          <a:latin typeface="Montserrat" pitchFamily="2" charset="77"/>
                          <a:cs typeface="Times New Roman" panose="02020603050405020304" pitchFamily="18" charset="0"/>
                        </a:rPr>
                        <a:t> </a:t>
                      </a:r>
                      <a:endParaRPr lang="fr-CM" sz="1200" kern="100" dirty="0">
                        <a:effectLst/>
                        <a:highlight>
                          <a:srgbClr val="EBF1DE"/>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2104751872"/>
                  </a:ext>
                </a:extLst>
              </a:tr>
              <a:tr h="439977">
                <a:tc>
                  <a:txBody>
                    <a:bodyPr/>
                    <a:lstStyle/>
                    <a:p>
                      <a:pPr>
                        <a:lnSpc>
                          <a:spcPct val="107000"/>
                        </a:lnSpc>
                        <a:spcAft>
                          <a:spcPts val="800"/>
                        </a:spcAft>
                      </a:pPr>
                      <a:r>
                        <a:rPr lang="fr-CM" sz="1200" kern="0">
                          <a:solidFill>
                            <a:srgbClr val="034042"/>
                          </a:solidFill>
                          <a:effectLst/>
                          <a:latin typeface="Montserrat" pitchFamily="2" charset="77"/>
                          <a:cs typeface="Times New Roman" panose="02020603050405020304" pitchFamily="18" charset="0"/>
                        </a:rPr>
                        <a:t>Constituer une base de données sur les mouvements de transhumances du paysage</a:t>
                      </a:r>
                      <a:endParaRPr lang="fr-CM" sz="1200" kern="10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a:effectLst/>
                          <a:highlight>
                            <a:srgbClr val="92D050"/>
                          </a:highlight>
                          <a:latin typeface="Montserrat" pitchFamily="2" charset="77"/>
                          <a:cs typeface="Times New Roman" panose="02020603050405020304" pitchFamily="18" charset="0"/>
                        </a:rPr>
                        <a:t> </a:t>
                      </a:r>
                      <a:endParaRPr lang="fr-CM" sz="1200" kern="10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2080557394"/>
                  </a:ext>
                </a:extLst>
              </a:tr>
              <a:tr h="346082">
                <a:tc>
                  <a:txBody>
                    <a:bodyPr/>
                    <a:lstStyle/>
                    <a:p>
                      <a:pPr>
                        <a:lnSpc>
                          <a:spcPct val="107000"/>
                        </a:lnSpc>
                        <a:spcAft>
                          <a:spcPts val="800"/>
                        </a:spcAft>
                      </a:pPr>
                      <a:r>
                        <a:rPr lang="fr-CM" sz="1200" kern="0">
                          <a:solidFill>
                            <a:srgbClr val="034042"/>
                          </a:solidFill>
                          <a:effectLst/>
                          <a:latin typeface="Montserrat" pitchFamily="2" charset="77"/>
                          <a:cs typeface="Times New Roman" panose="02020603050405020304" pitchFamily="18" charset="0"/>
                        </a:rPr>
                        <a:t>Réaliser des enquêtes NGRT, BNS</a:t>
                      </a:r>
                      <a:endParaRPr lang="fr-CM" sz="1200" kern="10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E2EFD9"/>
                          </a:highlight>
                          <a:latin typeface="Montserrat" pitchFamily="2" charset="77"/>
                          <a:cs typeface="Times New Roman" panose="02020603050405020304" pitchFamily="18" charset="0"/>
                        </a:rPr>
                        <a:t> </a:t>
                      </a:r>
                      <a:endParaRPr lang="fr-CM" sz="1200" kern="100" dirty="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1770079"/>
                  </a:ext>
                </a:extLst>
              </a:tr>
              <a:tr h="439977">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Elaborer et publier un Guide relatif aux droits humains et faciliter la compréhension des PACL </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577660155"/>
                  </a:ext>
                </a:extLst>
              </a:tr>
              <a:tr h="439977">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Mettre en place un dispositif de renforcement du respect des droits humains </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a:effectLst/>
                          <a:highlight>
                            <a:srgbClr val="92D050"/>
                          </a:highlight>
                          <a:latin typeface="Montserrat" pitchFamily="2" charset="77"/>
                          <a:cs typeface="Times New Roman" panose="02020603050405020304" pitchFamily="18" charset="0"/>
                        </a:rPr>
                        <a:t> </a:t>
                      </a:r>
                      <a:endParaRPr lang="fr-CM" sz="1200" kern="10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1111364598"/>
                  </a:ext>
                </a:extLst>
              </a:tr>
              <a:tr h="323204">
                <a:tc>
                  <a:txBody>
                    <a:bodyPr/>
                    <a:lstStyle/>
                    <a:p>
                      <a:pPr>
                        <a:lnSpc>
                          <a:spcPct val="107000"/>
                        </a:lnSpc>
                        <a:spcAft>
                          <a:spcPts val="800"/>
                        </a:spcAft>
                      </a:pPr>
                      <a:r>
                        <a:rPr lang="fr-CM" sz="1200" kern="0">
                          <a:solidFill>
                            <a:srgbClr val="034042"/>
                          </a:solidFill>
                          <a:effectLst/>
                          <a:latin typeface="Montserrat" pitchFamily="2" charset="77"/>
                          <a:cs typeface="Times New Roman" panose="02020603050405020304" pitchFamily="18" charset="0"/>
                        </a:rPr>
                        <a:t>Sensibiliser les Communautés sur les droits humains</a:t>
                      </a:r>
                      <a:endParaRPr lang="fr-CM" sz="1200" kern="10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308640404"/>
                  </a:ext>
                </a:extLst>
              </a:tr>
              <a:tr h="377234">
                <a:tc>
                  <a:txBody>
                    <a:bodyPr/>
                    <a:lstStyle/>
                    <a:p>
                      <a:pPr>
                        <a:lnSpc>
                          <a:spcPct val="107000"/>
                        </a:lnSpc>
                        <a:spcAft>
                          <a:spcPts val="800"/>
                        </a:spcAft>
                      </a:pPr>
                      <a:r>
                        <a:rPr lang="fr-CM" sz="1200" kern="0">
                          <a:solidFill>
                            <a:srgbClr val="034042"/>
                          </a:solidFill>
                          <a:effectLst/>
                          <a:latin typeface="Montserrat" pitchFamily="2" charset="77"/>
                          <a:cs typeface="Times New Roman" panose="02020603050405020304" pitchFamily="18" charset="0"/>
                        </a:rPr>
                        <a:t>Organiser le web monitoring des activités du projet </a:t>
                      </a:r>
                      <a:endParaRPr lang="fr-CM" sz="1200" kern="10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2694320660"/>
                  </a:ext>
                </a:extLst>
              </a:tr>
              <a:tr h="439977">
                <a:tc>
                  <a:txBody>
                    <a:bodyPr/>
                    <a:lstStyle/>
                    <a:p>
                      <a:pPr>
                        <a:lnSpc>
                          <a:spcPct val="107000"/>
                        </a:lnSpc>
                        <a:spcAft>
                          <a:spcPts val="800"/>
                        </a:spcAft>
                      </a:pPr>
                      <a:r>
                        <a:rPr lang="fr-CM" sz="1200" kern="0" dirty="0">
                          <a:solidFill>
                            <a:srgbClr val="034042"/>
                          </a:solidFill>
                          <a:effectLst/>
                          <a:latin typeface="Montserrat" pitchFamily="2" charset="77"/>
                          <a:cs typeface="Times New Roman" panose="02020603050405020304" pitchFamily="18" charset="0"/>
                        </a:rPr>
                        <a:t>Participer au Comité de pilotage du programme régional </a:t>
                      </a:r>
                      <a:r>
                        <a:rPr lang="fr-CM" sz="1200" kern="0" dirty="0" err="1">
                          <a:solidFill>
                            <a:srgbClr val="034042"/>
                          </a:solidFill>
                          <a:effectLst/>
                          <a:latin typeface="Montserrat" pitchFamily="2" charset="77"/>
                          <a:cs typeface="Times New Roman" panose="02020603050405020304" pitchFamily="18" charset="0"/>
                        </a:rPr>
                        <a:t>NaturAfrica</a:t>
                      </a:r>
                      <a:endParaRPr lang="fr-CM" sz="1200" kern="100" dirty="0">
                        <a:solidFill>
                          <a:srgbClr val="034042"/>
                        </a:solidFill>
                        <a:effectLst/>
                        <a:latin typeface="Montserrat" pitchFamily="2" charset="77"/>
                        <a:ea typeface="Calibri" panose="020F0502020204030204" pitchFamily="34" charset="0"/>
                        <a:cs typeface="Times New Roman" panose="02020603050405020304" pitchFamily="18" charset="0"/>
                      </a:endParaRPr>
                    </a:p>
                  </a:txBody>
                  <a:tcPr marL="34073" marR="3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67000"/>
                      </a:schemeClr>
                    </a:solidFill>
                  </a:tcPr>
                </a:tc>
                <a:tc>
                  <a:txBody>
                    <a:bodyPr/>
                    <a:lstStyle/>
                    <a:p>
                      <a:pPr>
                        <a:lnSpc>
                          <a:spcPct val="107000"/>
                        </a:lnSpc>
                        <a:spcAft>
                          <a:spcPts val="800"/>
                        </a:spcAft>
                      </a:pPr>
                      <a:r>
                        <a:rPr lang="fr-CM" sz="1200" kern="0" dirty="0">
                          <a:effectLst/>
                          <a:highlight>
                            <a:srgbClr val="92D050"/>
                          </a:highlight>
                          <a:latin typeface="Montserrat" pitchFamily="2" charset="77"/>
                          <a:cs typeface="Times New Roman" panose="02020603050405020304" pitchFamily="18" charset="0"/>
                        </a:rPr>
                        <a:t> </a:t>
                      </a:r>
                      <a:endParaRPr lang="fr-CM" sz="1200" kern="100" dirty="0">
                        <a:effectLst/>
                        <a:highlight>
                          <a:srgbClr val="92D050"/>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a:effectLst/>
                          <a:highlight>
                            <a:srgbClr val="E2EFD9"/>
                          </a:highlight>
                          <a:latin typeface="Montserrat" pitchFamily="2" charset="77"/>
                          <a:cs typeface="Times New Roman" panose="02020603050405020304" pitchFamily="18" charset="0"/>
                        </a:rPr>
                        <a:t> </a:t>
                      </a:r>
                      <a:endParaRPr lang="fr-CM" sz="1200" kern="10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E2EFD9"/>
                          </a:highlight>
                          <a:latin typeface="Montserrat" pitchFamily="2" charset="77"/>
                          <a:cs typeface="Times New Roman" panose="02020603050405020304" pitchFamily="18" charset="0"/>
                        </a:rPr>
                        <a:t> </a:t>
                      </a:r>
                      <a:endParaRPr lang="fr-CM" sz="1200" kern="100" dirty="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M" sz="1200" kern="0" dirty="0">
                          <a:effectLst/>
                          <a:highlight>
                            <a:srgbClr val="E2EFD9"/>
                          </a:highlight>
                          <a:latin typeface="Montserrat" pitchFamily="2" charset="77"/>
                          <a:cs typeface="Times New Roman" panose="02020603050405020304" pitchFamily="18" charset="0"/>
                        </a:rPr>
                        <a:t> </a:t>
                      </a:r>
                      <a:endParaRPr lang="fr-CM" sz="1200" kern="100" dirty="0">
                        <a:effectLst/>
                        <a:highlight>
                          <a:srgbClr val="E2EFD9"/>
                        </a:highlight>
                        <a:latin typeface="Montserrat" pitchFamily="2" charset="77"/>
                        <a:ea typeface="Calibri" panose="020F0502020204030204" pitchFamily="34" charset="0"/>
                        <a:cs typeface="Times New Roman" panose="02020603050405020304" pitchFamily="18" charset="0"/>
                      </a:endParaRPr>
                    </a:p>
                  </a:txBody>
                  <a:tcPr marL="34073" marR="3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01177159"/>
                  </a:ext>
                </a:extLst>
              </a:tr>
            </a:tbl>
          </a:graphicData>
        </a:graphic>
      </p:graphicFrame>
    </p:spTree>
    <p:extLst>
      <p:ext uri="{BB962C8B-B14F-4D97-AF65-F5344CB8AC3E}">
        <p14:creationId xmlns:p14="http://schemas.microsoft.com/office/powerpoint/2010/main" xmlns="" val="227341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xmlns="" id="{FAEB308F-1BBE-4F3D-9C41-CAE9BA14DE22}"/>
              </a:ext>
            </a:extLst>
          </p:cNvPr>
          <p:cNvSpPr/>
          <p:nvPr/>
        </p:nvSpPr>
        <p:spPr>
          <a:xfrm>
            <a:off x="1650558" y="4262196"/>
            <a:ext cx="1549048" cy="1527812"/>
          </a:xfrm>
          <a:prstGeom prst="roundRect">
            <a:avLst>
              <a:gd name="adj" fmla="val 327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72" name="Isosceles Triangle 71">
            <a:extLst>
              <a:ext uri="{FF2B5EF4-FFF2-40B4-BE49-F238E27FC236}">
                <a16:creationId xmlns:a16="http://schemas.microsoft.com/office/drawing/2014/main" xmlns="" id="{86218DFD-A1AA-4887-A54D-28811F54808D}"/>
              </a:ext>
            </a:extLst>
          </p:cNvPr>
          <p:cNvSpPr/>
          <p:nvPr/>
        </p:nvSpPr>
        <p:spPr>
          <a:xfrm rot="5400000">
            <a:off x="6335894" y="1462807"/>
            <a:ext cx="184150" cy="158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grpSp>
        <p:nvGrpSpPr>
          <p:cNvPr id="27" name="Group 26">
            <a:extLst>
              <a:ext uri="{FF2B5EF4-FFF2-40B4-BE49-F238E27FC236}">
                <a16:creationId xmlns:a16="http://schemas.microsoft.com/office/drawing/2014/main" xmlns="" id="{DCE4EBC2-EFA9-4AF1-873A-C112E76CE989}"/>
              </a:ext>
            </a:extLst>
          </p:cNvPr>
          <p:cNvGrpSpPr/>
          <p:nvPr/>
        </p:nvGrpSpPr>
        <p:grpSpPr>
          <a:xfrm>
            <a:off x="11206162" y="328851"/>
            <a:ext cx="397680" cy="377656"/>
            <a:chOff x="11206162" y="308994"/>
            <a:chExt cx="397680" cy="377656"/>
          </a:xfrm>
        </p:grpSpPr>
        <p:sp>
          <p:nvSpPr>
            <p:cNvPr id="30" name="Rectangle: Rounded Corners 29">
              <a:extLst>
                <a:ext uri="{FF2B5EF4-FFF2-40B4-BE49-F238E27FC236}">
                  <a16:creationId xmlns:a16="http://schemas.microsoft.com/office/drawing/2014/main" xmlns="" id="{EBFA5E73-50A7-448D-94FB-38C5FE8E4B41}"/>
                </a:ext>
              </a:extLst>
            </p:cNvPr>
            <p:cNvSpPr/>
            <p:nvPr/>
          </p:nvSpPr>
          <p:spPr>
            <a:xfrm>
              <a:off x="11206162" y="308994"/>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31" name="Rectangle 30">
              <a:extLst>
                <a:ext uri="{FF2B5EF4-FFF2-40B4-BE49-F238E27FC236}">
                  <a16:creationId xmlns:a16="http://schemas.microsoft.com/office/drawing/2014/main" xmlns="" id="{8C91B3B3-49BF-4BAB-A708-82A89A53CD12}"/>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15</a:t>
              </a:r>
            </a:p>
          </p:txBody>
        </p:sp>
      </p:grpSp>
      <p:sp>
        <p:nvSpPr>
          <p:cNvPr id="53" name="Rectangle: Rounded Corners 52">
            <a:extLst>
              <a:ext uri="{FF2B5EF4-FFF2-40B4-BE49-F238E27FC236}">
                <a16:creationId xmlns:a16="http://schemas.microsoft.com/office/drawing/2014/main" xmlns="" id="{B072E127-1777-400D-BFA4-9CDF03F29CC0}"/>
              </a:ext>
            </a:extLst>
          </p:cNvPr>
          <p:cNvSpPr/>
          <p:nvPr/>
        </p:nvSpPr>
        <p:spPr>
          <a:xfrm>
            <a:off x="4301675" y="1735356"/>
            <a:ext cx="1549048" cy="1527812"/>
          </a:xfrm>
          <a:prstGeom prst="roundRect">
            <a:avLst>
              <a:gd name="adj" fmla="val 327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pic>
        <p:nvPicPr>
          <p:cNvPr id="14" name="Picture Placeholder 13">
            <a:extLst>
              <a:ext uri="{FF2B5EF4-FFF2-40B4-BE49-F238E27FC236}">
                <a16:creationId xmlns:a16="http://schemas.microsoft.com/office/drawing/2014/main" xmlns="" id="{B236D4D7-F560-F2DD-1F42-D9C398D87D07}"/>
              </a:ext>
            </a:extLst>
          </p:cNvPr>
          <p:cNvPicPr>
            <a:picLocks noGrp="1" noChangeAspect="1"/>
          </p:cNvPicPr>
          <p:nvPr>
            <p:ph type="pic" sz="quarter" idx="10"/>
          </p:nvPr>
        </p:nvPicPr>
        <p:blipFill>
          <a:blip r:embed="rId2">
            <a:extLst>
              <a:ext uri="{28A0092B-C50C-407E-A947-70E740481C1C}">
                <a14:useLocalDpi xmlns:a14="http://schemas.microsoft.com/office/drawing/2010/main" xmlns="" val="0"/>
              </a:ext>
            </a:extLst>
          </a:blip>
          <a:srcRect l="21294" r="21294"/>
          <a:stretch>
            <a:fillRect/>
          </a:stretch>
        </p:blipFill>
        <p:spPr>
          <a:xfrm>
            <a:off x="784225" y="1624013"/>
            <a:ext cx="4830763" cy="4721225"/>
          </a:xfrm>
        </p:spPr>
      </p:pic>
      <p:sp>
        <p:nvSpPr>
          <p:cNvPr id="2" name="Content Placeholder 2">
            <a:extLst>
              <a:ext uri="{FF2B5EF4-FFF2-40B4-BE49-F238E27FC236}">
                <a16:creationId xmlns:a16="http://schemas.microsoft.com/office/drawing/2014/main" xmlns="" id="{5C531968-6AE0-84B3-FCDD-3B83C63659D4}"/>
              </a:ext>
            </a:extLst>
          </p:cNvPr>
          <p:cNvSpPr txBox="1">
            <a:spLocks/>
          </p:cNvSpPr>
          <p:nvPr/>
        </p:nvSpPr>
        <p:spPr>
          <a:xfrm>
            <a:off x="6485399" y="1537820"/>
            <a:ext cx="5333849" cy="4580381"/>
          </a:xfr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fr-FR" altLang="en-US" sz="1400" b="1" dirty="0">
                <a:latin typeface="Montserrat" pitchFamily="2" charset="77"/>
                <a:cs typeface="Arial" panose="020B0604020202020204" pitchFamily="34" charset="0"/>
              </a:rPr>
              <a:t>Planification commune avec le codemandeur et operateur autour de la Reserve de Faune de </a:t>
            </a:r>
            <a:r>
              <a:rPr lang="fr-FR" altLang="en-US" sz="1400" b="1" dirty="0" err="1">
                <a:latin typeface="Montserrat" pitchFamily="2" charset="77"/>
                <a:cs typeface="Arial" panose="020B0604020202020204" pitchFamily="34" charset="0"/>
              </a:rPr>
              <a:t>Mandelia</a:t>
            </a:r>
            <a:r>
              <a:rPr lang="fr-FR" altLang="en-US" sz="1400" b="1" dirty="0">
                <a:latin typeface="Montserrat" pitchFamily="2" charset="77"/>
                <a:cs typeface="Arial" panose="020B0604020202020204" pitchFamily="34" charset="0"/>
              </a:rPr>
              <a:t> au Tchad</a:t>
            </a:r>
          </a:p>
          <a:p>
            <a:pPr marL="0" indent="0">
              <a:lnSpc>
                <a:spcPct val="150000"/>
              </a:lnSpc>
              <a:buNone/>
            </a:pPr>
            <a:r>
              <a:rPr lang="fr-FR" altLang="en-US" sz="1400" b="1" dirty="0">
                <a:latin typeface="Montserrat" pitchFamily="2" charset="77"/>
                <a:cs typeface="Arial" panose="020B0604020202020204" pitchFamily="34" charset="0"/>
              </a:rPr>
              <a:t>Mise en place convention financière et de Collaboration avec le Codemandeur</a:t>
            </a:r>
          </a:p>
          <a:p>
            <a:pPr marL="0" indent="0">
              <a:lnSpc>
                <a:spcPct val="150000"/>
              </a:lnSpc>
              <a:buNone/>
            </a:pPr>
            <a:r>
              <a:rPr lang="fr-FR" altLang="en-US" sz="1400" b="1" dirty="0">
                <a:latin typeface="Montserrat" pitchFamily="2" charset="77"/>
                <a:cs typeface="Arial" panose="020B0604020202020204" pitchFamily="34" charset="0"/>
              </a:rPr>
              <a:t>Projet CASEVE (Cameroun Septentrion Vert résilient)  porté par CIFOR/ICRAF pour harmonisation et coordination de nos activités des droits humains avec les activités du CASERV sur la gestion des conflits dans la zone de Zina</a:t>
            </a:r>
          </a:p>
          <a:p>
            <a:pPr marL="0" indent="0">
              <a:lnSpc>
                <a:spcPct val="150000"/>
              </a:lnSpc>
              <a:buNone/>
            </a:pPr>
            <a:r>
              <a:rPr lang="fr-FR" altLang="en-US" sz="1400" b="1" dirty="0">
                <a:latin typeface="Montserrat" pitchFamily="2" charset="77"/>
                <a:cs typeface="Arial" panose="020B0604020202020204" pitchFamily="34" charset="0"/>
              </a:rPr>
              <a:t>Inscription à l’Atelier de Formation </a:t>
            </a:r>
            <a:r>
              <a:rPr lang="fr-FR" altLang="en-US" sz="1400" b="1" dirty="0" err="1">
                <a:latin typeface="Montserrat" pitchFamily="2" charset="77"/>
                <a:cs typeface="Arial" panose="020B0604020202020204" pitchFamily="34" charset="0"/>
              </a:rPr>
              <a:t>ErathRangers</a:t>
            </a:r>
            <a:r>
              <a:rPr lang="fr-FR" altLang="en-US" sz="1400" b="1" dirty="0">
                <a:latin typeface="Montserrat" pitchFamily="2" charset="77"/>
                <a:cs typeface="Arial" panose="020B0604020202020204" pitchFamily="34" charset="0"/>
              </a:rPr>
              <a:t> du 27 Février  à Yaoundé et du 4 Mars à Garoua</a:t>
            </a:r>
          </a:p>
          <a:p>
            <a:pPr marL="0" indent="0">
              <a:lnSpc>
                <a:spcPct val="150000"/>
              </a:lnSpc>
              <a:buNone/>
            </a:pPr>
            <a:r>
              <a:rPr lang="fr-FR" altLang="en-US" sz="1400" b="1" dirty="0">
                <a:latin typeface="Montserrat" pitchFamily="2" charset="77"/>
                <a:cs typeface="Arial" panose="020B0604020202020204" pitchFamily="34" charset="0"/>
              </a:rPr>
              <a:t>Recherche en cours des Synergies avec programmes COMIFAC</a:t>
            </a:r>
          </a:p>
        </p:txBody>
      </p:sp>
      <p:sp>
        <p:nvSpPr>
          <p:cNvPr id="4" name="Isosceles Triangle 71">
            <a:extLst>
              <a:ext uri="{FF2B5EF4-FFF2-40B4-BE49-F238E27FC236}">
                <a16:creationId xmlns:a16="http://schemas.microsoft.com/office/drawing/2014/main" xmlns="" id="{D9F957A9-8119-184B-3440-AFF21165C587}"/>
              </a:ext>
            </a:extLst>
          </p:cNvPr>
          <p:cNvSpPr/>
          <p:nvPr/>
        </p:nvSpPr>
        <p:spPr>
          <a:xfrm rot="5400000">
            <a:off x="6335894" y="2530274"/>
            <a:ext cx="184150" cy="158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6" name="Isosceles Triangle 71">
            <a:extLst>
              <a:ext uri="{FF2B5EF4-FFF2-40B4-BE49-F238E27FC236}">
                <a16:creationId xmlns:a16="http://schemas.microsoft.com/office/drawing/2014/main" xmlns="" id="{C93EE4E4-793E-D2F1-6F6B-F5D9DFEC9B0D}"/>
              </a:ext>
            </a:extLst>
          </p:cNvPr>
          <p:cNvSpPr/>
          <p:nvPr/>
        </p:nvSpPr>
        <p:spPr>
          <a:xfrm rot="5400000">
            <a:off x="6335894" y="5009542"/>
            <a:ext cx="184150" cy="158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0" name="Isosceles Triangle 71">
            <a:extLst>
              <a:ext uri="{FF2B5EF4-FFF2-40B4-BE49-F238E27FC236}">
                <a16:creationId xmlns:a16="http://schemas.microsoft.com/office/drawing/2014/main" xmlns="" id="{ABC5C497-70D1-3939-5E09-0D83837FA75B}"/>
              </a:ext>
            </a:extLst>
          </p:cNvPr>
          <p:cNvSpPr/>
          <p:nvPr/>
        </p:nvSpPr>
        <p:spPr>
          <a:xfrm rot="5400000">
            <a:off x="6335894" y="3319758"/>
            <a:ext cx="184150" cy="158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2" name="Text Placeholder 1">
            <a:extLst>
              <a:ext uri="{FF2B5EF4-FFF2-40B4-BE49-F238E27FC236}">
                <a16:creationId xmlns:a16="http://schemas.microsoft.com/office/drawing/2014/main" xmlns="" id="{97AE56F5-6CC3-6545-0C54-A1DC5438E89A}"/>
              </a:ext>
            </a:extLst>
          </p:cNvPr>
          <p:cNvSpPr txBox="1">
            <a:spLocks/>
          </p:cNvSpPr>
          <p:nvPr/>
        </p:nvSpPr>
        <p:spPr>
          <a:xfrm>
            <a:off x="783894" y="633197"/>
            <a:ext cx="11031276" cy="675295"/>
          </a:xfrm>
        </p:spPr>
        <p:txBody>
          <a:bodyPr anchor="ctr">
            <a:noAutofit/>
          </a:bodyPr>
          <a:lstStyle>
            <a:lvl1pPr algn="l" defTabSz="914400" rtl="0" eaLnBrk="1" latinLnBrk="0" hangingPunct="1">
              <a:lnSpc>
                <a:spcPct val="90000"/>
              </a:lnSpc>
              <a:spcBef>
                <a:spcPct val="0"/>
              </a:spcBef>
              <a:buNone/>
              <a:defRPr lang="en-US" sz="3600" b="1" i="0" kern="1200" dirty="0">
                <a:solidFill>
                  <a:schemeClr val="tx1"/>
                </a:solidFill>
                <a:latin typeface="Raleway" panose="020B0503030101060003" pitchFamily="34" charset="77"/>
                <a:ea typeface="+mn-ea"/>
                <a:cs typeface="+mn-cs"/>
              </a:defRPr>
            </a:lvl1pPr>
          </a:lstStyle>
          <a:p>
            <a:r>
              <a:rPr lang="fr-FR" sz="3600" b="1" dirty="0">
                <a:solidFill>
                  <a:srgbClr val="034042"/>
                </a:solidFill>
                <a:latin typeface="Raleway" panose="020B0503030101060003" pitchFamily="34" charset="77"/>
              </a:rPr>
              <a:t>Coordination avec les autres opérateurs </a:t>
            </a:r>
            <a:r>
              <a:rPr lang="fr-FR" sz="3600" b="1" dirty="0" err="1">
                <a:solidFill>
                  <a:srgbClr val="034042"/>
                </a:solidFill>
                <a:latin typeface="Raleway" panose="020B0503030101060003" pitchFamily="34" charset="77"/>
              </a:rPr>
              <a:t>NaturAfrica</a:t>
            </a:r>
            <a:endParaRPr lang="fr-BE" sz="3600" dirty="0">
              <a:solidFill>
                <a:srgbClr val="034042"/>
              </a:solidFill>
              <a:latin typeface="Raleway" panose="020B0503030101060003" pitchFamily="34" charset="77"/>
            </a:endParaRPr>
          </a:p>
        </p:txBody>
      </p:sp>
      <p:sp>
        <p:nvSpPr>
          <p:cNvPr id="3" name="Isosceles Triangle 71">
            <a:extLst>
              <a:ext uri="{FF2B5EF4-FFF2-40B4-BE49-F238E27FC236}">
                <a16:creationId xmlns:a16="http://schemas.microsoft.com/office/drawing/2014/main" xmlns="" id="{E3B7BEC7-2EE5-6445-E30D-16DCEDC28B82}"/>
              </a:ext>
            </a:extLst>
          </p:cNvPr>
          <p:cNvSpPr/>
          <p:nvPr/>
        </p:nvSpPr>
        <p:spPr>
          <a:xfrm rot="5400000">
            <a:off x="6335894" y="5802708"/>
            <a:ext cx="184150" cy="158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xmlns="" val="35602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xmlns="" id="{1B8BC753-61DC-4C25-AA3E-CE4B31F68DFC}"/>
              </a:ext>
            </a:extLst>
          </p:cNvPr>
          <p:cNvSpPr/>
          <p:nvPr/>
        </p:nvSpPr>
        <p:spPr>
          <a:xfrm>
            <a:off x="4404757" y="1332504"/>
            <a:ext cx="7471411" cy="5219699"/>
          </a:xfrm>
          <a:prstGeom prst="roundRect">
            <a:avLst>
              <a:gd name="adj" fmla="val 11315"/>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56" name="TextBox 55">
            <a:extLst>
              <a:ext uri="{FF2B5EF4-FFF2-40B4-BE49-F238E27FC236}">
                <a16:creationId xmlns:a16="http://schemas.microsoft.com/office/drawing/2014/main" xmlns="" id="{B5294D54-C5C6-4FB0-805F-058672C9C656}"/>
              </a:ext>
            </a:extLst>
          </p:cNvPr>
          <p:cNvSpPr txBox="1"/>
          <p:nvPr/>
        </p:nvSpPr>
        <p:spPr>
          <a:xfrm>
            <a:off x="5310129" y="1929971"/>
            <a:ext cx="6228372" cy="3610668"/>
          </a:xfrm>
          <a:prstGeom prst="rect">
            <a:avLst/>
          </a:prstGeom>
          <a:noFill/>
        </p:spPr>
        <p:txBody>
          <a:bodyPr wrap="square">
            <a:spAutoFit/>
          </a:bodyPr>
          <a:lstStyle>
            <a:defPPr>
              <a:defRPr lang="en-US"/>
            </a:defPPr>
            <a:lvl1pPr algn="just">
              <a:lnSpc>
                <a:spcPct val="150000"/>
              </a:lnSpc>
              <a:defRPr sz="1200">
                <a:solidFill>
                  <a:schemeClr val="bg2">
                    <a:lumMod val="50000"/>
                  </a:schemeClr>
                </a:solidFill>
                <a:latin typeface="Open Sans" pitchFamily="2" charset="0"/>
                <a:ea typeface="Open Sans" pitchFamily="2" charset="0"/>
                <a:cs typeface="Open Sans" pitchFamily="2" charset="0"/>
              </a:defRPr>
            </a:lvl1pPr>
          </a:lstStyle>
          <a:p>
            <a:pPr algn="l"/>
            <a:r>
              <a:rPr lang="fr-FR" altLang="fr-FR" sz="1400" b="1" dirty="0">
                <a:solidFill>
                  <a:srgbClr val="FFFFFF"/>
                </a:solidFill>
                <a:latin typeface="Montserrat" pitchFamily="2" charset="77"/>
              </a:rPr>
              <a:t>Défis sécuritaires </a:t>
            </a:r>
            <a:r>
              <a:rPr lang="fr-FR" altLang="fr-FR" sz="1400" dirty="0">
                <a:solidFill>
                  <a:srgbClr val="FFFFFF"/>
                </a:solidFill>
                <a:latin typeface="Montserrat" pitchFamily="2" charset="77"/>
              </a:rPr>
              <a:t>:  zones de projet au Cameroun et au Tchad avec Boko Haram</a:t>
            </a:r>
          </a:p>
          <a:p>
            <a:pPr algn="l"/>
            <a:endParaRPr lang="fr-FR" altLang="fr-FR" sz="1400" dirty="0">
              <a:solidFill>
                <a:srgbClr val="FFFFFF"/>
              </a:solidFill>
              <a:latin typeface="Montserrat" pitchFamily="2" charset="77"/>
            </a:endParaRPr>
          </a:p>
          <a:p>
            <a:pPr algn="l"/>
            <a:r>
              <a:rPr lang="fr-FR" altLang="fr-FR" sz="1400" b="1" dirty="0">
                <a:solidFill>
                  <a:srgbClr val="FFFFFF"/>
                </a:solidFill>
                <a:latin typeface="Montserrat" pitchFamily="2" charset="77"/>
              </a:rPr>
              <a:t>Défis climatiques </a:t>
            </a:r>
            <a:r>
              <a:rPr lang="fr-FR" altLang="fr-FR" sz="1400" dirty="0">
                <a:solidFill>
                  <a:srgbClr val="FFFFFF"/>
                </a:solidFill>
                <a:latin typeface="Montserrat" pitchFamily="2" charset="77"/>
              </a:rPr>
              <a:t>: Zones sahélienne des plus arides</a:t>
            </a:r>
          </a:p>
          <a:p>
            <a:pPr algn="l"/>
            <a:endParaRPr lang="fr-FR" altLang="fr-FR" sz="1400" dirty="0">
              <a:solidFill>
                <a:srgbClr val="FFFFFF"/>
              </a:solidFill>
              <a:latin typeface="Montserrat" pitchFamily="2" charset="77"/>
            </a:endParaRPr>
          </a:p>
          <a:p>
            <a:pPr algn="l"/>
            <a:r>
              <a:rPr lang="fr-FR" altLang="fr-FR" sz="1400" b="1" dirty="0">
                <a:solidFill>
                  <a:srgbClr val="FFFFFF"/>
                </a:solidFill>
                <a:latin typeface="Montserrat" pitchFamily="2" charset="77"/>
              </a:rPr>
              <a:t>Défis sociaux </a:t>
            </a:r>
            <a:r>
              <a:rPr lang="fr-FR" altLang="fr-FR" sz="1400" dirty="0">
                <a:solidFill>
                  <a:srgbClr val="FFFFFF"/>
                </a:solidFill>
                <a:latin typeface="Montserrat" pitchFamily="2" charset="77"/>
              </a:rPr>
              <a:t>: </a:t>
            </a:r>
            <a:r>
              <a:rPr lang="fr-FR" altLang="fr-FR" sz="1400" dirty="0">
                <a:solidFill>
                  <a:srgbClr val="FFFFFF"/>
                </a:solidFill>
                <a:latin typeface="Montserrat" pitchFamily="2" charset="77"/>
                <a:cs typeface="Arial" panose="020B0604020202020204" pitchFamily="34" charset="0"/>
              </a:rPr>
              <a:t>Gestion des conflits Homme/Faune autour du PNW et RFM et Intégration des transhumants dans les priorités d’investissement des CTD</a:t>
            </a:r>
          </a:p>
          <a:p>
            <a:pPr algn="l"/>
            <a:endParaRPr lang="fr-FR" altLang="fr-FR" sz="1400" dirty="0">
              <a:solidFill>
                <a:srgbClr val="FFFFFF"/>
              </a:solidFill>
              <a:latin typeface="Montserrat" pitchFamily="2" charset="77"/>
              <a:cs typeface="Arial" panose="020B0604020202020204" pitchFamily="34" charset="0"/>
            </a:endParaRPr>
          </a:p>
          <a:p>
            <a:pPr algn="l"/>
            <a:r>
              <a:rPr lang="fr-FR" altLang="fr-FR" sz="1400" b="1" dirty="0">
                <a:solidFill>
                  <a:srgbClr val="FFFFFF"/>
                </a:solidFill>
                <a:latin typeface="Montserrat" pitchFamily="2" charset="77"/>
              </a:rPr>
              <a:t>Défis gouvernance </a:t>
            </a:r>
            <a:r>
              <a:rPr lang="fr-FR" altLang="fr-FR" sz="1400" dirty="0">
                <a:solidFill>
                  <a:srgbClr val="FFFFFF"/>
                </a:solidFill>
                <a:latin typeface="Montserrat" pitchFamily="2" charset="77"/>
              </a:rPr>
              <a:t>: Implication des Communes camerounaises  dans la Conservation et la gestion du PNW</a:t>
            </a:r>
          </a:p>
        </p:txBody>
      </p:sp>
      <p:grpSp>
        <p:nvGrpSpPr>
          <p:cNvPr id="29" name="Group 28">
            <a:extLst>
              <a:ext uri="{FF2B5EF4-FFF2-40B4-BE49-F238E27FC236}">
                <a16:creationId xmlns:a16="http://schemas.microsoft.com/office/drawing/2014/main" xmlns="" id="{24E0E022-B89E-4AC3-AF91-F655F4440F3C}"/>
              </a:ext>
            </a:extLst>
          </p:cNvPr>
          <p:cNvGrpSpPr/>
          <p:nvPr/>
        </p:nvGrpSpPr>
        <p:grpSpPr>
          <a:xfrm>
            <a:off x="11206162" y="316964"/>
            <a:ext cx="397680" cy="377656"/>
            <a:chOff x="11206162" y="297107"/>
            <a:chExt cx="397680" cy="377656"/>
          </a:xfrm>
        </p:grpSpPr>
        <p:sp>
          <p:nvSpPr>
            <p:cNvPr id="33" name="Rectangle: Rounded Corners 32">
              <a:extLst>
                <a:ext uri="{FF2B5EF4-FFF2-40B4-BE49-F238E27FC236}">
                  <a16:creationId xmlns:a16="http://schemas.microsoft.com/office/drawing/2014/main" xmlns="" id="{D5817952-608F-44EE-BB51-1DE57680ED46}"/>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34" name="Rectangle 33">
              <a:extLst>
                <a:ext uri="{FF2B5EF4-FFF2-40B4-BE49-F238E27FC236}">
                  <a16:creationId xmlns:a16="http://schemas.microsoft.com/office/drawing/2014/main" xmlns="" id="{1FB222BB-E9F0-4532-9062-60974E500A7E}"/>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16</a:t>
              </a:r>
            </a:p>
          </p:txBody>
        </p:sp>
      </p:grpSp>
      <p:pic>
        <p:nvPicPr>
          <p:cNvPr id="5" name="Picture Placeholder 4">
            <a:extLst>
              <a:ext uri="{FF2B5EF4-FFF2-40B4-BE49-F238E27FC236}">
                <a16:creationId xmlns:a16="http://schemas.microsoft.com/office/drawing/2014/main" xmlns="" id="{6077F249-E9C4-7D97-381F-181A1762AF84}"/>
              </a:ext>
            </a:extLst>
          </p:cNvPr>
          <p:cNvPicPr>
            <a:picLocks noGrp="1" noChangeAspect="1"/>
          </p:cNvPicPr>
          <p:nvPr>
            <p:ph type="pic" sz="quarter" idx="10"/>
          </p:nvPr>
        </p:nvPicPr>
        <p:blipFill>
          <a:blip r:embed="rId2">
            <a:extLst>
              <a:ext uri="{28A0092B-C50C-407E-A947-70E740481C1C}">
                <a14:useLocalDpi xmlns:a14="http://schemas.microsoft.com/office/drawing/2010/main" xmlns="" val="0"/>
              </a:ext>
            </a:extLst>
          </a:blip>
          <a:srcRect l="15884" r="15884"/>
          <a:stretch>
            <a:fillRect/>
          </a:stretch>
        </p:blipFill>
        <p:spPr>
          <a:xfrm>
            <a:off x="304801" y="1809042"/>
            <a:ext cx="4297680" cy="4373508"/>
          </a:xfrm>
        </p:spPr>
      </p:pic>
      <p:sp>
        <p:nvSpPr>
          <p:cNvPr id="2" name="Text Placeholder 1">
            <a:extLst>
              <a:ext uri="{FF2B5EF4-FFF2-40B4-BE49-F238E27FC236}">
                <a16:creationId xmlns:a16="http://schemas.microsoft.com/office/drawing/2014/main" xmlns="" id="{5C376326-8671-F62C-339D-9B4DB1E036A8}"/>
              </a:ext>
            </a:extLst>
          </p:cNvPr>
          <p:cNvSpPr txBox="1">
            <a:spLocks/>
          </p:cNvSpPr>
          <p:nvPr/>
        </p:nvSpPr>
        <p:spPr>
          <a:xfrm>
            <a:off x="493395" y="515360"/>
            <a:ext cx="10988264" cy="809324"/>
          </a:xfr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034042"/>
                </a:solidFill>
                <a:latin typeface="Montserrat" pitchFamily="2" charset="77"/>
              </a:rPr>
              <a:t>Principaux défis et difficultés rencontrés</a:t>
            </a:r>
          </a:p>
        </p:txBody>
      </p:sp>
      <p:sp>
        <p:nvSpPr>
          <p:cNvPr id="6" name="Isosceles Triangle 71">
            <a:extLst>
              <a:ext uri="{FF2B5EF4-FFF2-40B4-BE49-F238E27FC236}">
                <a16:creationId xmlns:a16="http://schemas.microsoft.com/office/drawing/2014/main" xmlns="" id="{317184E0-6F3E-5397-83A9-CCB3FA3BA8AA}"/>
              </a:ext>
            </a:extLst>
          </p:cNvPr>
          <p:cNvSpPr/>
          <p:nvPr/>
        </p:nvSpPr>
        <p:spPr>
          <a:xfrm rot="5400000">
            <a:off x="5138679" y="2086949"/>
            <a:ext cx="184150" cy="158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7" name="Isosceles Triangle 71">
            <a:extLst>
              <a:ext uri="{FF2B5EF4-FFF2-40B4-BE49-F238E27FC236}">
                <a16:creationId xmlns:a16="http://schemas.microsoft.com/office/drawing/2014/main" xmlns="" id="{117B1A0B-0519-1A97-C8D2-133B6C4C13AC}"/>
              </a:ext>
            </a:extLst>
          </p:cNvPr>
          <p:cNvSpPr/>
          <p:nvPr/>
        </p:nvSpPr>
        <p:spPr>
          <a:xfrm rot="5400000">
            <a:off x="5138679" y="3012844"/>
            <a:ext cx="184150" cy="158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8" name="Isosceles Triangle 71">
            <a:extLst>
              <a:ext uri="{FF2B5EF4-FFF2-40B4-BE49-F238E27FC236}">
                <a16:creationId xmlns:a16="http://schemas.microsoft.com/office/drawing/2014/main" xmlns="" id="{0A90845F-B5DF-E9FD-813E-48A36683CB0A}"/>
              </a:ext>
            </a:extLst>
          </p:cNvPr>
          <p:cNvSpPr/>
          <p:nvPr/>
        </p:nvSpPr>
        <p:spPr>
          <a:xfrm rot="5400000">
            <a:off x="5143462" y="4933150"/>
            <a:ext cx="184150" cy="158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3" name="Isosceles Triangle 71">
            <a:extLst>
              <a:ext uri="{FF2B5EF4-FFF2-40B4-BE49-F238E27FC236}">
                <a16:creationId xmlns:a16="http://schemas.microsoft.com/office/drawing/2014/main" xmlns="" id="{C9F2C98E-B51C-589E-2348-9B4AA5A5494C}"/>
              </a:ext>
            </a:extLst>
          </p:cNvPr>
          <p:cNvSpPr/>
          <p:nvPr/>
        </p:nvSpPr>
        <p:spPr>
          <a:xfrm rot="5400000">
            <a:off x="5138679" y="3655930"/>
            <a:ext cx="184150" cy="158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xmlns="" val="374435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xmlns="" id="{296EFC3D-017B-4087-8A1C-AE55BD2315B5}"/>
              </a:ext>
            </a:extLst>
          </p:cNvPr>
          <p:cNvSpPr txBox="1"/>
          <p:nvPr/>
        </p:nvSpPr>
        <p:spPr>
          <a:xfrm>
            <a:off x="2222010" y="5511476"/>
            <a:ext cx="7976577" cy="400110"/>
          </a:xfrm>
          <a:prstGeom prst="rect">
            <a:avLst/>
          </a:prstGeom>
          <a:noFill/>
        </p:spPr>
        <p:txBody>
          <a:bodyPr wrap="square">
            <a:spAutoFit/>
          </a:bodyPr>
          <a:lstStyle>
            <a:defPPr>
              <a:defRPr lang="en-US"/>
            </a:defPPr>
            <a:lvl1pPr>
              <a:defRPr sz="3600">
                <a:solidFill>
                  <a:schemeClr val="bg2">
                    <a:lumMod val="25000"/>
                  </a:schemeClr>
                </a:solidFill>
                <a:latin typeface="Geologica" pitchFamily="2" charset="0"/>
                <a:cs typeface="Plus Jakarta Sans" pitchFamily="2" charset="0"/>
              </a:defRPr>
            </a:lvl1pPr>
          </a:lstStyle>
          <a:p>
            <a:pPr algn="ctr"/>
            <a:r>
              <a:rPr lang="en-US" sz="2000" b="1" spc="600" dirty="0">
                <a:solidFill>
                  <a:srgbClr val="1C4339"/>
                </a:solidFill>
                <a:latin typeface="Montserrat" pitchFamily="2" charset="77"/>
                <a:ea typeface="Inter" panose="02000503000000020004" pitchFamily="2" charset="0"/>
                <a:cs typeface="Open Sans" pitchFamily="2" charset="0"/>
              </a:rPr>
              <a:t>pour votre attention</a:t>
            </a:r>
          </a:p>
        </p:txBody>
      </p:sp>
      <p:sp>
        <p:nvSpPr>
          <p:cNvPr id="54" name="TextBox 53">
            <a:extLst>
              <a:ext uri="{FF2B5EF4-FFF2-40B4-BE49-F238E27FC236}">
                <a16:creationId xmlns:a16="http://schemas.microsoft.com/office/drawing/2014/main" xmlns="" id="{A13469DD-E94C-4345-9B68-47BA5AB73FC1}"/>
              </a:ext>
            </a:extLst>
          </p:cNvPr>
          <p:cNvSpPr txBox="1"/>
          <p:nvPr/>
        </p:nvSpPr>
        <p:spPr>
          <a:xfrm>
            <a:off x="2222009" y="4264981"/>
            <a:ext cx="7976577" cy="1446550"/>
          </a:xfrm>
          <a:prstGeom prst="rect">
            <a:avLst/>
          </a:prstGeom>
          <a:noFill/>
        </p:spPr>
        <p:txBody>
          <a:bodyPr wrap="square">
            <a:spAutoFit/>
          </a:bodyPr>
          <a:lstStyle>
            <a:defPPr>
              <a:defRPr lang="en-US"/>
            </a:defPPr>
            <a:lvl1pPr>
              <a:defRPr sz="3600">
                <a:solidFill>
                  <a:schemeClr val="bg2">
                    <a:lumMod val="25000"/>
                  </a:schemeClr>
                </a:solidFill>
                <a:latin typeface="Geologica" pitchFamily="2" charset="0"/>
                <a:cs typeface="Plus Jakarta Sans" pitchFamily="2" charset="0"/>
              </a:defRPr>
            </a:lvl1pPr>
          </a:lstStyle>
          <a:p>
            <a:pPr algn="ctr"/>
            <a:r>
              <a:rPr lang="en-US" sz="8800" b="1" dirty="0">
                <a:solidFill>
                  <a:srgbClr val="1C4339"/>
                </a:solidFill>
                <a:latin typeface="Montserrat" pitchFamily="2" charset="77"/>
                <a:ea typeface="Inter" panose="02000503000000020004" pitchFamily="2" charset="0"/>
                <a:cs typeface="Open Sans" pitchFamily="2" charset="0"/>
              </a:rPr>
              <a:t>MERCI</a:t>
            </a:r>
          </a:p>
        </p:txBody>
      </p:sp>
      <p:pic>
        <p:nvPicPr>
          <p:cNvPr id="4" name="Picture 3">
            <a:extLst>
              <a:ext uri="{FF2B5EF4-FFF2-40B4-BE49-F238E27FC236}">
                <a16:creationId xmlns:a16="http://schemas.microsoft.com/office/drawing/2014/main" xmlns="" id="{CA10512B-CF81-10F0-D066-01FC94D69E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38650" y="721681"/>
            <a:ext cx="3543300" cy="3543300"/>
          </a:xfrm>
          <a:prstGeom prst="rect">
            <a:avLst/>
          </a:prstGeom>
        </p:spPr>
      </p:pic>
    </p:spTree>
    <p:extLst>
      <p:ext uri="{BB962C8B-B14F-4D97-AF65-F5344CB8AC3E}">
        <p14:creationId xmlns:p14="http://schemas.microsoft.com/office/powerpoint/2010/main" xmlns="" val="239904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xmlns="" id="{21D47220-1278-F4B1-C460-0C4DBFD3FFF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198" y="0"/>
            <a:ext cx="6939064" cy="6858000"/>
          </a:xfrm>
          <a:prstGeom prst="rect">
            <a:avLst/>
          </a:prstGeom>
        </p:spPr>
      </p:pic>
      <p:grpSp>
        <p:nvGrpSpPr>
          <p:cNvPr id="3" name="Group 2">
            <a:extLst>
              <a:ext uri="{FF2B5EF4-FFF2-40B4-BE49-F238E27FC236}">
                <a16:creationId xmlns:a16="http://schemas.microsoft.com/office/drawing/2014/main" xmlns="" id="{E4849508-1F4A-0091-E999-9C43349A1FEF}"/>
              </a:ext>
            </a:extLst>
          </p:cNvPr>
          <p:cNvGrpSpPr/>
          <p:nvPr/>
        </p:nvGrpSpPr>
        <p:grpSpPr>
          <a:xfrm>
            <a:off x="5476417" y="132313"/>
            <a:ext cx="6939064" cy="6018919"/>
            <a:chOff x="5064124" y="177366"/>
            <a:chExt cx="7542213" cy="6542088"/>
          </a:xfrm>
          <a:solidFill>
            <a:srgbClr val="D9D9D9"/>
          </a:solidFill>
        </p:grpSpPr>
        <p:sp>
          <p:nvSpPr>
            <p:cNvPr id="4" name="Freeform 40">
              <a:extLst>
                <a:ext uri="{FF2B5EF4-FFF2-40B4-BE49-F238E27FC236}">
                  <a16:creationId xmlns:a16="http://schemas.microsoft.com/office/drawing/2014/main" xmlns="" id="{19D370C1-9304-5D4A-9923-E40883FC910A}"/>
                </a:ext>
              </a:extLst>
            </p:cNvPr>
            <p:cNvSpPr>
              <a:spLocks/>
            </p:cNvSpPr>
            <p:nvPr/>
          </p:nvSpPr>
          <p:spPr bwMode="auto">
            <a:xfrm>
              <a:off x="9358312" y="4911291"/>
              <a:ext cx="663575" cy="604838"/>
            </a:xfrm>
            <a:custGeom>
              <a:avLst/>
              <a:gdLst>
                <a:gd name="T0" fmla="*/ 416 w 418"/>
                <a:gd name="T1" fmla="*/ 145 h 381"/>
                <a:gd name="T2" fmla="*/ 414 w 418"/>
                <a:gd name="T3" fmla="*/ 130 h 381"/>
                <a:gd name="T4" fmla="*/ 418 w 418"/>
                <a:gd name="T5" fmla="*/ 114 h 381"/>
                <a:gd name="T6" fmla="*/ 416 w 418"/>
                <a:gd name="T7" fmla="*/ 100 h 381"/>
                <a:gd name="T8" fmla="*/ 414 w 418"/>
                <a:gd name="T9" fmla="*/ 88 h 381"/>
                <a:gd name="T10" fmla="*/ 411 w 418"/>
                <a:gd name="T11" fmla="*/ 62 h 381"/>
                <a:gd name="T12" fmla="*/ 399 w 418"/>
                <a:gd name="T13" fmla="*/ 57 h 381"/>
                <a:gd name="T14" fmla="*/ 357 w 418"/>
                <a:gd name="T15" fmla="*/ 40 h 381"/>
                <a:gd name="T16" fmla="*/ 331 w 418"/>
                <a:gd name="T17" fmla="*/ 31 h 381"/>
                <a:gd name="T18" fmla="*/ 328 w 418"/>
                <a:gd name="T19" fmla="*/ 29 h 381"/>
                <a:gd name="T20" fmla="*/ 312 w 418"/>
                <a:gd name="T21" fmla="*/ 24 h 381"/>
                <a:gd name="T22" fmla="*/ 283 w 418"/>
                <a:gd name="T23" fmla="*/ 21 h 381"/>
                <a:gd name="T24" fmla="*/ 269 w 418"/>
                <a:gd name="T25" fmla="*/ 3 h 381"/>
                <a:gd name="T26" fmla="*/ 246 w 418"/>
                <a:gd name="T27" fmla="*/ 0 h 381"/>
                <a:gd name="T28" fmla="*/ 224 w 418"/>
                <a:gd name="T29" fmla="*/ 5 h 381"/>
                <a:gd name="T30" fmla="*/ 201 w 418"/>
                <a:gd name="T31" fmla="*/ 19 h 381"/>
                <a:gd name="T32" fmla="*/ 196 w 418"/>
                <a:gd name="T33" fmla="*/ 29 h 381"/>
                <a:gd name="T34" fmla="*/ 191 w 418"/>
                <a:gd name="T35" fmla="*/ 50 h 381"/>
                <a:gd name="T36" fmla="*/ 141 w 418"/>
                <a:gd name="T37" fmla="*/ 74 h 381"/>
                <a:gd name="T38" fmla="*/ 104 w 418"/>
                <a:gd name="T39" fmla="*/ 123 h 381"/>
                <a:gd name="T40" fmla="*/ 82 w 418"/>
                <a:gd name="T41" fmla="*/ 135 h 381"/>
                <a:gd name="T42" fmla="*/ 71 w 418"/>
                <a:gd name="T43" fmla="*/ 133 h 381"/>
                <a:gd name="T44" fmla="*/ 54 w 418"/>
                <a:gd name="T45" fmla="*/ 128 h 381"/>
                <a:gd name="T46" fmla="*/ 47 w 418"/>
                <a:gd name="T47" fmla="*/ 130 h 381"/>
                <a:gd name="T48" fmla="*/ 35 w 418"/>
                <a:gd name="T49" fmla="*/ 128 h 381"/>
                <a:gd name="T50" fmla="*/ 21 w 418"/>
                <a:gd name="T51" fmla="*/ 123 h 381"/>
                <a:gd name="T52" fmla="*/ 7 w 418"/>
                <a:gd name="T53" fmla="*/ 123 h 381"/>
                <a:gd name="T54" fmla="*/ 9 w 418"/>
                <a:gd name="T55" fmla="*/ 140 h 381"/>
                <a:gd name="T56" fmla="*/ 26 w 418"/>
                <a:gd name="T57" fmla="*/ 166 h 381"/>
                <a:gd name="T58" fmla="*/ 40 w 418"/>
                <a:gd name="T59" fmla="*/ 194 h 381"/>
                <a:gd name="T60" fmla="*/ 59 w 418"/>
                <a:gd name="T61" fmla="*/ 223 h 381"/>
                <a:gd name="T62" fmla="*/ 66 w 418"/>
                <a:gd name="T63" fmla="*/ 230 h 381"/>
                <a:gd name="T64" fmla="*/ 78 w 418"/>
                <a:gd name="T65" fmla="*/ 239 h 381"/>
                <a:gd name="T66" fmla="*/ 99 w 418"/>
                <a:gd name="T67" fmla="*/ 246 h 381"/>
                <a:gd name="T68" fmla="*/ 111 w 418"/>
                <a:gd name="T69" fmla="*/ 258 h 381"/>
                <a:gd name="T70" fmla="*/ 134 w 418"/>
                <a:gd name="T71" fmla="*/ 275 h 381"/>
                <a:gd name="T72" fmla="*/ 132 w 418"/>
                <a:gd name="T73" fmla="*/ 298 h 381"/>
                <a:gd name="T74" fmla="*/ 144 w 418"/>
                <a:gd name="T75" fmla="*/ 320 h 381"/>
                <a:gd name="T76" fmla="*/ 146 w 418"/>
                <a:gd name="T77" fmla="*/ 329 h 381"/>
                <a:gd name="T78" fmla="*/ 151 w 418"/>
                <a:gd name="T79" fmla="*/ 334 h 381"/>
                <a:gd name="T80" fmla="*/ 177 w 418"/>
                <a:gd name="T81" fmla="*/ 339 h 381"/>
                <a:gd name="T82" fmla="*/ 205 w 418"/>
                <a:gd name="T83" fmla="*/ 348 h 381"/>
                <a:gd name="T84" fmla="*/ 215 w 418"/>
                <a:gd name="T85" fmla="*/ 365 h 381"/>
                <a:gd name="T86" fmla="*/ 227 w 418"/>
                <a:gd name="T87" fmla="*/ 369 h 381"/>
                <a:gd name="T88" fmla="*/ 243 w 418"/>
                <a:gd name="T89" fmla="*/ 367 h 381"/>
                <a:gd name="T90" fmla="*/ 257 w 418"/>
                <a:gd name="T91" fmla="*/ 374 h 381"/>
                <a:gd name="T92" fmla="*/ 274 w 418"/>
                <a:gd name="T93" fmla="*/ 379 h 381"/>
                <a:gd name="T94" fmla="*/ 291 w 418"/>
                <a:gd name="T95" fmla="*/ 379 h 381"/>
                <a:gd name="T96" fmla="*/ 317 w 418"/>
                <a:gd name="T97" fmla="*/ 379 h 381"/>
                <a:gd name="T98" fmla="*/ 326 w 418"/>
                <a:gd name="T99" fmla="*/ 381 h 381"/>
                <a:gd name="T100" fmla="*/ 362 w 418"/>
                <a:gd name="T101" fmla="*/ 346 h 381"/>
                <a:gd name="T102" fmla="*/ 388 w 418"/>
                <a:gd name="T103" fmla="*/ 320 h 381"/>
                <a:gd name="T104" fmla="*/ 385 w 418"/>
                <a:gd name="T105" fmla="*/ 305 h 381"/>
                <a:gd name="T106" fmla="*/ 399 w 418"/>
                <a:gd name="T107" fmla="*/ 275 h 381"/>
                <a:gd name="T108" fmla="*/ 409 w 418"/>
                <a:gd name="T109" fmla="*/ 256 h 381"/>
                <a:gd name="T110" fmla="*/ 416 w 418"/>
                <a:gd name="T111" fmla="*/ 242 h 381"/>
                <a:gd name="T112" fmla="*/ 414 w 418"/>
                <a:gd name="T113" fmla="*/ 225 h 381"/>
                <a:gd name="T114" fmla="*/ 406 w 418"/>
                <a:gd name="T115" fmla="*/ 223 h 381"/>
                <a:gd name="T116" fmla="*/ 404 w 418"/>
                <a:gd name="T117" fmla="*/ 208 h 381"/>
                <a:gd name="T118" fmla="*/ 406 w 418"/>
                <a:gd name="T119" fmla="*/ 192 h 381"/>
                <a:gd name="T120" fmla="*/ 399 w 418"/>
                <a:gd name="T121" fmla="*/ 187 h 381"/>
                <a:gd name="T122" fmla="*/ 411 w 418"/>
                <a:gd name="T123" fmla="*/ 178 h 381"/>
                <a:gd name="T124" fmla="*/ 411 w 418"/>
                <a:gd name="T125"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8" h="381">
                  <a:moveTo>
                    <a:pt x="416" y="154"/>
                  </a:moveTo>
                  <a:lnTo>
                    <a:pt x="418" y="154"/>
                  </a:lnTo>
                  <a:lnTo>
                    <a:pt x="418" y="152"/>
                  </a:lnTo>
                  <a:lnTo>
                    <a:pt x="418" y="152"/>
                  </a:lnTo>
                  <a:lnTo>
                    <a:pt x="418" y="152"/>
                  </a:lnTo>
                  <a:lnTo>
                    <a:pt x="416" y="149"/>
                  </a:lnTo>
                  <a:lnTo>
                    <a:pt x="414" y="147"/>
                  </a:lnTo>
                  <a:lnTo>
                    <a:pt x="414" y="147"/>
                  </a:lnTo>
                  <a:lnTo>
                    <a:pt x="414" y="147"/>
                  </a:lnTo>
                  <a:lnTo>
                    <a:pt x="414" y="145"/>
                  </a:lnTo>
                  <a:lnTo>
                    <a:pt x="414" y="145"/>
                  </a:lnTo>
                  <a:lnTo>
                    <a:pt x="416" y="145"/>
                  </a:lnTo>
                  <a:lnTo>
                    <a:pt x="416" y="142"/>
                  </a:lnTo>
                  <a:lnTo>
                    <a:pt x="416" y="142"/>
                  </a:lnTo>
                  <a:lnTo>
                    <a:pt x="414" y="135"/>
                  </a:lnTo>
                  <a:lnTo>
                    <a:pt x="414" y="135"/>
                  </a:lnTo>
                  <a:lnTo>
                    <a:pt x="414" y="133"/>
                  </a:lnTo>
                  <a:lnTo>
                    <a:pt x="414" y="133"/>
                  </a:lnTo>
                  <a:lnTo>
                    <a:pt x="414" y="133"/>
                  </a:lnTo>
                  <a:lnTo>
                    <a:pt x="414" y="133"/>
                  </a:lnTo>
                  <a:lnTo>
                    <a:pt x="414" y="130"/>
                  </a:lnTo>
                  <a:lnTo>
                    <a:pt x="414" y="130"/>
                  </a:lnTo>
                  <a:lnTo>
                    <a:pt x="414" y="130"/>
                  </a:lnTo>
                  <a:lnTo>
                    <a:pt x="414" y="130"/>
                  </a:lnTo>
                  <a:lnTo>
                    <a:pt x="414" y="128"/>
                  </a:lnTo>
                  <a:lnTo>
                    <a:pt x="414" y="128"/>
                  </a:lnTo>
                  <a:lnTo>
                    <a:pt x="414" y="126"/>
                  </a:lnTo>
                  <a:lnTo>
                    <a:pt x="414" y="126"/>
                  </a:lnTo>
                  <a:lnTo>
                    <a:pt x="414" y="123"/>
                  </a:lnTo>
                  <a:lnTo>
                    <a:pt x="414" y="123"/>
                  </a:lnTo>
                  <a:lnTo>
                    <a:pt x="416" y="123"/>
                  </a:lnTo>
                  <a:lnTo>
                    <a:pt x="416" y="121"/>
                  </a:lnTo>
                  <a:lnTo>
                    <a:pt x="416" y="119"/>
                  </a:lnTo>
                  <a:lnTo>
                    <a:pt x="416" y="116"/>
                  </a:lnTo>
                  <a:lnTo>
                    <a:pt x="416" y="114"/>
                  </a:lnTo>
                  <a:lnTo>
                    <a:pt x="418" y="114"/>
                  </a:lnTo>
                  <a:lnTo>
                    <a:pt x="418" y="111"/>
                  </a:lnTo>
                  <a:lnTo>
                    <a:pt x="418" y="111"/>
                  </a:lnTo>
                  <a:lnTo>
                    <a:pt x="416" y="109"/>
                  </a:lnTo>
                  <a:lnTo>
                    <a:pt x="416" y="109"/>
                  </a:lnTo>
                  <a:lnTo>
                    <a:pt x="414" y="109"/>
                  </a:lnTo>
                  <a:lnTo>
                    <a:pt x="414" y="107"/>
                  </a:lnTo>
                  <a:lnTo>
                    <a:pt x="414" y="107"/>
                  </a:lnTo>
                  <a:lnTo>
                    <a:pt x="414" y="104"/>
                  </a:lnTo>
                  <a:lnTo>
                    <a:pt x="414" y="104"/>
                  </a:lnTo>
                  <a:lnTo>
                    <a:pt x="414" y="104"/>
                  </a:lnTo>
                  <a:lnTo>
                    <a:pt x="414" y="104"/>
                  </a:lnTo>
                  <a:lnTo>
                    <a:pt x="416" y="100"/>
                  </a:lnTo>
                  <a:lnTo>
                    <a:pt x="416" y="100"/>
                  </a:lnTo>
                  <a:lnTo>
                    <a:pt x="418" y="97"/>
                  </a:lnTo>
                  <a:lnTo>
                    <a:pt x="418" y="97"/>
                  </a:lnTo>
                  <a:lnTo>
                    <a:pt x="418" y="97"/>
                  </a:lnTo>
                  <a:lnTo>
                    <a:pt x="418" y="97"/>
                  </a:lnTo>
                  <a:lnTo>
                    <a:pt x="416" y="95"/>
                  </a:lnTo>
                  <a:lnTo>
                    <a:pt x="416" y="95"/>
                  </a:lnTo>
                  <a:lnTo>
                    <a:pt x="416" y="95"/>
                  </a:lnTo>
                  <a:lnTo>
                    <a:pt x="416" y="92"/>
                  </a:lnTo>
                  <a:lnTo>
                    <a:pt x="416" y="92"/>
                  </a:lnTo>
                  <a:lnTo>
                    <a:pt x="414" y="90"/>
                  </a:lnTo>
                  <a:lnTo>
                    <a:pt x="414" y="88"/>
                  </a:lnTo>
                  <a:lnTo>
                    <a:pt x="414" y="83"/>
                  </a:lnTo>
                  <a:lnTo>
                    <a:pt x="411" y="78"/>
                  </a:lnTo>
                  <a:lnTo>
                    <a:pt x="406" y="74"/>
                  </a:lnTo>
                  <a:lnTo>
                    <a:pt x="406" y="74"/>
                  </a:lnTo>
                  <a:lnTo>
                    <a:pt x="411" y="69"/>
                  </a:lnTo>
                  <a:lnTo>
                    <a:pt x="411" y="69"/>
                  </a:lnTo>
                  <a:lnTo>
                    <a:pt x="414" y="66"/>
                  </a:lnTo>
                  <a:lnTo>
                    <a:pt x="414" y="62"/>
                  </a:lnTo>
                  <a:lnTo>
                    <a:pt x="414" y="59"/>
                  </a:lnTo>
                  <a:lnTo>
                    <a:pt x="414" y="59"/>
                  </a:lnTo>
                  <a:lnTo>
                    <a:pt x="414" y="59"/>
                  </a:lnTo>
                  <a:lnTo>
                    <a:pt x="411" y="62"/>
                  </a:lnTo>
                  <a:lnTo>
                    <a:pt x="411" y="62"/>
                  </a:lnTo>
                  <a:lnTo>
                    <a:pt x="409" y="62"/>
                  </a:lnTo>
                  <a:lnTo>
                    <a:pt x="406" y="59"/>
                  </a:lnTo>
                  <a:lnTo>
                    <a:pt x="404" y="59"/>
                  </a:lnTo>
                  <a:lnTo>
                    <a:pt x="404" y="62"/>
                  </a:lnTo>
                  <a:lnTo>
                    <a:pt x="402" y="62"/>
                  </a:lnTo>
                  <a:lnTo>
                    <a:pt x="402" y="62"/>
                  </a:lnTo>
                  <a:lnTo>
                    <a:pt x="402" y="62"/>
                  </a:lnTo>
                  <a:lnTo>
                    <a:pt x="402" y="62"/>
                  </a:lnTo>
                  <a:lnTo>
                    <a:pt x="399" y="59"/>
                  </a:lnTo>
                  <a:lnTo>
                    <a:pt x="399" y="57"/>
                  </a:lnTo>
                  <a:lnTo>
                    <a:pt x="399" y="57"/>
                  </a:lnTo>
                  <a:lnTo>
                    <a:pt x="399" y="55"/>
                  </a:lnTo>
                  <a:lnTo>
                    <a:pt x="399" y="55"/>
                  </a:lnTo>
                  <a:lnTo>
                    <a:pt x="392" y="52"/>
                  </a:lnTo>
                  <a:lnTo>
                    <a:pt x="385" y="50"/>
                  </a:lnTo>
                  <a:lnTo>
                    <a:pt x="378" y="48"/>
                  </a:lnTo>
                  <a:lnTo>
                    <a:pt x="373" y="45"/>
                  </a:lnTo>
                  <a:lnTo>
                    <a:pt x="364" y="48"/>
                  </a:lnTo>
                  <a:lnTo>
                    <a:pt x="359" y="45"/>
                  </a:lnTo>
                  <a:lnTo>
                    <a:pt x="357" y="45"/>
                  </a:lnTo>
                  <a:lnTo>
                    <a:pt x="357" y="45"/>
                  </a:lnTo>
                  <a:lnTo>
                    <a:pt x="357" y="43"/>
                  </a:lnTo>
                  <a:lnTo>
                    <a:pt x="357" y="40"/>
                  </a:lnTo>
                  <a:lnTo>
                    <a:pt x="354" y="40"/>
                  </a:lnTo>
                  <a:lnTo>
                    <a:pt x="354" y="40"/>
                  </a:lnTo>
                  <a:lnTo>
                    <a:pt x="352" y="38"/>
                  </a:lnTo>
                  <a:lnTo>
                    <a:pt x="350" y="36"/>
                  </a:lnTo>
                  <a:lnTo>
                    <a:pt x="347" y="33"/>
                  </a:lnTo>
                  <a:lnTo>
                    <a:pt x="347" y="33"/>
                  </a:lnTo>
                  <a:lnTo>
                    <a:pt x="338" y="33"/>
                  </a:lnTo>
                  <a:lnTo>
                    <a:pt x="336" y="31"/>
                  </a:lnTo>
                  <a:lnTo>
                    <a:pt x="336" y="31"/>
                  </a:lnTo>
                  <a:lnTo>
                    <a:pt x="333" y="31"/>
                  </a:lnTo>
                  <a:lnTo>
                    <a:pt x="333" y="31"/>
                  </a:lnTo>
                  <a:lnTo>
                    <a:pt x="331" y="31"/>
                  </a:lnTo>
                  <a:lnTo>
                    <a:pt x="331" y="31"/>
                  </a:lnTo>
                  <a:lnTo>
                    <a:pt x="331" y="31"/>
                  </a:lnTo>
                  <a:lnTo>
                    <a:pt x="331" y="31"/>
                  </a:lnTo>
                  <a:lnTo>
                    <a:pt x="331" y="31"/>
                  </a:lnTo>
                  <a:lnTo>
                    <a:pt x="331" y="31"/>
                  </a:lnTo>
                  <a:lnTo>
                    <a:pt x="331" y="31"/>
                  </a:lnTo>
                  <a:lnTo>
                    <a:pt x="331" y="31"/>
                  </a:lnTo>
                  <a:lnTo>
                    <a:pt x="331" y="29"/>
                  </a:lnTo>
                  <a:lnTo>
                    <a:pt x="328" y="29"/>
                  </a:lnTo>
                  <a:lnTo>
                    <a:pt x="328" y="29"/>
                  </a:lnTo>
                  <a:lnTo>
                    <a:pt x="328" y="29"/>
                  </a:lnTo>
                  <a:lnTo>
                    <a:pt x="328" y="29"/>
                  </a:lnTo>
                  <a:lnTo>
                    <a:pt x="326" y="26"/>
                  </a:lnTo>
                  <a:lnTo>
                    <a:pt x="326" y="26"/>
                  </a:lnTo>
                  <a:lnTo>
                    <a:pt x="326" y="24"/>
                  </a:lnTo>
                  <a:lnTo>
                    <a:pt x="324" y="24"/>
                  </a:lnTo>
                  <a:lnTo>
                    <a:pt x="324" y="24"/>
                  </a:lnTo>
                  <a:lnTo>
                    <a:pt x="319" y="21"/>
                  </a:lnTo>
                  <a:lnTo>
                    <a:pt x="317" y="21"/>
                  </a:lnTo>
                  <a:lnTo>
                    <a:pt x="314" y="21"/>
                  </a:lnTo>
                  <a:lnTo>
                    <a:pt x="314" y="24"/>
                  </a:lnTo>
                  <a:lnTo>
                    <a:pt x="314" y="24"/>
                  </a:lnTo>
                  <a:lnTo>
                    <a:pt x="312" y="24"/>
                  </a:lnTo>
                  <a:lnTo>
                    <a:pt x="312" y="24"/>
                  </a:lnTo>
                  <a:lnTo>
                    <a:pt x="312" y="24"/>
                  </a:lnTo>
                  <a:lnTo>
                    <a:pt x="312" y="24"/>
                  </a:lnTo>
                  <a:lnTo>
                    <a:pt x="309" y="24"/>
                  </a:lnTo>
                  <a:lnTo>
                    <a:pt x="309" y="26"/>
                  </a:lnTo>
                  <a:lnTo>
                    <a:pt x="307" y="26"/>
                  </a:lnTo>
                  <a:lnTo>
                    <a:pt x="307" y="24"/>
                  </a:lnTo>
                  <a:lnTo>
                    <a:pt x="307" y="24"/>
                  </a:lnTo>
                  <a:lnTo>
                    <a:pt x="305" y="21"/>
                  </a:lnTo>
                  <a:lnTo>
                    <a:pt x="302" y="21"/>
                  </a:lnTo>
                  <a:lnTo>
                    <a:pt x="295" y="21"/>
                  </a:lnTo>
                  <a:lnTo>
                    <a:pt x="288" y="21"/>
                  </a:lnTo>
                  <a:lnTo>
                    <a:pt x="283" y="21"/>
                  </a:lnTo>
                  <a:lnTo>
                    <a:pt x="279" y="21"/>
                  </a:lnTo>
                  <a:lnTo>
                    <a:pt x="276" y="19"/>
                  </a:lnTo>
                  <a:lnTo>
                    <a:pt x="276" y="12"/>
                  </a:lnTo>
                  <a:lnTo>
                    <a:pt x="276" y="7"/>
                  </a:lnTo>
                  <a:lnTo>
                    <a:pt x="276" y="3"/>
                  </a:lnTo>
                  <a:lnTo>
                    <a:pt x="274" y="3"/>
                  </a:lnTo>
                  <a:lnTo>
                    <a:pt x="274" y="3"/>
                  </a:lnTo>
                  <a:lnTo>
                    <a:pt x="272" y="3"/>
                  </a:lnTo>
                  <a:lnTo>
                    <a:pt x="272" y="3"/>
                  </a:lnTo>
                  <a:lnTo>
                    <a:pt x="269" y="3"/>
                  </a:lnTo>
                  <a:lnTo>
                    <a:pt x="269" y="3"/>
                  </a:lnTo>
                  <a:lnTo>
                    <a:pt x="269" y="3"/>
                  </a:lnTo>
                  <a:lnTo>
                    <a:pt x="267" y="3"/>
                  </a:lnTo>
                  <a:lnTo>
                    <a:pt x="267" y="3"/>
                  </a:lnTo>
                  <a:lnTo>
                    <a:pt x="267" y="3"/>
                  </a:lnTo>
                  <a:lnTo>
                    <a:pt x="265" y="3"/>
                  </a:lnTo>
                  <a:lnTo>
                    <a:pt x="262" y="0"/>
                  </a:lnTo>
                  <a:lnTo>
                    <a:pt x="260" y="3"/>
                  </a:lnTo>
                  <a:lnTo>
                    <a:pt x="260" y="3"/>
                  </a:lnTo>
                  <a:lnTo>
                    <a:pt x="257" y="3"/>
                  </a:lnTo>
                  <a:lnTo>
                    <a:pt x="255" y="3"/>
                  </a:lnTo>
                  <a:lnTo>
                    <a:pt x="250" y="0"/>
                  </a:lnTo>
                  <a:lnTo>
                    <a:pt x="248" y="0"/>
                  </a:lnTo>
                  <a:lnTo>
                    <a:pt x="246" y="0"/>
                  </a:lnTo>
                  <a:lnTo>
                    <a:pt x="243" y="3"/>
                  </a:lnTo>
                  <a:lnTo>
                    <a:pt x="241" y="3"/>
                  </a:lnTo>
                  <a:lnTo>
                    <a:pt x="239" y="3"/>
                  </a:lnTo>
                  <a:lnTo>
                    <a:pt x="236" y="3"/>
                  </a:lnTo>
                  <a:lnTo>
                    <a:pt x="236" y="3"/>
                  </a:lnTo>
                  <a:lnTo>
                    <a:pt x="236" y="3"/>
                  </a:lnTo>
                  <a:lnTo>
                    <a:pt x="234" y="3"/>
                  </a:lnTo>
                  <a:lnTo>
                    <a:pt x="234" y="3"/>
                  </a:lnTo>
                  <a:lnTo>
                    <a:pt x="231" y="5"/>
                  </a:lnTo>
                  <a:lnTo>
                    <a:pt x="229" y="5"/>
                  </a:lnTo>
                  <a:lnTo>
                    <a:pt x="224" y="5"/>
                  </a:lnTo>
                  <a:lnTo>
                    <a:pt x="224" y="5"/>
                  </a:lnTo>
                  <a:lnTo>
                    <a:pt x="212" y="12"/>
                  </a:lnTo>
                  <a:lnTo>
                    <a:pt x="210" y="14"/>
                  </a:lnTo>
                  <a:lnTo>
                    <a:pt x="210" y="14"/>
                  </a:lnTo>
                  <a:lnTo>
                    <a:pt x="210" y="14"/>
                  </a:lnTo>
                  <a:lnTo>
                    <a:pt x="208" y="14"/>
                  </a:lnTo>
                  <a:lnTo>
                    <a:pt x="208" y="14"/>
                  </a:lnTo>
                  <a:lnTo>
                    <a:pt x="208" y="17"/>
                  </a:lnTo>
                  <a:lnTo>
                    <a:pt x="205" y="19"/>
                  </a:lnTo>
                  <a:lnTo>
                    <a:pt x="205" y="19"/>
                  </a:lnTo>
                  <a:lnTo>
                    <a:pt x="203" y="19"/>
                  </a:lnTo>
                  <a:lnTo>
                    <a:pt x="201" y="19"/>
                  </a:lnTo>
                  <a:lnTo>
                    <a:pt x="201" y="19"/>
                  </a:lnTo>
                  <a:lnTo>
                    <a:pt x="201" y="19"/>
                  </a:lnTo>
                  <a:lnTo>
                    <a:pt x="198" y="19"/>
                  </a:lnTo>
                  <a:lnTo>
                    <a:pt x="198" y="21"/>
                  </a:lnTo>
                  <a:lnTo>
                    <a:pt x="196" y="24"/>
                  </a:lnTo>
                  <a:lnTo>
                    <a:pt x="196" y="24"/>
                  </a:lnTo>
                  <a:lnTo>
                    <a:pt x="196" y="24"/>
                  </a:lnTo>
                  <a:lnTo>
                    <a:pt x="196" y="26"/>
                  </a:lnTo>
                  <a:lnTo>
                    <a:pt x="196" y="26"/>
                  </a:lnTo>
                  <a:lnTo>
                    <a:pt x="196" y="26"/>
                  </a:lnTo>
                  <a:lnTo>
                    <a:pt x="196" y="26"/>
                  </a:lnTo>
                  <a:lnTo>
                    <a:pt x="196" y="26"/>
                  </a:lnTo>
                  <a:lnTo>
                    <a:pt x="196" y="29"/>
                  </a:lnTo>
                  <a:lnTo>
                    <a:pt x="194" y="31"/>
                  </a:lnTo>
                  <a:lnTo>
                    <a:pt x="194" y="33"/>
                  </a:lnTo>
                  <a:lnTo>
                    <a:pt x="196" y="36"/>
                  </a:lnTo>
                  <a:lnTo>
                    <a:pt x="194" y="38"/>
                  </a:lnTo>
                  <a:lnTo>
                    <a:pt x="194" y="38"/>
                  </a:lnTo>
                  <a:lnTo>
                    <a:pt x="194" y="40"/>
                  </a:lnTo>
                  <a:lnTo>
                    <a:pt x="196" y="43"/>
                  </a:lnTo>
                  <a:lnTo>
                    <a:pt x="196" y="43"/>
                  </a:lnTo>
                  <a:lnTo>
                    <a:pt x="194" y="45"/>
                  </a:lnTo>
                  <a:lnTo>
                    <a:pt x="194" y="45"/>
                  </a:lnTo>
                  <a:lnTo>
                    <a:pt x="194" y="48"/>
                  </a:lnTo>
                  <a:lnTo>
                    <a:pt x="191" y="50"/>
                  </a:lnTo>
                  <a:lnTo>
                    <a:pt x="191" y="50"/>
                  </a:lnTo>
                  <a:lnTo>
                    <a:pt x="189" y="52"/>
                  </a:lnTo>
                  <a:lnTo>
                    <a:pt x="189" y="52"/>
                  </a:lnTo>
                  <a:lnTo>
                    <a:pt x="189" y="52"/>
                  </a:lnTo>
                  <a:lnTo>
                    <a:pt x="186" y="52"/>
                  </a:lnTo>
                  <a:lnTo>
                    <a:pt x="186" y="52"/>
                  </a:lnTo>
                  <a:lnTo>
                    <a:pt x="184" y="52"/>
                  </a:lnTo>
                  <a:lnTo>
                    <a:pt x="165" y="62"/>
                  </a:lnTo>
                  <a:lnTo>
                    <a:pt x="160" y="64"/>
                  </a:lnTo>
                  <a:lnTo>
                    <a:pt x="156" y="69"/>
                  </a:lnTo>
                  <a:lnTo>
                    <a:pt x="151" y="69"/>
                  </a:lnTo>
                  <a:lnTo>
                    <a:pt x="141" y="74"/>
                  </a:lnTo>
                  <a:lnTo>
                    <a:pt x="139" y="76"/>
                  </a:lnTo>
                  <a:lnTo>
                    <a:pt x="137" y="78"/>
                  </a:lnTo>
                  <a:lnTo>
                    <a:pt x="130" y="88"/>
                  </a:lnTo>
                  <a:lnTo>
                    <a:pt x="130" y="90"/>
                  </a:lnTo>
                  <a:lnTo>
                    <a:pt x="127" y="95"/>
                  </a:lnTo>
                  <a:lnTo>
                    <a:pt x="127" y="97"/>
                  </a:lnTo>
                  <a:lnTo>
                    <a:pt x="123" y="100"/>
                  </a:lnTo>
                  <a:lnTo>
                    <a:pt x="118" y="104"/>
                  </a:lnTo>
                  <a:lnTo>
                    <a:pt x="104" y="121"/>
                  </a:lnTo>
                  <a:lnTo>
                    <a:pt x="104" y="121"/>
                  </a:lnTo>
                  <a:lnTo>
                    <a:pt x="104" y="121"/>
                  </a:lnTo>
                  <a:lnTo>
                    <a:pt x="104" y="123"/>
                  </a:lnTo>
                  <a:lnTo>
                    <a:pt x="104" y="123"/>
                  </a:lnTo>
                  <a:lnTo>
                    <a:pt x="101" y="126"/>
                  </a:lnTo>
                  <a:lnTo>
                    <a:pt x="99" y="128"/>
                  </a:lnTo>
                  <a:lnTo>
                    <a:pt x="99" y="130"/>
                  </a:lnTo>
                  <a:lnTo>
                    <a:pt x="97" y="130"/>
                  </a:lnTo>
                  <a:lnTo>
                    <a:pt x="97" y="130"/>
                  </a:lnTo>
                  <a:lnTo>
                    <a:pt x="94" y="130"/>
                  </a:lnTo>
                  <a:lnTo>
                    <a:pt x="92" y="130"/>
                  </a:lnTo>
                  <a:lnTo>
                    <a:pt x="92" y="133"/>
                  </a:lnTo>
                  <a:lnTo>
                    <a:pt x="89" y="133"/>
                  </a:lnTo>
                  <a:lnTo>
                    <a:pt x="85" y="135"/>
                  </a:lnTo>
                  <a:lnTo>
                    <a:pt x="82" y="135"/>
                  </a:lnTo>
                  <a:lnTo>
                    <a:pt x="82" y="135"/>
                  </a:lnTo>
                  <a:lnTo>
                    <a:pt x="82" y="135"/>
                  </a:lnTo>
                  <a:lnTo>
                    <a:pt x="80" y="137"/>
                  </a:lnTo>
                  <a:lnTo>
                    <a:pt x="80" y="137"/>
                  </a:lnTo>
                  <a:lnTo>
                    <a:pt x="80" y="137"/>
                  </a:lnTo>
                  <a:lnTo>
                    <a:pt x="75" y="135"/>
                  </a:lnTo>
                  <a:lnTo>
                    <a:pt x="75" y="135"/>
                  </a:lnTo>
                  <a:lnTo>
                    <a:pt x="75" y="135"/>
                  </a:lnTo>
                  <a:lnTo>
                    <a:pt x="73" y="133"/>
                  </a:lnTo>
                  <a:lnTo>
                    <a:pt x="73" y="133"/>
                  </a:lnTo>
                  <a:lnTo>
                    <a:pt x="73" y="133"/>
                  </a:lnTo>
                  <a:lnTo>
                    <a:pt x="71" y="133"/>
                  </a:lnTo>
                  <a:lnTo>
                    <a:pt x="68" y="133"/>
                  </a:lnTo>
                  <a:lnTo>
                    <a:pt x="63" y="130"/>
                  </a:lnTo>
                  <a:lnTo>
                    <a:pt x="61" y="130"/>
                  </a:lnTo>
                  <a:lnTo>
                    <a:pt x="59" y="130"/>
                  </a:lnTo>
                  <a:lnTo>
                    <a:pt x="59" y="130"/>
                  </a:lnTo>
                  <a:lnTo>
                    <a:pt x="59" y="128"/>
                  </a:lnTo>
                  <a:lnTo>
                    <a:pt x="59" y="128"/>
                  </a:lnTo>
                  <a:lnTo>
                    <a:pt x="59" y="128"/>
                  </a:lnTo>
                  <a:lnTo>
                    <a:pt x="56" y="128"/>
                  </a:lnTo>
                  <a:lnTo>
                    <a:pt x="54" y="128"/>
                  </a:lnTo>
                  <a:lnTo>
                    <a:pt x="54" y="128"/>
                  </a:lnTo>
                  <a:lnTo>
                    <a:pt x="54" y="128"/>
                  </a:lnTo>
                  <a:lnTo>
                    <a:pt x="54" y="126"/>
                  </a:lnTo>
                  <a:lnTo>
                    <a:pt x="54" y="126"/>
                  </a:lnTo>
                  <a:lnTo>
                    <a:pt x="54" y="126"/>
                  </a:lnTo>
                  <a:lnTo>
                    <a:pt x="52" y="128"/>
                  </a:lnTo>
                  <a:lnTo>
                    <a:pt x="52" y="128"/>
                  </a:lnTo>
                  <a:lnTo>
                    <a:pt x="49" y="128"/>
                  </a:lnTo>
                  <a:lnTo>
                    <a:pt x="49" y="130"/>
                  </a:lnTo>
                  <a:lnTo>
                    <a:pt x="47" y="130"/>
                  </a:lnTo>
                  <a:lnTo>
                    <a:pt x="47" y="130"/>
                  </a:lnTo>
                  <a:lnTo>
                    <a:pt x="47" y="130"/>
                  </a:lnTo>
                  <a:lnTo>
                    <a:pt x="47" y="130"/>
                  </a:lnTo>
                  <a:lnTo>
                    <a:pt x="47" y="130"/>
                  </a:lnTo>
                  <a:lnTo>
                    <a:pt x="47" y="130"/>
                  </a:lnTo>
                  <a:lnTo>
                    <a:pt x="44" y="130"/>
                  </a:lnTo>
                  <a:lnTo>
                    <a:pt x="44" y="130"/>
                  </a:lnTo>
                  <a:lnTo>
                    <a:pt x="44" y="133"/>
                  </a:lnTo>
                  <a:lnTo>
                    <a:pt x="44" y="130"/>
                  </a:lnTo>
                  <a:lnTo>
                    <a:pt x="42" y="133"/>
                  </a:lnTo>
                  <a:lnTo>
                    <a:pt x="40" y="133"/>
                  </a:lnTo>
                  <a:lnTo>
                    <a:pt x="37" y="133"/>
                  </a:lnTo>
                  <a:lnTo>
                    <a:pt x="35" y="130"/>
                  </a:lnTo>
                  <a:lnTo>
                    <a:pt x="35" y="130"/>
                  </a:lnTo>
                  <a:lnTo>
                    <a:pt x="35" y="130"/>
                  </a:lnTo>
                  <a:lnTo>
                    <a:pt x="35" y="128"/>
                  </a:lnTo>
                  <a:lnTo>
                    <a:pt x="35" y="128"/>
                  </a:lnTo>
                  <a:lnTo>
                    <a:pt x="35" y="128"/>
                  </a:lnTo>
                  <a:lnTo>
                    <a:pt x="33" y="128"/>
                  </a:lnTo>
                  <a:lnTo>
                    <a:pt x="30" y="126"/>
                  </a:lnTo>
                  <a:lnTo>
                    <a:pt x="30" y="126"/>
                  </a:lnTo>
                  <a:lnTo>
                    <a:pt x="30" y="126"/>
                  </a:lnTo>
                  <a:lnTo>
                    <a:pt x="28" y="123"/>
                  </a:lnTo>
                  <a:lnTo>
                    <a:pt x="26" y="123"/>
                  </a:lnTo>
                  <a:lnTo>
                    <a:pt x="26" y="123"/>
                  </a:lnTo>
                  <a:lnTo>
                    <a:pt x="26" y="123"/>
                  </a:lnTo>
                  <a:lnTo>
                    <a:pt x="23" y="123"/>
                  </a:lnTo>
                  <a:lnTo>
                    <a:pt x="21" y="123"/>
                  </a:lnTo>
                  <a:lnTo>
                    <a:pt x="18" y="126"/>
                  </a:lnTo>
                  <a:lnTo>
                    <a:pt x="16" y="126"/>
                  </a:lnTo>
                  <a:lnTo>
                    <a:pt x="16" y="126"/>
                  </a:lnTo>
                  <a:lnTo>
                    <a:pt x="16" y="126"/>
                  </a:lnTo>
                  <a:lnTo>
                    <a:pt x="16" y="126"/>
                  </a:lnTo>
                  <a:lnTo>
                    <a:pt x="16" y="126"/>
                  </a:lnTo>
                  <a:lnTo>
                    <a:pt x="16" y="126"/>
                  </a:lnTo>
                  <a:lnTo>
                    <a:pt x="11" y="126"/>
                  </a:lnTo>
                  <a:lnTo>
                    <a:pt x="11" y="126"/>
                  </a:lnTo>
                  <a:lnTo>
                    <a:pt x="9" y="123"/>
                  </a:lnTo>
                  <a:lnTo>
                    <a:pt x="7" y="123"/>
                  </a:lnTo>
                  <a:lnTo>
                    <a:pt x="7" y="123"/>
                  </a:lnTo>
                  <a:lnTo>
                    <a:pt x="7" y="123"/>
                  </a:lnTo>
                  <a:lnTo>
                    <a:pt x="4" y="123"/>
                  </a:lnTo>
                  <a:lnTo>
                    <a:pt x="2" y="121"/>
                  </a:lnTo>
                  <a:lnTo>
                    <a:pt x="2" y="121"/>
                  </a:lnTo>
                  <a:lnTo>
                    <a:pt x="0" y="126"/>
                  </a:lnTo>
                  <a:lnTo>
                    <a:pt x="0" y="128"/>
                  </a:lnTo>
                  <a:lnTo>
                    <a:pt x="2" y="130"/>
                  </a:lnTo>
                  <a:lnTo>
                    <a:pt x="2" y="133"/>
                  </a:lnTo>
                  <a:lnTo>
                    <a:pt x="4" y="137"/>
                  </a:lnTo>
                  <a:lnTo>
                    <a:pt x="7" y="137"/>
                  </a:lnTo>
                  <a:lnTo>
                    <a:pt x="9" y="140"/>
                  </a:lnTo>
                  <a:lnTo>
                    <a:pt x="9" y="140"/>
                  </a:lnTo>
                  <a:lnTo>
                    <a:pt x="11" y="142"/>
                  </a:lnTo>
                  <a:lnTo>
                    <a:pt x="11" y="147"/>
                  </a:lnTo>
                  <a:lnTo>
                    <a:pt x="14" y="149"/>
                  </a:lnTo>
                  <a:lnTo>
                    <a:pt x="14" y="152"/>
                  </a:lnTo>
                  <a:lnTo>
                    <a:pt x="16" y="154"/>
                  </a:lnTo>
                  <a:lnTo>
                    <a:pt x="16" y="154"/>
                  </a:lnTo>
                  <a:lnTo>
                    <a:pt x="16" y="156"/>
                  </a:lnTo>
                  <a:lnTo>
                    <a:pt x="18" y="159"/>
                  </a:lnTo>
                  <a:lnTo>
                    <a:pt x="21" y="161"/>
                  </a:lnTo>
                  <a:lnTo>
                    <a:pt x="21" y="161"/>
                  </a:lnTo>
                  <a:lnTo>
                    <a:pt x="26" y="166"/>
                  </a:lnTo>
                  <a:lnTo>
                    <a:pt x="26" y="166"/>
                  </a:lnTo>
                  <a:lnTo>
                    <a:pt x="28" y="168"/>
                  </a:lnTo>
                  <a:lnTo>
                    <a:pt x="30" y="168"/>
                  </a:lnTo>
                  <a:lnTo>
                    <a:pt x="30" y="171"/>
                  </a:lnTo>
                  <a:lnTo>
                    <a:pt x="30" y="175"/>
                  </a:lnTo>
                  <a:lnTo>
                    <a:pt x="33" y="178"/>
                  </a:lnTo>
                  <a:lnTo>
                    <a:pt x="40" y="185"/>
                  </a:lnTo>
                  <a:lnTo>
                    <a:pt x="40" y="190"/>
                  </a:lnTo>
                  <a:lnTo>
                    <a:pt x="40" y="190"/>
                  </a:lnTo>
                  <a:lnTo>
                    <a:pt x="40" y="190"/>
                  </a:lnTo>
                  <a:lnTo>
                    <a:pt x="40" y="192"/>
                  </a:lnTo>
                  <a:lnTo>
                    <a:pt x="40" y="194"/>
                  </a:lnTo>
                  <a:lnTo>
                    <a:pt x="40" y="194"/>
                  </a:lnTo>
                  <a:lnTo>
                    <a:pt x="40" y="197"/>
                  </a:lnTo>
                  <a:lnTo>
                    <a:pt x="42" y="199"/>
                  </a:lnTo>
                  <a:lnTo>
                    <a:pt x="42" y="201"/>
                  </a:lnTo>
                  <a:lnTo>
                    <a:pt x="44" y="204"/>
                  </a:lnTo>
                  <a:lnTo>
                    <a:pt x="49" y="218"/>
                  </a:lnTo>
                  <a:lnTo>
                    <a:pt x="52" y="220"/>
                  </a:lnTo>
                  <a:lnTo>
                    <a:pt x="52" y="220"/>
                  </a:lnTo>
                  <a:lnTo>
                    <a:pt x="54" y="220"/>
                  </a:lnTo>
                  <a:lnTo>
                    <a:pt x="59" y="220"/>
                  </a:lnTo>
                  <a:lnTo>
                    <a:pt x="59" y="223"/>
                  </a:lnTo>
                  <a:lnTo>
                    <a:pt x="59" y="223"/>
                  </a:lnTo>
                  <a:lnTo>
                    <a:pt x="59" y="223"/>
                  </a:lnTo>
                  <a:lnTo>
                    <a:pt x="61" y="223"/>
                  </a:lnTo>
                  <a:lnTo>
                    <a:pt x="61" y="223"/>
                  </a:lnTo>
                  <a:lnTo>
                    <a:pt x="59" y="225"/>
                  </a:lnTo>
                  <a:lnTo>
                    <a:pt x="59" y="225"/>
                  </a:lnTo>
                  <a:lnTo>
                    <a:pt x="59" y="225"/>
                  </a:lnTo>
                  <a:lnTo>
                    <a:pt x="59" y="225"/>
                  </a:lnTo>
                  <a:lnTo>
                    <a:pt x="59" y="227"/>
                  </a:lnTo>
                  <a:lnTo>
                    <a:pt x="61" y="227"/>
                  </a:lnTo>
                  <a:lnTo>
                    <a:pt x="61" y="227"/>
                  </a:lnTo>
                  <a:lnTo>
                    <a:pt x="63" y="227"/>
                  </a:lnTo>
                  <a:lnTo>
                    <a:pt x="63" y="230"/>
                  </a:lnTo>
                  <a:lnTo>
                    <a:pt x="66" y="230"/>
                  </a:lnTo>
                  <a:lnTo>
                    <a:pt x="66" y="232"/>
                  </a:lnTo>
                  <a:lnTo>
                    <a:pt x="68" y="232"/>
                  </a:lnTo>
                  <a:lnTo>
                    <a:pt x="71" y="232"/>
                  </a:lnTo>
                  <a:lnTo>
                    <a:pt x="71" y="234"/>
                  </a:lnTo>
                  <a:lnTo>
                    <a:pt x="73" y="234"/>
                  </a:lnTo>
                  <a:lnTo>
                    <a:pt x="73" y="234"/>
                  </a:lnTo>
                  <a:lnTo>
                    <a:pt x="73" y="237"/>
                  </a:lnTo>
                  <a:lnTo>
                    <a:pt x="73" y="237"/>
                  </a:lnTo>
                  <a:lnTo>
                    <a:pt x="75" y="237"/>
                  </a:lnTo>
                  <a:lnTo>
                    <a:pt x="78" y="239"/>
                  </a:lnTo>
                  <a:lnTo>
                    <a:pt x="78" y="239"/>
                  </a:lnTo>
                  <a:lnTo>
                    <a:pt x="78" y="239"/>
                  </a:lnTo>
                  <a:lnTo>
                    <a:pt x="78" y="239"/>
                  </a:lnTo>
                  <a:lnTo>
                    <a:pt x="80" y="242"/>
                  </a:lnTo>
                  <a:lnTo>
                    <a:pt x="80" y="242"/>
                  </a:lnTo>
                  <a:lnTo>
                    <a:pt x="82" y="242"/>
                  </a:lnTo>
                  <a:lnTo>
                    <a:pt x="82" y="242"/>
                  </a:lnTo>
                  <a:lnTo>
                    <a:pt x="85" y="242"/>
                  </a:lnTo>
                  <a:lnTo>
                    <a:pt x="85" y="242"/>
                  </a:lnTo>
                  <a:lnTo>
                    <a:pt x="92" y="246"/>
                  </a:lnTo>
                  <a:lnTo>
                    <a:pt x="94" y="246"/>
                  </a:lnTo>
                  <a:lnTo>
                    <a:pt x="94" y="246"/>
                  </a:lnTo>
                  <a:lnTo>
                    <a:pt x="97" y="246"/>
                  </a:lnTo>
                  <a:lnTo>
                    <a:pt x="99" y="246"/>
                  </a:lnTo>
                  <a:lnTo>
                    <a:pt x="99" y="249"/>
                  </a:lnTo>
                  <a:lnTo>
                    <a:pt x="101" y="249"/>
                  </a:lnTo>
                  <a:lnTo>
                    <a:pt x="101" y="249"/>
                  </a:lnTo>
                  <a:lnTo>
                    <a:pt x="101" y="249"/>
                  </a:lnTo>
                  <a:lnTo>
                    <a:pt x="101" y="249"/>
                  </a:lnTo>
                  <a:lnTo>
                    <a:pt x="104" y="249"/>
                  </a:lnTo>
                  <a:lnTo>
                    <a:pt x="104" y="249"/>
                  </a:lnTo>
                  <a:lnTo>
                    <a:pt x="104" y="249"/>
                  </a:lnTo>
                  <a:lnTo>
                    <a:pt x="106" y="251"/>
                  </a:lnTo>
                  <a:lnTo>
                    <a:pt x="106" y="251"/>
                  </a:lnTo>
                  <a:lnTo>
                    <a:pt x="106" y="251"/>
                  </a:lnTo>
                  <a:lnTo>
                    <a:pt x="111" y="258"/>
                  </a:lnTo>
                  <a:lnTo>
                    <a:pt x="111" y="265"/>
                  </a:lnTo>
                  <a:lnTo>
                    <a:pt x="111" y="275"/>
                  </a:lnTo>
                  <a:lnTo>
                    <a:pt x="113" y="272"/>
                  </a:lnTo>
                  <a:lnTo>
                    <a:pt x="113" y="272"/>
                  </a:lnTo>
                  <a:lnTo>
                    <a:pt x="120" y="272"/>
                  </a:lnTo>
                  <a:lnTo>
                    <a:pt x="125" y="272"/>
                  </a:lnTo>
                  <a:lnTo>
                    <a:pt x="127" y="272"/>
                  </a:lnTo>
                  <a:lnTo>
                    <a:pt x="130" y="272"/>
                  </a:lnTo>
                  <a:lnTo>
                    <a:pt x="132" y="272"/>
                  </a:lnTo>
                  <a:lnTo>
                    <a:pt x="132" y="275"/>
                  </a:lnTo>
                  <a:lnTo>
                    <a:pt x="132" y="275"/>
                  </a:lnTo>
                  <a:lnTo>
                    <a:pt x="134" y="275"/>
                  </a:lnTo>
                  <a:lnTo>
                    <a:pt x="132" y="277"/>
                  </a:lnTo>
                  <a:lnTo>
                    <a:pt x="132" y="279"/>
                  </a:lnTo>
                  <a:lnTo>
                    <a:pt x="132" y="282"/>
                  </a:lnTo>
                  <a:lnTo>
                    <a:pt x="134" y="287"/>
                  </a:lnTo>
                  <a:lnTo>
                    <a:pt x="134" y="289"/>
                  </a:lnTo>
                  <a:lnTo>
                    <a:pt x="132" y="294"/>
                  </a:lnTo>
                  <a:lnTo>
                    <a:pt x="132" y="294"/>
                  </a:lnTo>
                  <a:lnTo>
                    <a:pt x="132" y="294"/>
                  </a:lnTo>
                  <a:lnTo>
                    <a:pt x="132" y="294"/>
                  </a:lnTo>
                  <a:lnTo>
                    <a:pt x="132" y="296"/>
                  </a:lnTo>
                  <a:lnTo>
                    <a:pt x="132" y="296"/>
                  </a:lnTo>
                  <a:lnTo>
                    <a:pt x="132" y="298"/>
                  </a:lnTo>
                  <a:lnTo>
                    <a:pt x="132" y="298"/>
                  </a:lnTo>
                  <a:lnTo>
                    <a:pt x="132" y="301"/>
                  </a:lnTo>
                  <a:lnTo>
                    <a:pt x="132" y="303"/>
                  </a:lnTo>
                  <a:lnTo>
                    <a:pt x="132" y="305"/>
                  </a:lnTo>
                  <a:lnTo>
                    <a:pt x="132" y="305"/>
                  </a:lnTo>
                  <a:lnTo>
                    <a:pt x="132" y="308"/>
                  </a:lnTo>
                  <a:lnTo>
                    <a:pt x="134" y="310"/>
                  </a:lnTo>
                  <a:lnTo>
                    <a:pt x="134" y="310"/>
                  </a:lnTo>
                  <a:lnTo>
                    <a:pt x="139" y="313"/>
                  </a:lnTo>
                  <a:lnTo>
                    <a:pt x="139" y="315"/>
                  </a:lnTo>
                  <a:lnTo>
                    <a:pt x="141" y="317"/>
                  </a:lnTo>
                  <a:lnTo>
                    <a:pt x="144" y="320"/>
                  </a:lnTo>
                  <a:lnTo>
                    <a:pt x="144" y="320"/>
                  </a:lnTo>
                  <a:lnTo>
                    <a:pt x="144" y="322"/>
                  </a:lnTo>
                  <a:lnTo>
                    <a:pt x="144" y="322"/>
                  </a:lnTo>
                  <a:lnTo>
                    <a:pt x="144" y="322"/>
                  </a:lnTo>
                  <a:lnTo>
                    <a:pt x="144" y="322"/>
                  </a:lnTo>
                  <a:lnTo>
                    <a:pt x="144" y="324"/>
                  </a:lnTo>
                  <a:lnTo>
                    <a:pt x="146" y="327"/>
                  </a:lnTo>
                  <a:lnTo>
                    <a:pt x="146" y="327"/>
                  </a:lnTo>
                  <a:lnTo>
                    <a:pt x="146" y="329"/>
                  </a:lnTo>
                  <a:lnTo>
                    <a:pt x="146" y="329"/>
                  </a:lnTo>
                  <a:lnTo>
                    <a:pt x="146" y="329"/>
                  </a:lnTo>
                  <a:lnTo>
                    <a:pt x="146" y="329"/>
                  </a:lnTo>
                  <a:lnTo>
                    <a:pt x="146" y="329"/>
                  </a:lnTo>
                  <a:lnTo>
                    <a:pt x="146" y="329"/>
                  </a:lnTo>
                  <a:lnTo>
                    <a:pt x="146" y="332"/>
                  </a:lnTo>
                  <a:lnTo>
                    <a:pt x="146" y="332"/>
                  </a:lnTo>
                  <a:lnTo>
                    <a:pt x="146" y="332"/>
                  </a:lnTo>
                  <a:lnTo>
                    <a:pt x="146" y="332"/>
                  </a:lnTo>
                  <a:lnTo>
                    <a:pt x="149" y="332"/>
                  </a:lnTo>
                  <a:lnTo>
                    <a:pt x="149" y="332"/>
                  </a:lnTo>
                  <a:lnTo>
                    <a:pt x="149" y="334"/>
                  </a:lnTo>
                  <a:lnTo>
                    <a:pt x="149" y="334"/>
                  </a:lnTo>
                  <a:lnTo>
                    <a:pt x="149" y="334"/>
                  </a:lnTo>
                  <a:lnTo>
                    <a:pt x="151" y="334"/>
                  </a:lnTo>
                  <a:lnTo>
                    <a:pt x="151" y="336"/>
                  </a:lnTo>
                  <a:lnTo>
                    <a:pt x="153" y="336"/>
                  </a:lnTo>
                  <a:lnTo>
                    <a:pt x="158" y="336"/>
                  </a:lnTo>
                  <a:lnTo>
                    <a:pt x="165" y="336"/>
                  </a:lnTo>
                  <a:lnTo>
                    <a:pt x="165" y="336"/>
                  </a:lnTo>
                  <a:lnTo>
                    <a:pt x="168" y="339"/>
                  </a:lnTo>
                  <a:lnTo>
                    <a:pt x="172" y="339"/>
                  </a:lnTo>
                  <a:lnTo>
                    <a:pt x="175" y="341"/>
                  </a:lnTo>
                  <a:lnTo>
                    <a:pt x="175" y="341"/>
                  </a:lnTo>
                  <a:lnTo>
                    <a:pt x="175" y="339"/>
                  </a:lnTo>
                  <a:lnTo>
                    <a:pt x="177" y="339"/>
                  </a:lnTo>
                  <a:lnTo>
                    <a:pt x="177" y="339"/>
                  </a:lnTo>
                  <a:lnTo>
                    <a:pt x="179" y="339"/>
                  </a:lnTo>
                  <a:lnTo>
                    <a:pt x="179" y="339"/>
                  </a:lnTo>
                  <a:lnTo>
                    <a:pt x="182" y="339"/>
                  </a:lnTo>
                  <a:lnTo>
                    <a:pt x="182" y="339"/>
                  </a:lnTo>
                  <a:lnTo>
                    <a:pt x="184" y="341"/>
                  </a:lnTo>
                  <a:lnTo>
                    <a:pt x="186" y="341"/>
                  </a:lnTo>
                  <a:lnTo>
                    <a:pt x="196" y="346"/>
                  </a:lnTo>
                  <a:lnTo>
                    <a:pt x="196" y="346"/>
                  </a:lnTo>
                  <a:lnTo>
                    <a:pt x="201" y="346"/>
                  </a:lnTo>
                  <a:lnTo>
                    <a:pt x="201" y="346"/>
                  </a:lnTo>
                  <a:lnTo>
                    <a:pt x="203" y="348"/>
                  </a:lnTo>
                  <a:lnTo>
                    <a:pt x="205" y="348"/>
                  </a:lnTo>
                  <a:lnTo>
                    <a:pt x="205" y="348"/>
                  </a:lnTo>
                  <a:lnTo>
                    <a:pt x="205" y="350"/>
                  </a:lnTo>
                  <a:lnTo>
                    <a:pt x="205" y="350"/>
                  </a:lnTo>
                  <a:lnTo>
                    <a:pt x="203" y="353"/>
                  </a:lnTo>
                  <a:lnTo>
                    <a:pt x="203" y="353"/>
                  </a:lnTo>
                  <a:lnTo>
                    <a:pt x="203" y="355"/>
                  </a:lnTo>
                  <a:lnTo>
                    <a:pt x="203" y="358"/>
                  </a:lnTo>
                  <a:lnTo>
                    <a:pt x="205" y="360"/>
                  </a:lnTo>
                  <a:lnTo>
                    <a:pt x="205" y="362"/>
                  </a:lnTo>
                  <a:lnTo>
                    <a:pt x="208" y="362"/>
                  </a:lnTo>
                  <a:lnTo>
                    <a:pt x="210" y="365"/>
                  </a:lnTo>
                  <a:lnTo>
                    <a:pt x="215" y="365"/>
                  </a:lnTo>
                  <a:lnTo>
                    <a:pt x="215" y="365"/>
                  </a:lnTo>
                  <a:lnTo>
                    <a:pt x="217" y="365"/>
                  </a:lnTo>
                  <a:lnTo>
                    <a:pt x="217" y="365"/>
                  </a:lnTo>
                  <a:lnTo>
                    <a:pt x="217" y="367"/>
                  </a:lnTo>
                  <a:lnTo>
                    <a:pt x="217" y="367"/>
                  </a:lnTo>
                  <a:lnTo>
                    <a:pt x="222" y="369"/>
                  </a:lnTo>
                  <a:lnTo>
                    <a:pt x="222" y="369"/>
                  </a:lnTo>
                  <a:lnTo>
                    <a:pt x="222" y="369"/>
                  </a:lnTo>
                  <a:lnTo>
                    <a:pt x="222" y="369"/>
                  </a:lnTo>
                  <a:lnTo>
                    <a:pt x="224" y="369"/>
                  </a:lnTo>
                  <a:lnTo>
                    <a:pt x="227" y="369"/>
                  </a:lnTo>
                  <a:lnTo>
                    <a:pt x="227" y="369"/>
                  </a:lnTo>
                  <a:lnTo>
                    <a:pt x="229" y="369"/>
                  </a:lnTo>
                  <a:lnTo>
                    <a:pt x="231" y="369"/>
                  </a:lnTo>
                  <a:lnTo>
                    <a:pt x="231" y="369"/>
                  </a:lnTo>
                  <a:lnTo>
                    <a:pt x="231" y="367"/>
                  </a:lnTo>
                  <a:lnTo>
                    <a:pt x="234" y="367"/>
                  </a:lnTo>
                  <a:lnTo>
                    <a:pt x="234" y="367"/>
                  </a:lnTo>
                  <a:lnTo>
                    <a:pt x="236" y="367"/>
                  </a:lnTo>
                  <a:lnTo>
                    <a:pt x="239" y="367"/>
                  </a:lnTo>
                  <a:lnTo>
                    <a:pt x="239" y="367"/>
                  </a:lnTo>
                  <a:lnTo>
                    <a:pt x="239" y="367"/>
                  </a:lnTo>
                  <a:lnTo>
                    <a:pt x="243" y="367"/>
                  </a:lnTo>
                  <a:lnTo>
                    <a:pt x="243" y="367"/>
                  </a:lnTo>
                  <a:lnTo>
                    <a:pt x="248" y="369"/>
                  </a:lnTo>
                  <a:lnTo>
                    <a:pt x="250" y="369"/>
                  </a:lnTo>
                  <a:lnTo>
                    <a:pt x="250" y="369"/>
                  </a:lnTo>
                  <a:lnTo>
                    <a:pt x="253" y="372"/>
                  </a:lnTo>
                  <a:lnTo>
                    <a:pt x="253" y="372"/>
                  </a:lnTo>
                  <a:lnTo>
                    <a:pt x="255" y="372"/>
                  </a:lnTo>
                  <a:lnTo>
                    <a:pt x="255" y="372"/>
                  </a:lnTo>
                  <a:lnTo>
                    <a:pt x="257" y="372"/>
                  </a:lnTo>
                  <a:lnTo>
                    <a:pt x="257" y="372"/>
                  </a:lnTo>
                  <a:lnTo>
                    <a:pt x="257" y="374"/>
                  </a:lnTo>
                  <a:lnTo>
                    <a:pt x="257" y="374"/>
                  </a:lnTo>
                  <a:lnTo>
                    <a:pt x="257" y="374"/>
                  </a:lnTo>
                  <a:lnTo>
                    <a:pt x="260" y="374"/>
                  </a:lnTo>
                  <a:lnTo>
                    <a:pt x="260" y="374"/>
                  </a:lnTo>
                  <a:lnTo>
                    <a:pt x="262" y="376"/>
                  </a:lnTo>
                  <a:lnTo>
                    <a:pt x="262" y="376"/>
                  </a:lnTo>
                  <a:lnTo>
                    <a:pt x="265" y="376"/>
                  </a:lnTo>
                  <a:lnTo>
                    <a:pt x="267" y="376"/>
                  </a:lnTo>
                  <a:lnTo>
                    <a:pt x="267" y="376"/>
                  </a:lnTo>
                  <a:lnTo>
                    <a:pt x="269" y="376"/>
                  </a:lnTo>
                  <a:lnTo>
                    <a:pt x="269" y="376"/>
                  </a:lnTo>
                  <a:lnTo>
                    <a:pt x="272" y="376"/>
                  </a:lnTo>
                  <a:lnTo>
                    <a:pt x="272" y="379"/>
                  </a:lnTo>
                  <a:lnTo>
                    <a:pt x="274" y="379"/>
                  </a:lnTo>
                  <a:lnTo>
                    <a:pt x="276" y="379"/>
                  </a:lnTo>
                  <a:lnTo>
                    <a:pt x="279" y="379"/>
                  </a:lnTo>
                  <a:lnTo>
                    <a:pt x="279" y="379"/>
                  </a:lnTo>
                  <a:lnTo>
                    <a:pt x="281" y="376"/>
                  </a:lnTo>
                  <a:lnTo>
                    <a:pt x="281" y="376"/>
                  </a:lnTo>
                  <a:lnTo>
                    <a:pt x="283" y="376"/>
                  </a:lnTo>
                  <a:lnTo>
                    <a:pt x="286" y="376"/>
                  </a:lnTo>
                  <a:lnTo>
                    <a:pt x="288" y="376"/>
                  </a:lnTo>
                  <a:lnTo>
                    <a:pt x="288" y="379"/>
                  </a:lnTo>
                  <a:lnTo>
                    <a:pt x="291" y="379"/>
                  </a:lnTo>
                  <a:lnTo>
                    <a:pt x="291" y="379"/>
                  </a:lnTo>
                  <a:lnTo>
                    <a:pt x="291" y="379"/>
                  </a:lnTo>
                  <a:lnTo>
                    <a:pt x="293" y="376"/>
                  </a:lnTo>
                  <a:lnTo>
                    <a:pt x="293" y="376"/>
                  </a:lnTo>
                  <a:lnTo>
                    <a:pt x="300" y="376"/>
                  </a:lnTo>
                  <a:lnTo>
                    <a:pt x="300" y="376"/>
                  </a:lnTo>
                  <a:lnTo>
                    <a:pt x="302" y="376"/>
                  </a:lnTo>
                  <a:lnTo>
                    <a:pt x="305" y="376"/>
                  </a:lnTo>
                  <a:lnTo>
                    <a:pt x="312" y="379"/>
                  </a:lnTo>
                  <a:lnTo>
                    <a:pt x="314" y="379"/>
                  </a:lnTo>
                  <a:lnTo>
                    <a:pt x="314" y="379"/>
                  </a:lnTo>
                  <a:lnTo>
                    <a:pt x="314" y="379"/>
                  </a:lnTo>
                  <a:lnTo>
                    <a:pt x="314" y="379"/>
                  </a:lnTo>
                  <a:lnTo>
                    <a:pt x="317" y="379"/>
                  </a:lnTo>
                  <a:lnTo>
                    <a:pt x="317" y="376"/>
                  </a:lnTo>
                  <a:lnTo>
                    <a:pt x="319" y="379"/>
                  </a:lnTo>
                  <a:lnTo>
                    <a:pt x="319" y="379"/>
                  </a:lnTo>
                  <a:lnTo>
                    <a:pt x="319" y="379"/>
                  </a:lnTo>
                  <a:lnTo>
                    <a:pt x="319" y="379"/>
                  </a:lnTo>
                  <a:lnTo>
                    <a:pt x="321" y="381"/>
                  </a:lnTo>
                  <a:lnTo>
                    <a:pt x="321" y="381"/>
                  </a:lnTo>
                  <a:lnTo>
                    <a:pt x="321" y="381"/>
                  </a:lnTo>
                  <a:lnTo>
                    <a:pt x="324" y="379"/>
                  </a:lnTo>
                  <a:lnTo>
                    <a:pt x="324" y="379"/>
                  </a:lnTo>
                  <a:lnTo>
                    <a:pt x="324" y="381"/>
                  </a:lnTo>
                  <a:lnTo>
                    <a:pt x="326" y="381"/>
                  </a:lnTo>
                  <a:lnTo>
                    <a:pt x="328" y="379"/>
                  </a:lnTo>
                  <a:lnTo>
                    <a:pt x="333" y="376"/>
                  </a:lnTo>
                  <a:lnTo>
                    <a:pt x="336" y="374"/>
                  </a:lnTo>
                  <a:lnTo>
                    <a:pt x="338" y="369"/>
                  </a:lnTo>
                  <a:lnTo>
                    <a:pt x="340" y="367"/>
                  </a:lnTo>
                  <a:lnTo>
                    <a:pt x="345" y="365"/>
                  </a:lnTo>
                  <a:lnTo>
                    <a:pt x="347" y="362"/>
                  </a:lnTo>
                  <a:lnTo>
                    <a:pt x="350" y="358"/>
                  </a:lnTo>
                  <a:lnTo>
                    <a:pt x="352" y="355"/>
                  </a:lnTo>
                  <a:lnTo>
                    <a:pt x="354" y="353"/>
                  </a:lnTo>
                  <a:lnTo>
                    <a:pt x="357" y="348"/>
                  </a:lnTo>
                  <a:lnTo>
                    <a:pt x="362" y="346"/>
                  </a:lnTo>
                  <a:lnTo>
                    <a:pt x="364" y="343"/>
                  </a:lnTo>
                  <a:lnTo>
                    <a:pt x="366" y="339"/>
                  </a:lnTo>
                  <a:lnTo>
                    <a:pt x="369" y="336"/>
                  </a:lnTo>
                  <a:lnTo>
                    <a:pt x="371" y="334"/>
                  </a:lnTo>
                  <a:lnTo>
                    <a:pt x="376" y="329"/>
                  </a:lnTo>
                  <a:lnTo>
                    <a:pt x="378" y="327"/>
                  </a:lnTo>
                  <a:lnTo>
                    <a:pt x="380" y="324"/>
                  </a:lnTo>
                  <a:lnTo>
                    <a:pt x="383" y="322"/>
                  </a:lnTo>
                  <a:lnTo>
                    <a:pt x="385" y="320"/>
                  </a:lnTo>
                  <a:lnTo>
                    <a:pt x="388" y="320"/>
                  </a:lnTo>
                  <a:lnTo>
                    <a:pt x="388" y="320"/>
                  </a:lnTo>
                  <a:lnTo>
                    <a:pt x="388" y="320"/>
                  </a:lnTo>
                  <a:lnTo>
                    <a:pt x="383" y="313"/>
                  </a:lnTo>
                  <a:lnTo>
                    <a:pt x="383" y="313"/>
                  </a:lnTo>
                  <a:lnTo>
                    <a:pt x="383" y="313"/>
                  </a:lnTo>
                  <a:lnTo>
                    <a:pt x="383" y="313"/>
                  </a:lnTo>
                  <a:lnTo>
                    <a:pt x="383" y="313"/>
                  </a:lnTo>
                  <a:lnTo>
                    <a:pt x="383" y="313"/>
                  </a:lnTo>
                  <a:lnTo>
                    <a:pt x="383" y="313"/>
                  </a:lnTo>
                  <a:lnTo>
                    <a:pt x="383" y="313"/>
                  </a:lnTo>
                  <a:lnTo>
                    <a:pt x="383" y="310"/>
                  </a:lnTo>
                  <a:lnTo>
                    <a:pt x="380" y="310"/>
                  </a:lnTo>
                  <a:lnTo>
                    <a:pt x="380" y="310"/>
                  </a:lnTo>
                  <a:lnTo>
                    <a:pt x="385" y="305"/>
                  </a:lnTo>
                  <a:lnTo>
                    <a:pt x="388" y="301"/>
                  </a:lnTo>
                  <a:lnTo>
                    <a:pt x="390" y="298"/>
                  </a:lnTo>
                  <a:lnTo>
                    <a:pt x="390" y="296"/>
                  </a:lnTo>
                  <a:lnTo>
                    <a:pt x="390" y="291"/>
                  </a:lnTo>
                  <a:lnTo>
                    <a:pt x="388" y="284"/>
                  </a:lnTo>
                  <a:lnTo>
                    <a:pt x="388" y="282"/>
                  </a:lnTo>
                  <a:lnTo>
                    <a:pt x="388" y="279"/>
                  </a:lnTo>
                  <a:lnTo>
                    <a:pt x="390" y="277"/>
                  </a:lnTo>
                  <a:lnTo>
                    <a:pt x="392" y="277"/>
                  </a:lnTo>
                  <a:lnTo>
                    <a:pt x="395" y="277"/>
                  </a:lnTo>
                  <a:lnTo>
                    <a:pt x="397" y="277"/>
                  </a:lnTo>
                  <a:lnTo>
                    <a:pt x="399" y="275"/>
                  </a:lnTo>
                  <a:lnTo>
                    <a:pt x="402" y="272"/>
                  </a:lnTo>
                  <a:lnTo>
                    <a:pt x="402" y="270"/>
                  </a:lnTo>
                  <a:lnTo>
                    <a:pt x="406" y="265"/>
                  </a:lnTo>
                  <a:lnTo>
                    <a:pt x="409" y="263"/>
                  </a:lnTo>
                  <a:lnTo>
                    <a:pt x="409" y="261"/>
                  </a:lnTo>
                  <a:lnTo>
                    <a:pt x="409" y="261"/>
                  </a:lnTo>
                  <a:lnTo>
                    <a:pt x="409" y="258"/>
                  </a:lnTo>
                  <a:lnTo>
                    <a:pt x="409" y="258"/>
                  </a:lnTo>
                  <a:lnTo>
                    <a:pt x="409" y="258"/>
                  </a:lnTo>
                  <a:lnTo>
                    <a:pt x="409" y="256"/>
                  </a:lnTo>
                  <a:lnTo>
                    <a:pt x="409" y="256"/>
                  </a:lnTo>
                  <a:lnTo>
                    <a:pt x="409" y="256"/>
                  </a:lnTo>
                  <a:lnTo>
                    <a:pt x="409" y="253"/>
                  </a:lnTo>
                  <a:lnTo>
                    <a:pt x="411" y="251"/>
                  </a:lnTo>
                  <a:lnTo>
                    <a:pt x="411" y="251"/>
                  </a:lnTo>
                  <a:lnTo>
                    <a:pt x="411" y="251"/>
                  </a:lnTo>
                  <a:lnTo>
                    <a:pt x="414" y="251"/>
                  </a:lnTo>
                  <a:lnTo>
                    <a:pt x="414" y="249"/>
                  </a:lnTo>
                  <a:lnTo>
                    <a:pt x="414" y="249"/>
                  </a:lnTo>
                  <a:lnTo>
                    <a:pt x="414" y="246"/>
                  </a:lnTo>
                  <a:lnTo>
                    <a:pt x="416" y="246"/>
                  </a:lnTo>
                  <a:lnTo>
                    <a:pt x="416" y="246"/>
                  </a:lnTo>
                  <a:lnTo>
                    <a:pt x="416" y="246"/>
                  </a:lnTo>
                  <a:lnTo>
                    <a:pt x="416" y="242"/>
                  </a:lnTo>
                  <a:lnTo>
                    <a:pt x="418" y="239"/>
                  </a:lnTo>
                  <a:lnTo>
                    <a:pt x="418" y="237"/>
                  </a:lnTo>
                  <a:lnTo>
                    <a:pt x="418" y="234"/>
                  </a:lnTo>
                  <a:lnTo>
                    <a:pt x="418" y="234"/>
                  </a:lnTo>
                  <a:lnTo>
                    <a:pt x="418" y="232"/>
                  </a:lnTo>
                  <a:lnTo>
                    <a:pt x="416" y="232"/>
                  </a:lnTo>
                  <a:lnTo>
                    <a:pt x="416" y="232"/>
                  </a:lnTo>
                  <a:lnTo>
                    <a:pt x="414" y="230"/>
                  </a:lnTo>
                  <a:lnTo>
                    <a:pt x="414" y="230"/>
                  </a:lnTo>
                  <a:lnTo>
                    <a:pt x="414" y="227"/>
                  </a:lnTo>
                  <a:lnTo>
                    <a:pt x="414" y="227"/>
                  </a:lnTo>
                  <a:lnTo>
                    <a:pt x="414" y="225"/>
                  </a:lnTo>
                  <a:lnTo>
                    <a:pt x="414" y="225"/>
                  </a:lnTo>
                  <a:lnTo>
                    <a:pt x="411" y="227"/>
                  </a:lnTo>
                  <a:lnTo>
                    <a:pt x="409" y="227"/>
                  </a:lnTo>
                  <a:lnTo>
                    <a:pt x="409" y="227"/>
                  </a:lnTo>
                  <a:lnTo>
                    <a:pt x="406" y="227"/>
                  </a:lnTo>
                  <a:lnTo>
                    <a:pt x="406" y="227"/>
                  </a:lnTo>
                  <a:lnTo>
                    <a:pt x="406" y="225"/>
                  </a:lnTo>
                  <a:lnTo>
                    <a:pt x="406" y="225"/>
                  </a:lnTo>
                  <a:lnTo>
                    <a:pt x="406" y="225"/>
                  </a:lnTo>
                  <a:lnTo>
                    <a:pt x="406" y="225"/>
                  </a:lnTo>
                  <a:lnTo>
                    <a:pt x="406" y="223"/>
                  </a:lnTo>
                  <a:lnTo>
                    <a:pt x="406" y="223"/>
                  </a:lnTo>
                  <a:lnTo>
                    <a:pt x="406" y="223"/>
                  </a:lnTo>
                  <a:lnTo>
                    <a:pt x="406" y="218"/>
                  </a:lnTo>
                  <a:lnTo>
                    <a:pt x="406" y="218"/>
                  </a:lnTo>
                  <a:lnTo>
                    <a:pt x="406" y="216"/>
                  </a:lnTo>
                  <a:lnTo>
                    <a:pt x="406" y="216"/>
                  </a:lnTo>
                  <a:lnTo>
                    <a:pt x="406" y="216"/>
                  </a:lnTo>
                  <a:lnTo>
                    <a:pt x="404" y="216"/>
                  </a:lnTo>
                  <a:lnTo>
                    <a:pt x="404" y="216"/>
                  </a:lnTo>
                  <a:lnTo>
                    <a:pt x="404" y="213"/>
                  </a:lnTo>
                  <a:lnTo>
                    <a:pt x="404" y="211"/>
                  </a:lnTo>
                  <a:lnTo>
                    <a:pt x="404" y="211"/>
                  </a:lnTo>
                  <a:lnTo>
                    <a:pt x="404" y="208"/>
                  </a:lnTo>
                  <a:lnTo>
                    <a:pt x="406" y="208"/>
                  </a:lnTo>
                  <a:lnTo>
                    <a:pt x="406" y="206"/>
                  </a:lnTo>
                  <a:lnTo>
                    <a:pt x="406" y="206"/>
                  </a:lnTo>
                  <a:lnTo>
                    <a:pt x="406" y="204"/>
                  </a:lnTo>
                  <a:lnTo>
                    <a:pt x="406" y="204"/>
                  </a:lnTo>
                  <a:lnTo>
                    <a:pt x="409" y="197"/>
                  </a:lnTo>
                  <a:lnTo>
                    <a:pt x="409" y="194"/>
                  </a:lnTo>
                  <a:lnTo>
                    <a:pt x="409" y="194"/>
                  </a:lnTo>
                  <a:lnTo>
                    <a:pt x="409" y="192"/>
                  </a:lnTo>
                  <a:lnTo>
                    <a:pt x="406" y="192"/>
                  </a:lnTo>
                  <a:lnTo>
                    <a:pt x="406" y="192"/>
                  </a:lnTo>
                  <a:lnTo>
                    <a:pt x="406" y="192"/>
                  </a:lnTo>
                  <a:lnTo>
                    <a:pt x="406" y="192"/>
                  </a:lnTo>
                  <a:lnTo>
                    <a:pt x="406" y="190"/>
                  </a:lnTo>
                  <a:lnTo>
                    <a:pt x="406" y="190"/>
                  </a:lnTo>
                  <a:lnTo>
                    <a:pt x="404" y="190"/>
                  </a:lnTo>
                  <a:lnTo>
                    <a:pt x="402" y="190"/>
                  </a:lnTo>
                  <a:lnTo>
                    <a:pt x="402" y="190"/>
                  </a:lnTo>
                  <a:lnTo>
                    <a:pt x="399" y="190"/>
                  </a:lnTo>
                  <a:lnTo>
                    <a:pt x="399" y="190"/>
                  </a:lnTo>
                  <a:lnTo>
                    <a:pt x="399" y="190"/>
                  </a:lnTo>
                  <a:lnTo>
                    <a:pt x="399" y="190"/>
                  </a:lnTo>
                  <a:lnTo>
                    <a:pt x="399" y="187"/>
                  </a:lnTo>
                  <a:lnTo>
                    <a:pt x="399" y="187"/>
                  </a:lnTo>
                  <a:lnTo>
                    <a:pt x="399" y="185"/>
                  </a:lnTo>
                  <a:lnTo>
                    <a:pt x="399" y="185"/>
                  </a:lnTo>
                  <a:lnTo>
                    <a:pt x="402" y="185"/>
                  </a:lnTo>
                  <a:lnTo>
                    <a:pt x="402" y="185"/>
                  </a:lnTo>
                  <a:lnTo>
                    <a:pt x="402" y="185"/>
                  </a:lnTo>
                  <a:lnTo>
                    <a:pt x="399" y="182"/>
                  </a:lnTo>
                  <a:lnTo>
                    <a:pt x="399" y="180"/>
                  </a:lnTo>
                  <a:lnTo>
                    <a:pt x="399" y="180"/>
                  </a:lnTo>
                  <a:lnTo>
                    <a:pt x="404" y="178"/>
                  </a:lnTo>
                  <a:lnTo>
                    <a:pt x="406" y="178"/>
                  </a:lnTo>
                  <a:lnTo>
                    <a:pt x="409" y="178"/>
                  </a:lnTo>
                  <a:lnTo>
                    <a:pt x="411" y="178"/>
                  </a:lnTo>
                  <a:lnTo>
                    <a:pt x="411" y="175"/>
                  </a:lnTo>
                  <a:lnTo>
                    <a:pt x="411" y="175"/>
                  </a:lnTo>
                  <a:lnTo>
                    <a:pt x="411" y="173"/>
                  </a:lnTo>
                  <a:lnTo>
                    <a:pt x="411" y="173"/>
                  </a:lnTo>
                  <a:lnTo>
                    <a:pt x="411" y="171"/>
                  </a:lnTo>
                  <a:lnTo>
                    <a:pt x="411" y="168"/>
                  </a:lnTo>
                  <a:lnTo>
                    <a:pt x="409" y="166"/>
                  </a:lnTo>
                  <a:lnTo>
                    <a:pt x="409" y="163"/>
                  </a:lnTo>
                  <a:lnTo>
                    <a:pt x="409" y="163"/>
                  </a:lnTo>
                  <a:lnTo>
                    <a:pt x="411" y="161"/>
                  </a:lnTo>
                  <a:lnTo>
                    <a:pt x="411" y="161"/>
                  </a:lnTo>
                  <a:lnTo>
                    <a:pt x="411" y="161"/>
                  </a:lnTo>
                  <a:lnTo>
                    <a:pt x="414" y="161"/>
                  </a:lnTo>
                  <a:lnTo>
                    <a:pt x="414" y="161"/>
                  </a:lnTo>
                  <a:lnTo>
                    <a:pt x="416" y="159"/>
                  </a:lnTo>
                  <a:lnTo>
                    <a:pt x="416" y="159"/>
                  </a:lnTo>
                  <a:lnTo>
                    <a:pt x="416" y="159"/>
                  </a:lnTo>
                  <a:lnTo>
                    <a:pt x="416" y="156"/>
                  </a:lnTo>
                  <a:lnTo>
                    <a:pt x="416" y="156"/>
                  </a:lnTo>
                  <a:lnTo>
                    <a:pt x="416" y="156"/>
                  </a:lnTo>
                  <a:lnTo>
                    <a:pt x="416" y="156"/>
                  </a:lnTo>
                  <a:lnTo>
                    <a:pt x="416" y="154"/>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 name="Freeform 45">
              <a:extLst>
                <a:ext uri="{FF2B5EF4-FFF2-40B4-BE49-F238E27FC236}">
                  <a16:creationId xmlns:a16="http://schemas.microsoft.com/office/drawing/2014/main" xmlns="" id="{2ADDFD89-EC88-2247-522B-AE829726F90A}"/>
                </a:ext>
              </a:extLst>
            </p:cNvPr>
            <p:cNvSpPr>
              <a:spLocks/>
            </p:cNvSpPr>
            <p:nvPr/>
          </p:nvSpPr>
          <p:spPr bwMode="auto">
            <a:xfrm>
              <a:off x="9083674" y="4273116"/>
              <a:ext cx="990600" cy="855663"/>
            </a:xfrm>
            <a:custGeom>
              <a:avLst/>
              <a:gdLst>
                <a:gd name="T0" fmla="*/ 606 w 624"/>
                <a:gd name="T1" fmla="*/ 99 h 539"/>
                <a:gd name="T2" fmla="*/ 598 w 624"/>
                <a:gd name="T3" fmla="*/ 76 h 539"/>
                <a:gd name="T4" fmla="*/ 587 w 624"/>
                <a:gd name="T5" fmla="*/ 68 h 539"/>
                <a:gd name="T6" fmla="*/ 549 w 624"/>
                <a:gd name="T7" fmla="*/ 50 h 539"/>
                <a:gd name="T8" fmla="*/ 518 w 624"/>
                <a:gd name="T9" fmla="*/ 38 h 539"/>
                <a:gd name="T10" fmla="*/ 497 w 624"/>
                <a:gd name="T11" fmla="*/ 21 h 539"/>
                <a:gd name="T12" fmla="*/ 395 w 624"/>
                <a:gd name="T13" fmla="*/ 12 h 539"/>
                <a:gd name="T14" fmla="*/ 350 w 624"/>
                <a:gd name="T15" fmla="*/ 66 h 539"/>
                <a:gd name="T16" fmla="*/ 357 w 624"/>
                <a:gd name="T17" fmla="*/ 83 h 539"/>
                <a:gd name="T18" fmla="*/ 355 w 624"/>
                <a:gd name="T19" fmla="*/ 116 h 539"/>
                <a:gd name="T20" fmla="*/ 357 w 624"/>
                <a:gd name="T21" fmla="*/ 135 h 539"/>
                <a:gd name="T22" fmla="*/ 348 w 624"/>
                <a:gd name="T23" fmla="*/ 154 h 539"/>
                <a:gd name="T24" fmla="*/ 343 w 624"/>
                <a:gd name="T25" fmla="*/ 182 h 539"/>
                <a:gd name="T26" fmla="*/ 357 w 624"/>
                <a:gd name="T27" fmla="*/ 203 h 539"/>
                <a:gd name="T28" fmla="*/ 381 w 624"/>
                <a:gd name="T29" fmla="*/ 225 h 539"/>
                <a:gd name="T30" fmla="*/ 404 w 624"/>
                <a:gd name="T31" fmla="*/ 227 h 539"/>
                <a:gd name="T32" fmla="*/ 414 w 624"/>
                <a:gd name="T33" fmla="*/ 213 h 539"/>
                <a:gd name="T34" fmla="*/ 407 w 624"/>
                <a:gd name="T35" fmla="*/ 281 h 539"/>
                <a:gd name="T36" fmla="*/ 400 w 624"/>
                <a:gd name="T37" fmla="*/ 274 h 539"/>
                <a:gd name="T38" fmla="*/ 369 w 624"/>
                <a:gd name="T39" fmla="*/ 267 h 539"/>
                <a:gd name="T40" fmla="*/ 355 w 624"/>
                <a:gd name="T41" fmla="*/ 251 h 539"/>
                <a:gd name="T42" fmla="*/ 336 w 624"/>
                <a:gd name="T43" fmla="*/ 229 h 539"/>
                <a:gd name="T44" fmla="*/ 312 w 624"/>
                <a:gd name="T45" fmla="*/ 220 h 539"/>
                <a:gd name="T46" fmla="*/ 270 w 624"/>
                <a:gd name="T47" fmla="*/ 182 h 539"/>
                <a:gd name="T48" fmla="*/ 248 w 624"/>
                <a:gd name="T49" fmla="*/ 203 h 539"/>
                <a:gd name="T50" fmla="*/ 208 w 624"/>
                <a:gd name="T51" fmla="*/ 194 h 539"/>
                <a:gd name="T52" fmla="*/ 187 w 624"/>
                <a:gd name="T53" fmla="*/ 189 h 539"/>
                <a:gd name="T54" fmla="*/ 177 w 624"/>
                <a:gd name="T55" fmla="*/ 170 h 539"/>
                <a:gd name="T56" fmla="*/ 144 w 624"/>
                <a:gd name="T57" fmla="*/ 168 h 539"/>
                <a:gd name="T58" fmla="*/ 123 w 624"/>
                <a:gd name="T59" fmla="*/ 170 h 539"/>
                <a:gd name="T60" fmla="*/ 118 w 624"/>
                <a:gd name="T61" fmla="*/ 151 h 539"/>
                <a:gd name="T62" fmla="*/ 109 w 624"/>
                <a:gd name="T63" fmla="*/ 158 h 539"/>
                <a:gd name="T64" fmla="*/ 106 w 624"/>
                <a:gd name="T65" fmla="*/ 199 h 539"/>
                <a:gd name="T66" fmla="*/ 0 w 624"/>
                <a:gd name="T67" fmla="*/ 260 h 539"/>
                <a:gd name="T68" fmla="*/ 0 w 624"/>
                <a:gd name="T69" fmla="*/ 433 h 539"/>
                <a:gd name="T70" fmla="*/ 7 w 624"/>
                <a:gd name="T71" fmla="*/ 452 h 539"/>
                <a:gd name="T72" fmla="*/ 21 w 624"/>
                <a:gd name="T73" fmla="*/ 464 h 539"/>
                <a:gd name="T74" fmla="*/ 45 w 624"/>
                <a:gd name="T75" fmla="*/ 490 h 539"/>
                <a:gd name="T76" fmla="*/ 71 w 624"/>
                <a:gd name="T77" fmla="*/ 509 h 539"/>
                <a:gd name="T78" fmla="*/ 113 w 624"/>
                <a:gd name="T79" fmla="*/ 506 h 539"/>
                <a:gd name="T80" fmla="*/ 142 w 624"/>
                <a:gd name="T81" fmla="*/ 509 h 539"/>
                <a:gd name="T82" fmla="*/ 163 w 624"/>
                <a:gd name="T83" fmla="*/ 513 h 539"/>
                <a:gd name="T84" fmla="*/ 173 w 624"/>
                <a:gd name="T85" fmla="*/ 521 h 539"/>
                <a:gd name="T86" fmla="*/ 199 w 624"/>
                <a:gd name="T87" fmla="*/ 525 h 539"/>
                <a:gd name="T88" fmla="*/ 220 w 624"/>
                <a:gd name="T89" fmla="*/ 532 h 539"/>
                <a:gd name="T90" fmla="*/ 246 w 624"/>
                <a:gd name="T91" fmla="*/ 535 h 539"/>
                <a:gd name="T92" fmla="*/ 277 w 624"/>
                <a:gd name="T93" fmla="*/ 523 h 539"/>
                <a:gd name="T94" fmla="*/ 367 w 624"/>
                <a:gd name="T95" fmla="*/ 447 h 539"/>
                <a:gd name="T96" fmla="*/ 378 w 624"/>
                <a:gd name="T97" fmla="*/ 421 h 539"/>
                <a:gd name="T98" fmla="*/ 428 w 624"/>
                <a:gd name="T99" fmla="*/ 405 h 539"/>
                <a:gd name="T100" fmla="*/ 449 w 624"/>
                <a:gd name="T101" fmla="*/ 395 h 539"/>
                <a:gd name="T102" fmla="*/ 466 w 624"/>
                <a:gd name="T103" fmla="*/ 360 h 539"/>
                <a:gd name="T104" fmla="*/ 601 w 624"/>
                <a:gd name="T105" fmla="*/ 315 h 539"/>
                <a:gd name="T106" fmla="*/ 582 w 624"/>
                <a:gd name="T107" fmla="*/ 305 h 539"/>
                <a:gd name="T108" fmla="*/ 579 w 624"/>
                <a:gd name="T109" fmla="*/ 286 h 539"/>
                <a:gd name="T110" fmla="*/ 587 w 624"/>
                <a:gd name="T111" fmla="*/ 251 h 539"/>
                <a:gd name="T112" fmla="*/ 598 w 624"/>
                <a:gd name="T113" fmla="*/ 239 h 539"/>
                <a:gd name="T114" fmla="*/ 615 w 624"/>
                <a:gd name="T115" fmla="*/ 227 h 539"/>
                <a:gd name="T116" fmla="*/ 606 w 624"/>
                <a:gd name="T117" fmla="*/ 196 h 539"/>
                <a:gd name="T118" fmla="*/ 606 w 624"/>
                <a:gd name="T119" fmla="*/ 170 h 539"/>
                <a:gd name="T120" fmla="*/ 606 w 624"/>
                <a:gd name="T121" fmla="*/ 14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4" h="539">
                  <a:moveTo>
                    <a:pt x="624" y="128"/>
                  </a:moveTo>
                  <a:lnTo>
                    <a:pt x="624" y="128"/>
                  </a:lnTo>
                  <a:lnTo>
                    <a:pt x="624" y="128"/>
                  </a:lnTo>
                  <a:lnTo>
                    <a:pt x="624" y="125"/>
                  </a:lnTo>
                  <a:lnTo>
                    <a:pt x="624" y="125"/>
                  </a:lnTo>
                  <a:lnTo>
                    <a:pt x="624" y="123"/>
                  </a:lnTo>
                  <a:lnTo>
                    <a:pt x="622" y="123"/>
                  </a:lnTo>
                  <a:lnTo>
                    <a:pt x="622" y="121"/>
                  </a:lnTo>
                  <a:lnTo>
                    <a:pt x="622" y="121"/>
                  </a:lnTo>
                  <a:lnTo>
                    <a:pt x="620" y="118"/>
                  </a:lnTo>
                  <a:lnTo>
                    <a:pt x="620" y="118"/>
                  </a:lnTo>
                  <a:lnTo>
                    <a:pt x="617" y="116"/>
                  </a:lnTo>
                  <a:lnTo>
                    <a:pt x="617" y="113"/>
                  </a:lnTo>
                  <a:lnTo>
                    <a:pt x="617" y="111"/>
                  </a:lnTo>
                  <a:lnTo>
                    <a:pt x="617" y="109"/>
                  </a:lnTo>
                  <a:lnTo>
                    <a:pt x="617" y="109"/>
                  </a:lnTo>
                  <a:lnTo>
                    <a:pt x="615" y="106"/>
                  </a:lnTo>
                  <a:lnTo>
                    <a:pt x="615" y="106"/>
                  </a:lnTo>
                  <a:lnTo>
                    <a:pt x="613" y="106"/>
                  </a:lnTo>
                  <a:lnTo>
                    <a:pt x="613" y="104"/>
                  </a:lnTo>
                  <a:lnTo>
                    <a:pt x="613" y="104"/>
                  </a:lnTo>
                  <a:lnTo>
                    <a:pt x="610" y="104"/>
                  </a:lnTo>
                  <a:lnTo>
                    <a:pt x="606" y="102"/>
                  </a:lnTo>
                  <a:lnTo>
                    <a:pt x="606" y="99"/>
                  </a:lnTo>
                  <a:lnTo>
                    <a:pt x="606" y="99"/>
                  </a:lnTo>
                  <a:lnTo>
                    <a:pt x="606" y="97"/>
                  </a:lnTo>
                  <a:lnTo>
                    <a:pt x="608" y="95"/>
                  </a:lnTo>
                  <a:lnTo>
                    <a:pt x="608" y="92"/>
                  </a:lnTo>
                  <a:lnTo>
                    <a:pt x="608" y="92"/>
                  </a:lnTo>
                  <a:lnTo>
                    <a:pt x="608" y="90"/>
                  </a:lnTo>
                  <a:lnTo>
                    <a:pt x="608" y="87"/>
                  </a:lnTo>
                  <a:lnTo>
                    <a:pt x="608" y="87"/>
                  </a:lnTo>
                  <a:lnTo>
                    <a:pt x="606" y="87"/>
                  </a:lnTo>
                  <a:lnTo>
                    <a:pt x="606" y="85"/>
                  </a:lnTo>
                  <a:lnTo>
                    <a:pt x="603" y="85"/>
                  </a:lnTo>
                  <a:lnTo>
                    <a:pt x="603" y="85"/>
                  </a:lnTo>
                  <a:lnTo>
                    <a:pt x="603" y="83"/>
                  </a:lnTo>
                  <a:lnTo>
                    <a:pt x="603" y="83"/>
                  </a:lnTo>
                  <a:lnTo>
                    <a:pt x="601" y="83"/>
                  </a:lnTo>
                  <a:lnTo>
                    <a:pt x="601" y="80"/>
                  </a:lnTo>
                  <a:lnTo>
                    <a:pt x="601" y="80"/>
                  </a:lnTo>
                  <a:lnTo>
                    <a:pt x="601" y="80"/>
                  </a:lnTo>
                  <a:lnTo>
                    <a:pt x="601" y="80"/>
                  </a:lnTo>
                  <a:lnTo>
                    <a:pt x="601" y="78"/>
                  </a:lnTo>
                  <a:lnTo>
                    <a:pt x="601" y="78"/>
                  </a:lnTo>
                  <a:lnTo>
                    <a:pt x="601" y="78"/>
                  </a:lnTo>
                  <a:lnTo>
                    <a:pt x="601" y="76"/>
                  </a:lnTo>
                  <a:lnTo>
                    <a:pt x="598" y="76"/>
                  </a:lnTo>
                  <a:lnTo>
                    <a:pt x="596" y="76"/>
                  </a:lnTo>
                  <a:lnTo>
                    <a:pt x="594" y="73"/>
                  </a:lnTo>
                  <a:lnTo>
                    <a:pt x="594" y="76"/>
                  </a:lnTo>
                  <a:lnTo>
                    <a:pt x="594" y="78"/>
                  </a:lnTo>
                  <a:lnTo>
                    <a:pt x="594" y="78"/>
                  </a:lnTo>
                  <a:lnTo>
                    <a:pt x="594" y="78"/>
                  </a:lnTo>
                  <a:lnTo>
                    <a:pt x="591" y="78"/>
                  </a:lnTo>
                  <a:lnTo>
                    <a:pt x="591" y="76"/>
                  </a:lnTo>
                  <a:lnTo>
                    <a:pt x="591" y="76"/>
                  </a:lnTo>
                  <a:lnTo>
                    <a:pt x="591" y="76"/>
                  </a:lnTo>
                  <a:lnTo>
                    <a:pt x="591" y="76"/>
                  </a:lnTo>
                  <a:lnTo>
                    <a:pt x="589" y="76"/>
                  </a:lnTo>
                  <a:lnTo>
                    <a:pt x="589" y="76"/>
                  </a:lnTo>
                  <a:lnTo>
                    <a:pt x="589" y="76"/>
                  </a:lnTo>
                  <a:lnTo>
                    <a:pt x="589" y="76"/>
                  </a:lnTo>
                  <a:lnTo>
                    <a:pt x="589" y="71"/>
                  </a:lnTo>
                  <a:lnTo>
                    <a:pt x="589" y="68"/>
                  </a:lnTo>
                  <a:lnTo>
                    <a:pt x="589" y="68"/>
                  </a:lnTo>
                  <a:lnTo>
                    <a:pt x="589" y="68"/>
                  </a:lnTo>
                  <a:lnTo>
                    <a:pt x="587" y="68"/>
                  </a:lnTo>
                  <a:lnTo>
                    <a:pt x="587" y="68"/>
                  </a:lnTo>
                  <a:lnTo>
                    <a:pt x="587" y="68"/>
                  </a:lnTo>
                  <a:lnTo>
                    <a:pt x="587" y="68"/>
                  </a:lnTo>
                  <a:lnTo>
                    <a:pt x="587" y="68"/>
                  </a:lnTo>
                  <a:lnTo>
                    <a:pt x="584" y="68"/>
                  </a:lnTo>
                  <a:lnTo>
                    <a:pt x="584" y="64"/>
                  </a:lnTo>
                  <a:lnTo>
                    <a:pt x="584" y="64"/>
                  </a:lnTo>
                  <a:lnTo>
                    <a:pt x="579" y="61"/>
                  </a:lnTo>
                  <a:lnTo>
                    <a:pt x="577" y="61"/>
                  </a:lnTo>
                  <a:lnTo>
                    <a:pt x="577" y="61"/>
                  </a:lnTo>
                  <a:lnTo>
                    <a:pt x="577" y="61"/>
                  </a:lnTo>
                  <a:lnTo>
                    <a:pt x="577" y="61"/>
                  </a:lnTo>
                  <a:lnTo>
                    <a:pt x="575" y="61"/>
                  </a:lnTo>
                  <a:lnTo>
                    <a:pt x="575" y="59"/>
                  </a:lnTo>
                  <a:lnTo>
                    <a:pt x="575" y="59"/>
                  </a:lnTo>
                  <a:lnTo>
                    <a:pt x="575" y="59"/>
                  </a:lnTo>
                  <a:lnTo>
                    <a:pt x="575" y="59"/>
                  </a:lnTo>
                  <a:lnTo>
                    <a:pt x="570" y="57"/>
                  </a:lnTo>
                  <a:lnTo>
                    <a:pt x="565" y="57"/>
                  </a:lnTo>
                  <a:lnTo>
                    <a:pt x="563" y="57"/>
                  </a:lnTo>
                  <a:lnTo>
                    <a:pt x="563" y="57"/>
                  </a:lnTo>
                  <a:lnTo>
                    <a:pt x="563" y="54"/>
                  </a:lnTo>
                  <a:lnTo>
                    <a:pt x="561" y="52"/>
                  </a:lnTo>
                  <a:lnTo>
                    <a:pt x="561" y="52"/>
                  </a:lnTo>
                  <a:lnTo>
                    <a:pt x="558" y="50"/>
                  </a:lnTo>
                  <a:lnTo>
                    <a:pt x="556" y="50"/>
                  </a:lnTo>
                  <a:lnTo>
                    <a:pt x="549" y="50"/>
                  </a:lnTo>
                  <a:lnTo>
                    <a:pt x="549" y="50"/>
                  </a:lnTo>
                  <a:lnTo>
                    <a:pt x="546" y="50"/>
                  </a:lnTo>
                  <a:lnTo>
                    <a:pt x="546" y="50"/>
                  </a:lnTo>
                  <a:lnTo>
                    <a:pt x="544" y="47"/>
                  </a:lnTo>
                  <a:lnTo>
                    <a:pt x="544" y="47"/>
                  </a:lnTo>
                  <a:lnTo>
                    <a:pt x="544" y="47"/>
                  </a:lnTo>
                  <a:lnTo>
                    <a:pt x="542" y="47"/>
                  </a:lnTo>
                  <a:lnTo>
                    <a:pt x="542" y="47"/>
                  </a:lnTo>
                  <a:lnTo>
                    <a:pt x="542" y="47"/>
                  </a:lnTo>
                  <a:lnTo>
                    <a:pt x="542" y="47"/>
                  </a:lnTo>
                  <a:lnTo>
                    <a:pt x="539" y="45"/>
                  </a:lnTo>
                  <a:lnTo>
                    <a:pt x="537" y="45"/>
                  </a:lnTo>
                  <a:lnTo>
                    <a:pt x="537" y="45"/>
                  </a:lnTo>
                  <a:lnTo>
                    <a:pt x="537" y="47"/>
                  </a:lnTo>
                  <a:lnTo>
                    <a:pt x="535" y="47"/>
                  </a:lnTo>
                  <a:lnTo>
                    <a:pt x="532" y="45"/>
                  </a:lnTo>
                  <a:lnTo>
                    <a:pt x="532" y="45"/>
                  </a:lnTo>
                  <a:lnTo>
                    <a:pt x="532" y="40"/>
                  </a:lnTo>
                  <a:lnTo>
                    <a:pt x="532" y="40"/>
                  </a:lnTo>
                  <a:lnTo>
                    <a:pt x="525" y="38"/>
                  </a:lnTo>
                  <a:lnTo>
                    <a:pt x="523" y="38"/>
                  </a:lnTo>
                  <a:lnTo>
                    <a:pt x="523" y="38"/>
                  </a:lnTo>
                  <a:lnTo>
                    <a:pt x="520" y="38"/>
                  </a:lnTo>
                  <a:lnTo>
                    <a:pt x="520" y="38"/>
                  </a:lnTo>
                  <a:lnTo>
                    <a:pt x="518" y="38"/>
                  </a:lnTo>
                  <a:lnTo>
                    <a:pt x="513" y="33"/>
                  </a:lnTo>
                  <a:lnTo>
                    <a:pt x="513" y="33"/>
                  </a:lnTo>
                  <a:lnTo>
                    <a:pt x="511" y="31"/>
                  </a:lnTo>
                  <a:lnTo>
                    <a:pt x="511" y="28"/>
                  </a:lnTo>
                  <a:lnTo>
                    <a:pt x="511" y="26"/>
                  </a:lnTo>
                  <a:lnTo>
                    <a:pt x="511" y="26"/>
                  </a:lnTo>
                  <a:lnTo>
                    <a:pt x="509" y="26"/>
                  </a:lnTo>
                  <a:lnTo>
                    <a:pt x="509" y="24"/>
                  </a:lnTo>
                  <a:lnTo>
                    <a:pt x="506" y="24"/>
                  </a:lnTo>
                  <a:lnTo>
                    <a:pt x="506" y="24"/>
                  </a:lnTo>
                  <a:lnTo>
                    <a:pt x="504" y="24"/>
                  </a:lnTo>
                  <a:lnTo>
                    <a:pt x="504" y="24"/>
                  </a:lnTo>
                  <a:lnTo>
                    <a:pt x="504" y="24"/>
                  </a:lnTo>
                  <a:lnTo>
                    <a:pt x="501" y="24"/>
                  </a:lnTo>
                  <a:lnTo>
                    <a:pt x="501" y="21"/>
                  </a:lnTo>
                  <a:lnTo>
                    <a:pt x="501" y="21"/>
                  </a:lnTo>
                  <a:lnTo>
                    <a:pt x="501" y="21"/>
                  </a:lnTo>
                  <a:lnTo>
                    <a:pt x="501" y="21"/>
                  </a:lnTo>
                  <a:lnTo>
                    <a:pt x="501" y="21"/>
                  </a:lnTo>
                  <a:lnTo>
                    <a:pt x="501" y="21"/>
                  </a:lnTo>
                  <a:lnTo>
                    <a:pt x="501" y="21"/>
                  </a:lnTo>
                  <a:lnTo>
                    <a:pt x="499" y="21"/>
                  </a:lnTo>
                  <a:lnTo>
                    <a:pt x="497" y="21"/>
                  </a:lnTo>
                  <a:lnTo>
                    <a:pt x="497" y="21"/>
                  </a:lnTo>
                  <a:lnTo>
                    <a:pt x="497" y="24"/>
                  </a:lnTo>
                  <a:lnTo>
                    <a:pt x="497" y="21"/>
                  </a:lnTo>
                  <a:lnTo>
                    <a:pt x="494" y="21"/>
                  </a:lnTo>
                  <a:lnTo>
                    <a:pt x="494" y="21"/>
                  </a:lnTo>
                  <a:lnTo>
                    <a:pt x="494" y="21"/>
                  </a:lnTo>
                  <a:lnTo>
                    <a:pt x="492" y="21"/>
                  </a:lnTo>
                  <a:lnTo>
                    <a:pt x="492" y="21"/>
                  </a:lnTo>
                  <a:lnTo>
                    <a:pt x="490" y="21"/>
                  </a:lnTo>
                  <a:lnTo>
                    <a:pt x="490" y="21"/>
                  </a:lnTo>
                  <a:lnTo>
                    <a:pt x="487" y="21"/>
                  </a:lnTo>
                  <a:lnTo>
                    <a:pt x="485" y="21"/>
                  </a:lnTo>
                  <a:lnTo>
                    <a:pt x="482" y="19"/>
                  </a:lnTo>
                  <a:lnTo>
                    <a:pt x="480" y="19"/>
                  </a:lnTo>
                  <a:lnTo>
                    <a:pt x="478" y="14"/>
                  </a:lnTo>
                  <a:lnTo>
                    <a:pt x="473" y="9"/>
                  </a:lnTo>
                  <a:lnTo>
                    <a:pt x="471" y="5"/>
                  </a:lnTo>
                  <a:lnTo>
                    <a:pt x="468" y="0"/>
                  </a:lnTo>
                  <a:lnTo>
                    <a:pt x="461" y="0"/>
                  </a:lnTo>
                  <a:lnTo>
                    <a:pt x="447" y="2"/>
                  </a:lnTo>
                  <a:lnTo>
                    <a:pt x="435" y="5"/>
                  </a:lnTo>
                  <a:lnTo>
                    <a:pt x="421" y="7"/>
                  </a:lnTo>
                  <a:lnTo>
                    <a:pt x="407" y="9"/>
                  </a:lnTo>
                  <a:lnTo>
                    <a:pt x="407" y="9"/>
                  </a:lnTo>
                  <a:lnTo>
                    <a:pt x="395" y="12"/>
                  </a:lnTo>
                  <a:lnTo>
                    <a:pt x="388" y="12"/>
                  </a:lnTo>
                  <a:lnTo>
                    <a:pt x="378" y="14"/>
                  </a:lnTo>
                  <a:lnTo>
                    <a:pt x="371" y="14"/>
                  </a:lnTo>
                  <a:lnTo>
                    <a:pt x="369" y="14"/>
                  </a:lnTo>
                  <a:lnTo>
                    <a:pt x="369" y="16"/>
                  </a:lnTo>
                  <a:lnTo>
                    <a:pt x="371" y="21"/>
                  </a:lnTo>
                  <a:lnTo>
                    <a:pt x="371" y="26"/>
                  </a:lnTo>
                  <a:lnTo>
                    <a:pt x="369" y="31"/>
                  </a:lnTo>
                  <a:lnTo>
                    <a:pt x="364" y="40"/>
                  </a:lnTo>
                  <a:lnTo>
                    <a:pt x="355" y="47"/>
                  </a:lnTo>
                  <a:lnTo>
                    <a:pt x="350" y="52"/>
                  </a:lnTo>
                  <a:lnTo>
                    <a:pt x="345" y="54"/>
                  </a:lnTo>
                  <a:lnTo>
                    <a:pt x="343" y="54"/>
                  </a:lnTo>
                  <a:lnTo>
                    <a:pt x="341" y="57"/>
                  </a:lnTo>
                  <a:lnTo>
                    <a:pt x="343" y="59"/>
                  </a:lnTo>
                  <a:lnTo>
                    <a:pt x="345" y="59"/>
                  </a:lnTo>
                  <a:lnTo>
                    <a:pt x="348" y="61"/>
                  </a:lnTo>
                  <a:lnTo>
                    <a:pt x="348" y="61"/>
                  </a:lnTo>
                  <a:lnTo>
                    <a:pt x="350" y="64"/>
                  </a:lnTo>
                  <a:lnTo>
                    <a:pt x="350" y="64"/>
                  </a:lnTo>
                  <a:lnTo>
                    <a:pt x="350" y="66"/>
                  </a:lnTo>
                  <a:lnTo>
                    <a:pt x="350" y="66"/>
                  </a:lnTo>
                  <a:lnTo>
                    <a:pt x="350" y="66"/>
                  </a:lnTo>
                  <a:lnTo>
                    <a:pt x="350" y="66"/>
                  </a:lnTo>
                  <a:lnTo>
                    <a:pt x="352" y="68"/>
                  </a:lnTo>
                  <a:lnTo>
                    <a:pt x="352" y="68"/>
                  </a:lnTo>
                  <a:lnTo>
                    <a:pt x="352" y="68"/>
                  </a:lnTo>
                  <a:lnTo>
                    <a:pt x="352" y="71"/>
                  </a:lnTo>
                  <a:lnTo>
                    <a:pt x="352" y="71"/>
                  </a:lnTo>
                  <a:lnTo>
                    <a:pt x="352" y="71"/>
                  </a:lnTo>
                  <a:lnTo>
                    <a:pt x="352" y="71"/>
                  </a:lnTo>
                  <a:lnTo>
                    <a:pt x="355" y="71"/>
                  </a:lnTo>
                  <a:lnTo>
                    <a:pt x="355" y="73"/>
                  </a:lnTo>
                  <a:lnTo>
                    <a:pt x="355" y="73"/>
                  </a:lnTo>
                  <a:lnTo>
                    <a:pt x="352" y="73"/>
                  </a:lnTo>
                  <a:lnTo>
                    <a:pt x="352" y="73"/>
                  </a:lnTo>
                  <a:lnTo>
                    <a:pt x="355" y="76"/>
                  </a:lnTo>
                  <a:lnTo>
                    <a:pt x="355" y="76"/>
                  </a:lnTo>
                  <a:lnTo>
                    <a:pt x="355" y="76"/>
                  </a:lnTo>
                  <a:lnTo>
                    <a:pt x="355" y="78"/>
                  </a:lnTo>
                  <a:lnTo>
                    <a:pt x="355" y="78"/>
                  </a:lnTo>
                  <a:lnTo>
                    <a:pt x="355" y="80"/>
                  </a:lnTo>
                  <a:lnTo>
                    <a:pt x="355" y="80"/>
                  </a:lnTo>
                  <a:lnTo>
                    <a:pt x="357" y="83"/>
                  </a:lnTo>
                  <a:lnTo>
                    <a:pt x="357" y="83"/>
                  </a:lnTo>
                  <a:lnTo>
                    <a:pt x="357" y="83"/>
                  </a:lnTo>
                  <a:lnTo>
                    <a:pt x="357" y="83"/>
                  </a:lnTo>
                  <a:lnTo>
                    <a:pt x="357" y="83"/>
                  </a:lnTo>
                  <a:lnTo>
                    <a:pt x="359" y="85"/>
                  </a:lnTo>
                  <a:lnTo>
                    <a:pt x="359" y="85"/>
                  </a:lnTo>
                  <a:lnTo>
                    <a:pt x="359" y="85"/>
                  </a:lnTo>
                  <a:lnTo>
                    <a:pt x="357" y="87"/>
                  </a:lnTo>
                  <a:lnTo>
                    <a:pt x="357" y="90"/>
                  </a:lnTo>
                  <a:lnTo>
                    <a:pt x="355" y="92"/>
                  </a:lnTo>
                  <a:lnTo>
                    <a:pt x="355" y="95"/>
                  </a:lnTo>
                  <a:lnTo>
                    <a:pt x="355" y="97"/>
                  </a:lnTo>
                  <a:lnTo>
                    <a:pt x="355" y="102"/>
                  </a:lnTo>
                  <a:lnTo>
                    <a:pt x="355" y="104"/>
                  </a:lnTo>
                  <a:lnTo>
                    <a:pt x="355" y="106"/>
                  </a:lnTo>
                  <a:lnTo>
                    <a:pt x="352" y="106"/>
                  </a:lnTo>
                  <a:lnTo>
                    <a:pt x="352" y="109"/>
                  </a:lnTo>
                  <a:lnTo>
                    <a:pt x="355" y="109"/>
                  </a:lnTo>
                  <a:lnTo>
                    <a:pt x="355" y="111"/>
                  </a:lnTo>
                  <a:lnTo>
                    <a:pt x="355" y="111"/>
                  </a:lnTo>
                  <a:lnTo>
                    <a:pt x="355" y="111"/>
                  </a:lnTo>
                  <a:lnTo>
                    <a:pt x="355" y="111"/>
                  </a:lnTo>
                  <a:lnTo>
                    <a:pt x="355" y="111"/>
                  </a:lnTo>
                  <a:lnTo>
                    <a:pt x="355" y="111"/>
                  </a:lnTo>
                  <a:lnTo>
                    <a:pt x="355" y="113"/>
                  </a:lnTo>
                  <a:lnTo>
                    <a:pt x="355" y="113"/>
                  </a:lnTo>
                  <a:lnTo>
                    <a:pt x="355" y="113"/>
                  </a:lnTo>
                  <a:lnTo>
                    <a:pt x="355" y="116"/>
                  </a:lnTo>
                  <a:lnTo>
                    <a:pt x="355" y="116"/>
                  </a:lnTo>
                  <a:lnTo>
                    <a:pt x="355" y="118"/>
                  </a:lnTo>
                  <a:lnTo>
                    <a:pt x="357" y="118"/>
                  </a:lnTo>
                  <a:lnTo>
                    <a:pt x="357" y="121"/>
                  </a:lnTo>
                  <a:lnTo>
                    <a:pt x="357" y="121"/>
                  </a:lnTo>
                  <a:lnTo>
                    <a:pt x="357" y="121"/>
                  </a:lnTo>
                  <a:lnTo>
                    <a:pt x="357" y="121"/>
                  </a:lnTo>
                  <a:lnTo>
                    <a:pt x="357" y="123"/>
                  </a:lnTo>
                  <a:lnTo>
                    <a:pt x="355" y="123"/>
                  </a:lnTo>
                  <a:lnTo>
                    <a:pt x="357" y="123"/>
                  </a:lnTo>
                  <a:lnTo>
                    <a:pt x="357" y="123"/>
                  </a:lnTo>
                  <a:lnTo>
                    <a:pt x="357" y="125"/>
                  </a:lnTo>
                  <a:lnTo>
                    <a:pt x="357" y="125"/>
                  </a:lnTo>
                  <a:lnTo>
                    <a:pt x="357" y="128"/>
                  </a:lnTo>
                  <a:lnTo>
                    <a:pt x="357" y="128"/>
                  </a:lnTo>
                  <a:lnTo>
                    <a:pt x="357" y="128"/>
                  </a:lnTo>
                  <a:lnTo>
                    <a:pt x="357" y="130"/>
                  </a:lnTo>
                  <a:lnTo>
                    <a:pt x="357" y="130"/>
                  </a:lnTo>
                  <a:lnTo>
                    <a:pt x="359" y="130"/>
                  </a:lnTo>
                  <a:lnTo>
                    <a:pt x="359" y="132"/>
                  </a:lnTo>
                  <a:lnTo>
                    <a:pt x="359" y="132"/>
                  </a:lnTo>
                  <a:lnTo>
                    <a:pt x="359" y="132"/>
                  </a:lnTo>
                  <a:lnTo>
                    <a:pt x="357" y="135"/>
                  </a:lnTo>
                  <a:lnTo>
                    <a:pt x="357" y="135"/>
                  </a:lnTo>
                  <a:lnTo>
                    <a:pt x="357" y="135"/>
                  </a:lnTo>
                  <a:lnTo>
                    <a:pt x="357" y="135"/>
                  </a:lnTo>
                  <a:lnTo>
                    <a:pt x="355" y="135"/>
                  </a:lnTo>
                  <a:lnTo>
                    <a:pt x="355" y="135"/>
                  </a:lnTo>
                  <a:lnTo>
                    <a:pt x="355" y="137"/>
                  </a:lnTo>
                  <a:lnTo>
                    <a:pt x="355" y="137"/>
                  </a:lnTo>
                  <a:lnTo>
                    <a:pt x="355" y="137"/>
                  </a:lnTo>
                  <a:lnTo>
                    <a:pt x="352" y="139"/>
                  </a:lnTo>
                  <a:lnTo>
                    <a:pt x="352" y="139"/>
                  </a:lnTo>
                  <a:lnTo>
                    <a:pt x="352" y="142"/>
                  </a:lnTo>
                  <a:lnTo>
                    <a:pt x="352" y="142"/>
                  </a:lnTo>
                  <a:lnTo>
                    <a:pt x="352" y="144"/>
                  </a:lnTo>
                  <a:lnTo>
                    <a:pt x="352" y="147"/>
                  </a:lnTo>
                  <a:lnTo>
                    <a:pt x="350" y="147"/>
                  </a:lnTo>
                  <a:lnTo>
                    <a:pt x="350" y="147"/>
                  </a:lnTo>
                  <a:lnTo>
                    <a:pt x="350" y="149"/>
                  </a:lnTo>
                  <a:lnTo>
                    <a:pt x="350" y="149"/>
                  </a:lnTo>
                  <a:lnTo>
                    <a:pt x="350" y="149"/>
                  </a:lnTo>
                  <a:lnTo>
                    <a:pt x="350" y="149"/>
                  </a:lnTo>
                  <a:lnTo>
                    <a:pt x="350" y="151"/>
                  </a:lnTo>
                  <a:lnTo>
                    <a:pt x="350" y="151"/>
                  </a:lnTo>
                  <a:lnTo>
                    <a:pt x="350" y="151"/>
                  </a:lnTo>
                  <a:lnTo>
                    <a:pt x="348" y="154"/>
                  </a:lnTo>
                  <a:lnTo>
                    <a:pt x="348" y="154"/>
                  </a:lnTo>
                  <a:lnTo>
                    <a:pt x="348" y="156"/>
                  </a:lnTo>
                  <a:lnTo>
                    <a:pt x="348" y="158"/>
                  </a:lnTo>
                  <a:lnTo>
                    <a:pt x="348" y="158"/>
                  </a:lnTo>
                  <a:lnTo>
                    <a:pt x="348" y="158"/>
                  </a:lnTo>
                  <a:lnTo>
                    <a:pt x="348" y="161"/>
                  </a:lnTo>
                  <a:lnTo>
                    <a:pt x="348" y="161"/>
                  </a:lnTo>
                  <a:lnTo>
                    <a:pt x="348" y="161"/>
                  </a:lnTo>
                  <a:lnTo>
                    <a:pt x="348" y="163"/>
                  </a:lnTo>
                  <a:lnTo>
                    <a:pt x="348" y="166"/>
                  </a:lnTo>
                  <a:lnTo>
                    <a:pt x="345" y="166"/>
                  </a:lnTo>
                  <a:lnTo>
                    <a:pt x="345" y="166"/>
                  </a:lnTo>
                  <a:lnTo>
                    <a:pt x="345" y="168"/>
                  </a:lnTo>
                  <a:lnTo>
                    <a:pt x="345" y="170"/>
                  </a:lnTo>
                  <a:lnTo>
                    <a:pt x="345" y="170"/>
                  </a:lnTo>
                  <a:lnTo>
                    <a:pt x="345" y="170"/>
                  </a:lnTo>
                  <a:lnTo>
                    <a:pt x="343" y="170"/>
                  </a:lnTo>
                  <a:lnTo>
                    <a:pt x="341" y="175"/>
                  </a:lnTo>
                  <a:lnTo>
                    <a:pt x="341" y="175"/>
                  </a:lnTo>
                  <a:lnTo>
                    <a:pt x="341" y="180"/>
                  </a:lnTo>
                  <a:lnTo>
                    <a:pt x="341" y="180"/>
                  </a:lnTo>
                  <a:lnTo>
                    <a:pt x="341" y="180"/>
                  </a:lnTo>
                  <a:lnTo>
                    <a:pt x="343" y="182"/>
                  </a:lnTo>
                  <a:lnTo>
                    <a:pt x="343" y="182"/>
                  </a:lnTo>
                  <a:lnTo>
                    <a:pt x="343" y="182"/>
                  </a:lnTo>
                  <a:lnTo>
                    <a:pt x="343" y="184"/>
                  </a:lnTo>
                  <a:lnTo>
                    <a:pt x="345" y="187"/>
                  </a:lnTo>
                  <a:lnTo>
                    <a:pt x="345" y="187"/>
                  </a:lnTo>
                  <a:lnTo>
                    <a:pt x="345" y="187"/>
                  </a:lnTo>
                  <a:lnTo>
                    <a:pt x="345" y="187"/>
                  </a:lnTo>
                  <a:lnTo>
                    <a:pt x="345" y="189"/>
                  </a:lnTo>
                  <a:lnTo>
                    <a:pt x="345" y="189"/>
                  </a:lnTo>
                  <a:lnTo>
                    <a:pt x="345" y="194"/>
                  </a:lnTo>
                  <a:lnTo>
                    <a:pt x="348" y="194"/>
                  </a:lnTo>
                  <a:lnTo>
                    <a:pt x="348" y="194"/>
                  </a:lnTo>
                  <a:lnTo>
                    <a:pt x="348" y="194"/>
                  </a:lnTo>
                  <a:lnTo>
                    <a:pt x="348" y="196"/>
                  </a:lnTo>
                  <a:lnTo>
                    <a:pt x="350" y="199"/>
                  </a:lnTo>
                  <a:lnTo>
                    <a:pt x="350" y="196"/>
                  </a:lnTo>
                  <a:lnTo>
                    <a:pt x="350" y="199"/>
                  </a:lnTo>
                  <a:lnTo>
                    <a:pt x="350" y="199"/>
                  </a:lnTo>
                  <a:lnTo>
                    <a:pt x="352" y="199"/>
                  </a:lnTo>
                  <a:lnTo>
                    <a:pt x="352" y="199"/>
                  </a:lnTo>
                  <a:lnTo>
                    <a:pt x="352" y="199"/>
                  </a:lnTo>
                  <a:lnTo>
                    <a:pt x="352" y="201"/>
                  </a:lnTo>
                  <a:lnTo>
                    <a:pt x="355" y="199"/>
                  </a:lnTo>
                  <a:lnTo>
                    <a:pt x="355" y="201"/>
                  </a:lnTo>
                  <a:lnTo>
                    <a:pt x="355" y="201"/>
                  </a:lnTo>
                  <a:lnTo>
                    <a:pt x="357" y="203"/>
                  </a:lnTo>
                  <a:lnTo>
                    <a:pt x="359" y="203"/>
                  </a:lnTo>
                  <a:lnTo>
                    <a:pt x="359" y="203"/>
                  </a:lnTo>
                  <a:lnTo>
                    <a:pt x="362" y="203"/>
                  </a:lnTo>
                  <a:lnTo>
                    <a:pt x="362" y="203"/>
                  </a:lnTo>
                  <a:lnTo>
                    <a:pt x="362" y="206"/>
                  </a:lnTo>
                  <a:lnTo>
                    <a:pt x="362" y="206"/>
                  </a:lnTo>
                  <a:lnTo>
                    <a:pt x="364" y="208"/>
                  </a:lnTo>
                  <a:lnTo>
                    <a:pt x="364" y="208"/>
                  </a:lnTo>
                  <a:lnTo>
                    <a:pt x="367" y="208"/>
                  </a:lnTo>
                  <a:lnTo>
                    <a:pt x="367" y="210"/>
                  </a:lnTo>
                  <a:lnTo>
                    <a:pt x="367" y="210"/>
                  </a:lnTo>
                  <a:lnTo>
                    <a:pt x="367" y="213"/>
                  </a:lnTo>
                  <a:lnTo>
                    <a:pt x="369" y="213"/>
                  </a:lnTo>
                  <a:lnTo>
                    <a:pt x="371" y="215"/>
                  </a:lnTo>
                  <a:lnTo>
                    <a:pt x="374" y="215"/>
                  </a:lnTo>
                  <a:lnTo>
                    <a:pt x="376" y="225"/>
                  </a:lnTo>
                  <a:lnTo>
                    <a:pt x="376" y="225"/>
                  </a:lnTo>
                  <a:lnTo>
                    <a:pt x="378" y="225"/>
                  </a:lnTo>
                  <a:lnTo>
                    <a:pt x="378" y="225"/>
                  </a:lnTo>
                  <a:lnTo>
                    <a:pt x="378" y="225"/>
                  </a:lnTo>
                  <a:lnTo>
                    <a:pt x="378" y="225"/>
                  </a:lnTo>
                  <a:lnTo>
                    <a:pt x="378" y="225"/>
                  </a:lnTo>
                  <a:lnTo>
                    <a:pt x="381" y="225"/>
                  </a:lnTo>
                  <a:lnTo>
                    <a:pt x="381" y="225"/>
                  </a:lnTo>
                  <a:lnTo>
                    <a:pt x="381" y="227"/>
                  </a:lnTo>
                  <a:lnTo>
                    <a:pt x="383" y="225"/>
                  </a:lnTo>
                  <a:lnTo>
                    <a:pt x="383" y="225"/>
                  </a:lnTo>
                  <a:lnTo>
                    <a:pt x="385" y="225"/>
                  </a:lnTo>
                  <a:lnTo>
                    <a:pt x="390" y="225"/>
                  </a:lnTo>
                  <a:lnTo>
                    <a:pt x="390" y="225"/>
                  </a:lnTo>
                  <a:lnTo>
                    <a:pt x="390" y="227"/>
                  </a:lnTo>
                  <a:lnTo>
                    <a:pt x="390" y="227"/>
                  </a:lnTo>
                  <a:lnTo>
                    <a:pt x="393" y="227"/>
                  </a:lnTo>
                  <a:lnTo>
                    <a:pt x="393" y="227"/>
                  </a:lnTo>
                  <a:lnTo>
                    <a:pt x="395" y="227"/>
                  </a:lnTo>
                  <a:lnTo>
                    <a:pt x="395" y="227"/>
                  </a:lnTo>
                  <a:lnTo>
                    <a:pt x="397" y="227"/>
                  </a:lnTo>
                  <a:lnTo>
                    <a:pt x="400" y="229"/>
                  </a:lnTo>
                  <a:lnTo>
                    <a:pt x="400" y="229"/>
                  </a:lnTo>
                  <a:lnTo>
                    <a:pt x="400" y="229"/>
                  </a:lnTo>
                  <a:lnTo>
                    <a:pt x="400" y="229"/>
                  </a:lnTo>
                  <a:lnTo>
                    <a:pt x="400" y="229"/>
                  </a:lnTo>
                  <a:lnTo>
                    <a:pt x="400" y="229"/>
                  </a:lnTo>
                  <a:lnTo>
                    <a:pt x="402" y="229"/>
                  </a:lnTo>
                  <a:lnTo>
                    <a:pt x="402" y="229"/>
                  </a:lnTo>
                  <a:lnTo>
                    <a:pt x="402" y="229"/>
                  </a:lnTo>
                  <a:lnTo>
                    <a:pt x="402" y="229"/>
                  </a:lnTo>
                  <a:lnTo>
                    <a:pt x="404" y="227"/>
                  </a:lnTo>
                  <a:lnTo>
                    <a:pt x="404" y="227"/>
                  </a:lnTo>
                  <a:lnTo>
                    <a:pt x="404" y="227"/>
                  </a:lnTo>
                  <a:lnTo>
                    <a:pt x="402" y="225"/>
                  </a:lnTo>
                  <a:lnTo>
                    <a:pt x="402" y="225"/>
                  </a:lnTo>
                  <a:lnTo>
                    <a:pt x="402" y="225"/>
                  </a:lnTo>
                  <a:lnTo>
                    <a:pt x="400" y="222"/>
                  </a:lnTo>
                  <a:lnTo>
                    <a:pt x="400" y="222"/>
                  </a:lnTo>
                  <a:lnTo>
                    <a:pt x="400" y="222"/>
                  </a:lnTo>
                  <a:lnTo>
                    <a:pt x="400" y="222"/>
                  </a:lnTo>
                  <a:lnTo>
                    <a:pt x="400" y="220"/>
                  </a:lnTo>
                  <a:lnTo>
                    <a:pt x="400" y="218"/>
                  </a:lnTo>
                  <a:lnTo>
                    <a:pt x="402" y="218"/>
                  </a:lnTo>
                  <a:lnTo>
                    <a:pt x="402" y="218"/>
                  </a:lnTo>
                  <a:lnTo>
                    <a:pt x="404" y="218"/>
                  </a:lnTo>
                  <a:lnTo>
                    <a:pt x="404" y="215"/>
                  </a:lnTo>
                  <a:lnTo>
                    <a:pt x="407" y="215"/>
                  </a:lnTo>
                  <a:lnTo>
                    <a:pt x="407" y="215"/>
                  </a:lnTo>
                  <a:lnTo>
                    <a:pt x="407" y="215"/>
                  </a:lnTo>
                  <a:lnTo>
                    <a:pt x="407" y="215"/>
                  </a:lnTo>
                  <a:lnTo>
                    <a:pt x="409" y="215"/>
                  </a:lnTo>
                  <a:lnTo>
                    <a:pt x="409" y="218"/>
                  </a:lnTo>
                  <a:lnTo>
                    <a:pt x="409" y="215"/>
                  </a:lnTo>
                  <a:lnTo>
                    <a:pt x="414" y="215"/>
                  </a:lnTo>
                  <a:lnTo>
                    <a:pt x="414" y="213"/>
                  </a:lnTo>
                  <a:lnTo>
                    <a:pt x="416" y="213"/>
                  </a:lnTo>
                  <a:lnTo>
                    <a:pt x="419" y="213"/>
                  </a:lnTo>
                  <a:lnTo>
                    <a:pt x="419" y="213"/>
                  </a:lnTo>
                  <a:lnTo>
                    <a:pt x="419" y="213"/>
                  </a:lnTo>
                  <a:lnTo>
                    <a:pt x="419" y="213"/>
                  </a:lnTo>
                  <a:lnTo>
                    <a:pt x="419" y="220"/>
                  </a:lnTo>
                  <a:lnTo>
                    <a:pt x="419" y="225"/>
                  </a:lnTo>
                  <a:lnTo>
                    <a:pt x="419" y="234"/>
                  </a:lnTo>
                  <a:lnTo>
                    <a:pt x="419" y="244"/>
                  </a:lnTo>
                  <a:lnTo>
                    <a:pt x="419" y="253"/>
                  </a:lnTo>
                  <a:lnTo>
                    <a:pt x="419" y="260"/>
                  </a:lnTo>
                  <a:lnTo>
                    <a:pt x="419" y="267"/>
                  </a:lnTo>
                  <a:lnTo>
                    <a:pt x="419" y="277"/>
                  </a:lnTo>
                  <a:lnTo>
                    <a:pt x="419" y="281"/>
                  </a:lnTo>
                  <a:lnTo>
                    <a:pt x="416" y="284"/>
                  </a:lnTo>
                  <a:lnTo>
                    <a:pt x="416" y="284"/>
                  </a:lnTo>
                  <a:lnTo>
                    <a:pt x="414" y="284"/>
                  </a:lnTo>
                  <a:lnTo>
                    <a:pt x="412" y="284"/>
                  </a:lnTo>
                  <a:lnTo>
                    <a:pt x="409" y="284"/>
                  </a:lnTo>
                  <a:lnTo>
                    <a:pt x="409" y="281"/>
                  </a:lnTo>
                  <a:lnTo>
                    <a:pt x="409" y="281"/>
                  </a:lnTo>
                  <a:lnTo>
                    <a:pt x="409" y="281"/>
                  </a:lnTo>
                  <a:lnTo>
                    <a:pt x="409" y="281"/>
                  </a:lnTo>
                  <a:lnTo>
                    <a:pt x="407" y="281"/>
                  </a:lnTo>
                  <a:lnTo>
                    <a:pt x="407" y="279"/>
                  </a:lnTo>
                  <a:lnTo>
                    <a:pt x="409" y="279"/>
                  </a:lnTo>
                  <a:lnTo>
                    <a:pt x="409" y="279"/>
                  </a:lnTo>
                  <a:lnTo>
                    <a:pt x="409" y="279"/>
                  </a:lnTo>
                  <a:lnTo>
                    <a:pt x="409" y="279"/>
                  </a:lnTo>
                  <a:lnTo>
                    <a:pt x="409" y="277"/>
                  </a:lnTo>
                  <a:lnTo>
                    <a:pt x="409" y="277"/>
                  </a:lnTo>
                  <a:lnTo>
                    <a:pt x="409" y="277"/>
                  </a:lnTo>
                  <a:lnTo>
                    <a:pt x="412" y="277"/>
                  </a:lnTo>
                  <a:lnTo>
                    <a:pt x="412" y="277"/>
                  </a:lnTo>
                  <a:lnTo>
                    <a:pt x="412" y="277"/>
                  </a:lnTo>
                  <a:lnTo>
                    <a:pt x="412" y="274"/>
                  </a:lnTo>
                  <a:lnTo>
                    <a:pt x="412" y="274"/>
                  </a:lnTo>
                  <a:lnTo>
                    <a:pt x="412" y="274"/>
                  </a:lnTo>
                  <a:lnTo>
                    <a:pt x="412" y="274"/>
                  </a:lnTo>
                  <a:lnTo>
                    <a:pt x="409" y="274"/>
                  </a:lnTo>
                  <a:lnTo>
                    <a:pt x="409" y="274"/>
                  </a:lnTo>
                  <a:lnTo>
                    <a:pt x="409" y="274"/>
                  </a:lnTo>
                  <a:lnTo>
                    <a:pt x="409" y="272"/>
                  </a:lnTo>
                  <a:lnTo>
                    <a:pt x="407" y="272"/>
                  </a:lnTo>
                  <a:lnTo>
                    <a:pt x="407" y="272"/>
                  </a:lnTo>
                  <a:lnTo>
                    <a:pt x="404" y="272"/>
                  </a:lnTo>
                  <a:lnTo>
                    <a:pt x="404" y="272"/>
                  </a:lnTo>
                  <a:lnTo>
                    <a:pt x="400" y="274"/>
                  </a:lnTo>
                  <a:lnTo>
                    <a:pt x="400" y="274"/>
                  </a:lnTo>
                  <a:lnTo>
                    <a:pt x="393" y="279"/>
                  </a:lnTo>
                  <a:lnTo>
                    <a:pt x="388" y="281"/>
                  </a:lnTo>
                  <a:lnTo>
                    <a:pt x="388" y="281"/>
                  </a:lnTo>
                  <a:lnTo>
                    <a:pt x="388" y="281"/>
                  </a:lnTo>
                  <a:lnTo>
                    <a:pt x="385" y="284"/>
                  </a:lnTo>
                  <a:lnTo>
                    <a:pt x="385" y="284"/>
                  </a:lnTo>
                  <a:lnTo>
                    <a:pt x="385" y="284"/>
                  </a:lnTo>
                  <a:lnTo>
                    <a:pt x="383" y="281"/>
                  </a:lnTo>
                  <a:lnTo>
                    <a:pt x="383" y="281"/>
                  </a:lnTo>
                  <a:lnTo>
                    <a:pt x="383" y="281"/>
                  </a:lnTo>
                  <a:lnTo>
                    <a:pt x="383" y="279"/>
                  </a:lnTo>
                  <a:lnTo>
                    <a:pt x="381" y="279"/>
                  </a:lnTo>
                  <a:lnTo>
                    <a:pt x="378" y="281"/>
                  </a:lnTo>
                  <a:lnTo>
                    <a:pt x="378" y="281"/>
                  </a:lnTo>
                  <a:lnTo>
                    <a:pt x="378" y="281"/>
                  </a:lnTo>
                  <a:lnTo>
                    <a:pt x="376" y="281"/>
                  </a:lnTo>
                  <a:lnTo>
                    <a:pt x="376" y="281"/>
                  </a:lnTo>
                  <a:lnTo>
                    <a:pt x="376" y="281"/>
                  </a:lnTo>
                  <a:lnTo>
                    <a:pt x="374" y="279"/>
                  </a:lnTo>
                  <a:lnTo>
                    <a:pt x="374" y="279"/>
                  </a:lnTo>
                  <a:lnTo>
                    <a:pt x="371" y="277"/>
                  </a:lnTo>
                  <a:lnTo>
                    <a:pt x="371" y="267"/>
                  </a:lnTo>
                  <a:lnTo>
                    <a:pt x="369" y="267"/>
                  </a:lnTo>
                  <a:lnTo>
                    <a:pt x="369" y="267"/>
                  </a:lnTo>
                  <a:lnTo>
                    <a:pt x="369" y="267"/>
                  </a:lnTo>
                  <a:lnTo>
                    <a:pt x="369" y="267"/>
                  </a:lnTo>
                  <a:lnTo>
                    <a:pt x="367" y="265"/>
                  </a:lnTo>
                  <a:lnTo>
                    <a:pt x="367" y="265"/>
                  </a:lnTo>
                  <a:lnTo>
                    <a:pt x="367" y="265"/>
                  </a:lnTo>
                  <a:lnTo>
                    <a:pt x="367" y="265"/>
                  </a:lnTo>
                  <a:lnTo>
                    <a:pt x="367" y="265"/>
                  </a:lnTo>
                  <a:lnTo>
                    <a:pt x="367" y="265"/>
                  </a:lnTo>
                  <a:lnTo>
                    <a:pt x="367" y="263"/>
                  </a:lnTo>
                  <a:lnTo>
                    <a:pt x="367" y="263"/>
                  </a:lnTo>
                  <a:lnTo>
                    <a:pt x="367" y="263"/>
                  </a:lnTo>
                  <a:lnTo>
                    <a:pt x="367" y="263"/>
                  </a:lnTo>
                  <a:lnTo>
                    <a:pt x="367" y="263"/>
                  </a:lnTo>
                  <a:lnTo>
                    <a:pt x="367" y="263"/>
                  </a:lnTo>
                  <a:lnTo>
                    <a:pt x="367" y="263"/>
                  </a:lnTo>
                  <a:lnTo>
                    <a:pt x="367" y="260"/>
                  </a:lnTo>
                  <a:lnTo>
                    <a:pt x="364" y="260"/>
                  </a:lnTo>
                  <a:lnTo>
                    <a:pt x="364" y="258"/>
                  </a:lnTo>
                  <a:lnTo>
                    <a:pt x="364" y="258"/>
                  </a:lnTo>
                  <a:lnTo>
                    <a:pt x="359" y="253"/>
                  </a:lnTo>
                  <a:lnTo>
                    <a:pt x="357" y="251"/>
                  </a:lnTo>
                  <a:lnTo>
                    <a:pt x="355" y="251"/>
                  </a:lnTo>
                  <a:lnTo>
                    <a:pt x="355" y="251"/>
                  </a:lnTo>
                  <a:lnTo>
                    <a:pt x="355" y="253"/>
                  </a:lnTo>
                  <a:lnTo>
                    <a:pt x="352" y="253"/>
                  </a:lnTo>
                  <a:lnTo>
                    <a:pt x="352" y="253"/>
                  </a:lnTo>
                  <a:lnTo>
                    <a:pt x="352" y="253"/>
                  </a:lnTo>
                  <a:lnTo>
                    <a:pt x="350" y="253"/>
                  </a:lnTo>
                  <a:lnTo>
                    <a:pt x="350" y="251"/>
                  </a:lnTo>
                  <a:lnTo>
                    <a:pt x="350" y="248"/>
                  </a:lnTo>
                  <a:lnTo>
                    <a:pt x="350" y="248"/>
                  </a:lnTo>
                  <a:lnTo>
                    <a:pt x="348" y="246"/>
                  </a:lnTo>
                  <a:lnTo>
                    <a:pt x="348" y="246"/>
                  </a:lnTo>
                  <a:lnTo>
                    <a:pt x="348" y="244"/>
                  </a:lnTo>
                  <a:lnTo>
                    <a:pt x="350" y="244"/>
                  </a:lnTo>
                  <a:lnTo>
                    <a:pt x="350" y="244"/>
                  </a:lnTo>
                  <a:lnTo>
                    <a:pt x="350" y="241"/>
                  </a:lnTo>
                  <a:lnTo>
                    <a:pt x="350" y="241"/>
                  </a:lnTo>
                  <a:lnTo>
                    <a:pt x="348" y="239"/>
                  </a:lnTo>
                  <a:lnTo>
                    <a:pt x="348" y="237"/>
                  </a:lnTo>
                  <a:lnTo>
                    <a:pt x="345" y="234"/>
                  </a:lnTo>
                  <a:lnTo>
                    <a:pt x="345" y="234"/>
                  </a:lnTo>
                  <a:lnTo>
                    <a:pt x="341" y="229"/>
                  </a:lnTo>
                  <a:lnTo>
                    <a:pt x="341" y="229"/>
                  </a:lnTo>
                  <a:lnTo>
                    <a:pt x="338" y="229"/>
                  </a:lnTo>
                  <a:lnTo>
                    <a:pt x="338" y="229"/>
                  </a:lnTo>
                  <a:lnTo>
                    <a:pt x="336" y="229"/>
                  </a:lnTo>
                  <a:lnTo>
                    <a:pt x="336" y="229"/>
                  </a:lnTo>
                  <a:lnTo>
                    <a:pt x="333" y="227"/>
                  </a:lnTo>
                  <a:lnTo>
                    <a:pt x="333" y="227"/>
                  </a:lnTo>
                  <a:lnTo>
                    <a:pt x="331" y="227"/>
                  </a:lnTo>
                  <a:lnTo>
                    <a:pt x="331" y="227"/>
                  </a:lnTo>
                  <a:lnTo>
                    <a:pt x="331" y="227"/>
                  </a:lnTo>
                  <a:lnTo>
                    <a:pt x="329" y="227"/>
                  </a:lnTo>
                  <a:lnTo>
                    <a:pt x="329" y="227"/>
                  </a:lnTo>
                  <a:lnTo>
                    <a:pt x="329" y="227"/>
                  </a:lnTo>
                  <a:lnTo>
                    <a:pt x="326" y="227"/>
                  </a:lnTo>
                  <a:lnTo>
                    <a:pt x="326" y="225"/>
                  </a:lnTo>
                  <a:lnTo>
                    <a:pt x="326" y="225"/>
                  </a:lnTo>
                  <a:lnTo>
                    <a:pt x="324" y="225"/>
                  </a:lnTo>
                  <a:lnTo>
                    <a:pt x="322" y="225"/>
                  </a:lnTo>
                  <a:lnTo>
                    <a:pt x="322" y="225"/>
                  </a:lnTo>
                  <a:lnTo>
                    <a:pt x="319" y="225"/>
                  </a:lnTo>
                  <a:lnTo>
                    <a:pt x="319" y="225"/>
                  </a:lnTo>
                  <a:lnTo>
                    <a:pt x="319" y="222"/>
                  </a:lnTo>
                  <a:lnTo>
                    <a:pt x="319" y="222"/>
                  </a:lnTo>
                  <a:lnTo>
                    <a:pt x="314" y="220"/>
                  </a:lnTo>
                  <a:lnTo>
                    <a:pt x="314" y="220"/>
                  </a:lnTo>
                  <a:lnTo>
                    <a:pt x="312" y="220"/>
                  </a:lnTo>
                  <a:lnTo>
                    <a:pt x="312" y="220"/>
                  </a:lnTo>
                  <a:lnTo>
                    <a:pt x="312" y="220"/>
                  </a:lnTo>
                  <a:lnTo>
                    <a:pt x="310" y="220"/>
                  </a:lnTo>
                  <a:lnTo>
                    <a:pt x="310" y="222"/>
                  </a:lnTo>
                  <a:lnTo>
                    <a:pt x="307" y="222"/>
                  </a:lnTo>
                  <a:lnTo>
                    <a:pt x="305" y="222"/>
                  </a:lnTo>
                  <a:lnTo>
                    <a:pt x="303" y="220"/>
                  </a:lnTo>
                  <a:lnTo>
                    <a:pt x="300" y="218"/>
                  </a:lnTo>
                  <a:lnTo>
                    <a:pt x="300" y="218"/>
                  </a:lnTo>
                  <a:lnTo>
                    <a:pt x="298" y="215"/>
                  </a:lnTo>
                  <a:lnTo>
                    <a:pt x="296" y="215"/>
                  </a:lnTo>
                  <a:lnTo>
                    <a:pt x="293" y="208"/>
                  </a:lnTo>
                  <a:lnTo>
                    <a:pt x="293" y="206"/>
                  </a:lnTo>
                  <a:lnTo>
                    <a:pt x="291" y="201"/>
                  </a:lnTo>
                  <a:lnTo>
                    <a:pt x="281" y="194"/>
                  </a:lnTo>
                  <a:lnTo>
                    <a:pt x="279" y="189"/>
                  </a:lnTo>
                  <a:lnTo>
                    <a:pt x="279" y="187"/>
                  </a:lnTo>
                  <a:lnTo>
                    <a:pt x="279" y="184"/>
                  </a:lnTo>
                  <a:lnTo>
                    <a:pt x="279" y="182"/>
                  </a:lnTo>
                  <a:lnTo>
                    <a:pt x="279" y="182"/>
                  </a:lnTo>
                  <a:lnTo>
                    <a:pt x="279" y="182"/>
                  </a:lnTo>
                  <a:lnTo>
                    <a:pt x="277" y="182"/>
                  </a:lnTo>
                  <a:lnTo>
                    <a:pt x="274" y="182"/>
                  </a:lnTo>
                  <a:lnTo>
                    <a:pt x="272" y="182"/>
                  </a:lnTo>
                  <a:lnTo>
                    <a:pt x="272" y="182"/>
                  </a:lnTo>
                  <a:lnTo>
                    <a:pt x="270" y="182"/>
                  </a:lnTo>
                  <a:lnTo>
                    <a:pt x="270" y="182"/>
                  </a:lnTo>
                  <a:lnTo>
                    <a:pt x="270" y="184"/>
                  </a:lnTo>
                  <a:lnTo>
                    <a:pt x="270" y="184"/>
                  </a:lnTo>
                  <a:lnTo>
                    <a:pt x="270" y="187"/>
                  </a:lnTo>
                  <a:lnTo>
                    <a:pt x="270" y="189"/>
                  </a:lnTo>
                  <a:lnTo>
                    <a:pt x="270" y="189"/>
                  </a:lnTo>
                  <a:lnTo>
                    <a:pt x="270" y="189"/>
                  </a:lnTo>
                  <a:lnTo>
                    <a:pt x="267" y="192"/>
                  </a:lnTo>
                  <a:lnTo>
                    <a:pt x="267" y="194"/>
                  </a:lnTo>
                  <a:lnTo>
                    <a:pt x="267" y="199"/>
                  </a:lnTo>
                  <a:lnTo>
                    <a:pt x="265" y="199"/>
                  </a:lnTo>
                  <a:lnTo>
                    <a:pt x="265" y="201"/>
                  </a:lnTo>
                  <a:lnTo>
                    <a:pt x="262" y="203"/>
                  </a:lnTo>
                  <a:lnTo>
                    <a:pt x="260" y="203"/>
                  </a:lnTo>
                  <a:lnTo>
                    <a:pt x="258" y="203"/>
                  </a:lnTo>
                  <a:lnTo>
                    <a:pt x="255" y="203"/>
                  </a:lnTo>
                  <a:lnTo>
                    <a:pt x="255" y="203"/>
                  </a:lnTo>
                  <a:lnTo>
                    <a:pt x="255" y="206"/>
                  </a:lnTo>
                  <a:lnTo>
                    <a:pt x="253" y="206"/>
                  </a:lnTo>
                  <a:lnTo>
                    <a:pt x="253" y="206"/>
                  </a:lnTo>
                  <a:lnTo>
                    <a:pt x="251" y="206"/>
                  </a:lnTo>
                  <a:lnTo>
                    <a:pt x="251" y="203"/>
                  </a:lnTo>
                  <a:lnTo>
                    <a:pt x="251" y="203"/>
                  </a:lnTo>
                  <a:lnTo>
                    <a:pt x="248" y="203"/>
                  </a:lnTo>
                  <a:lnTo>
                    <a:pt x="244" y="203"/>
                  </a:lnTo>
                  <a:lnTo>
                    <a:pt x="241" y="203"/>
                  </a:lnTo>
                  <a:lnTo>
                    <a:pt x="241" y="201"/>
                  </a:lnTo>
                  <a:lnTo>
                    <a:pt x="239" y="201"/>
                  </a:lnTo>
                  <a:lnTo>
                    <a:pt x="239" y="201"/>
                  </a:lnTo>
                  <a:lnTo>
                    <a:pt x="236" y="201"/>
                  </a:lnTo>
                  <a:lnTo>
                    <a:pt x="236" y="201"/>
                  </a:lnTo>
                  <a:lnTo>
                    <a:pt x="234" y="201"/>
                  </a:lnTo>
                  <a:lnTo>
                    <a:pt x="232" y="201"/>
                  </a:lnTo>
                  <a:lnTo>
                    <a:pt x="232" y="201"/>
                  </a:lnTo>
                  <a:lnTo>
                    <a:pt x="232" y="201"/>
                  </a:lnTo>
                  <a:lnTo>
                    <a:pt x="229" y="201"/>
                  </a:lnTo>
                  <a:lnTo>
                    <a:pt x="229" y="201"/>
                  </a:lnTo>
                  <a:lnTo>
                    <a:pt x="227" y="201"/>
                  </a:lnTo>
                  <a:lnTo>
                    <a:pt x="227" y="201"/>
                  </a:lnTo>
                  <a:lnTo>
                    <a:pt x="225" y="201"/>
                  </a:lnTo>
                  <a:lnTo>
                    <a:pt x="225" y="199"/>
                  </a:lnTo>
                  <a:lnTo>
                    <a:pt x="215" y="199"/>
                  </a:lnTo>
                  <a:lnTo>
                    <a:pt x="215" y="199"/>
                  </a:lnTo>
                  <a:lnTo>
                    <a:pt x="213" y="199"/>
                  </a:lnTo>
                  <a:lnTo>
                    <a:pt x="213" y="196"/>
                  </a:lnTo>
                  <a:lnTo>
                    <a:pt x="213" y="196"/>
                  </a:lnTo>
                  <a:lnTo>
                    <a:pt x="210" y="196"/>
                  </a:lnTo>
                  <a:lnTo>
                    <a:pt x="208" y="194"/>
                  </a:lnTo>
                  <a:lnTo>
                    <a:pt x="208" y="194"/>
                  </a:lnTo>
                  <a:lnTo>
                    <a:pt x="208" y="194"/>
                  </a:lnTo>
                  <a:lnTo>
                    <a:pt x="206" y="194"/>
                  </a:lnTo>
                  <a:lnTo>
                    <a:pt x="206" y="194"/>
                  </a:lnTo>
                  <a:lnTo>
                    <a:pt x="206" y="194"/>
                  </a:lnTo>
                  <a:lnTo>
                    <a:pt x="206" y="194"/>
                  </a:lnTo>
                  <a:lnTo>
                    <a:pt x="201" y="194"/>
                  </a:lnTo>
                  <a:lnTo>
                    <a:pt x="201" y="194"/>
                  </a:lnTo>
                  <a:lnTo>
                    <a:pt x="199" y="192"/>
                  </a:lnTo>
                  <a:lnTo>
                    <a:pt x="196" y="192"/>
                  </a:lnTo>
                  <a:lnTo>
                    <a:pt x="194" y="189"/>
                  </a:lnTo>
                  <a:lnTo>
                    <a:pt x="191" y="189"/>
                  </a:lnTo>
                  <a:lnTo>
                    <a:pt x="191" y="189"/>
                  </a:lnTo>
                  <a:lnTo>
                    <a:pt x="191" y="192"/>
                  </a:lnTo>
                  <a:lnTo>
                    <a:pt x="191" y="192"/>
                  </a:lnTo>
                  <a:lnTo>
                    <a:pt x="191" y="192"/>
                  </a:lnTo>
                  <a:lnTo>
                    <a:pt x="191" y="192"/>
                  </a:lnTo>
                  <a:lnTo>
                    <a:pt x="189" y="192"/>
                  </a:lnTo>
                  <a:lnTo>
                    <a:pt x="189" y="192"/>
                  </a:lnTo>
                  <a:lnTo>
                    <a:pt x="189" y="192"/>
                  </a:lnTo>
                  <a:lnTo>
                    <a:pt x="189" y="192"/>
                  </a:lnTo>
                  <a:lnTo>
                    <a:pt x="187" y="192"/>
                  </a:lnTo>
                  <a:lnTo>
                    <a:pt x="187" y="192"/>
                  </a:lnTo>
                  <a:lnTo>
                    <a:pt x="187" y="189"/>
                  </a:lnTo>
                  <a:lnTo>
                    <a:pt x="187" y="189"/>
                  </a:lnTo>
                  <a:lnTo>
                    <a:pt x="187" y="189"/>
                  </a:lnTo>
                  <a:lnTo>
                    <a:pt x="187" y="189"/>
                  </a:lnTo>
                  <a:lnTo>
                    <a:pt x="187" y="189"/>
                  </a:lnTo>
                  <a:lnTo>
                    <a:pt x="184" y="187"/>
                  </a:lnTo>
                  <a:lnTo>
                    <a:pt x="182" y="187"/>
                  </a:lnTo>
                  <a:lnTo>
                    <a:pt x="182" y="187"/>
                  </a:lnTo>
                  <a:lnTo>
                    <a:pt x="182" y="187"/>
                  </a:lnTo>
                  <a:lnTo>
                    <a:pt x="182" y="184"/>
                  </a:lnTo>
                  <a:lnTo>
                    <a:pt x="182" y="184"/>
                  </a:lnTo>
                  <a:lnTo>
                    <a:pt x="180" y="184"/>
                  </a:lnTo>
                  <a:lnTo>
                    <a:pt x="180" y="184"/>
                  </a:lnTo>
                  <a:lnTo>
                    <a:pt x="180" y="184"/>
                  </a:lnTo>
                  <a:lnTo>
                    <a:pt x="180" y="184"/>
                  </a:lnTo>
                  <a:lnTo>
                    <a:pt x="177" y="180"/>
                  </a:lnTo>
                  <a:lnTo>
                    <a:pt x="177" y="180"/>
                  </a:lnTo>
                  <a:lnTo>
                    <a:pt x="177" y="177"/>
                  </a:lnTo>
                  <a:lnTo>
                    <a:pt x="177" y="177"/>
                  </a:lnTo>
                  <a:lnTo>
                    <a:pt x="180" y="177"/>
                  </a:lnTo>
                  <a:lnTo>
                    <a:pt x="180" y="175"/>
                  </a:lnTo>
                  <a:lnTo>
                    <a:pt x="177" y="175"/>
                  </a:lnTo>
                  <a:lnTo>
                    <a:pt x="177" y="173"/>
                  </a:lnTo>
                  <a:lnTo>
                    <a:pt x="177" y="173"/>
                  </a:lnTo>
                  <a:lnTo>
                    <a:pt x="177" y="170"/>
                  </a:lnTo>
                  <a:lnTo>
                    <a:pt x="177" y="170"/>
                  </a:lnTo>
                  <a:lnTo>
                    <a:pt x="177" y="170"/>
                  </a:lnTo>
                  <a:lnTo>
                    <a:pt x="177" y="168"/>
                  </a:lnTo>
                  <a:lnTo>
                    <a:pt x="177" y="168"/>
                  </a:lnTo>
                  <a:lnTo>
                    <a:pt x="177" y="168"/>
                  </a:lnTo>
                  <a:lnTo>
                    <a:pt x="177" y="168"/>
                  </a:lnTo>
                  <a:lnTo>
                    <a:pt x="177" y="166"/>
                  </a:lnTo>
                  <a:lnTo>
                    <a:pt x="180" y="166"/>
                  </a:lnTo>
                  <a:lnTo>
                    <a:pt x="180" y="166"/>
                  </a:lnTo>
                  <a:lnTo>
                    <a:pt x="180" y="166"/>
                  </a:lnTo>
                  <a:lnTo>
                    <a:pt x="180" y="163"/>
                  </a:lnTo>
                  <a:lnTo>
                    <a:pt x="180" y="163"/>
                  </a:lnTo>
                  <a:lnTo>
                    <a:pt x="180" y="161"/>
                  </a:lnTo>
                  <a:lnTo>
                    <a:pt x="177" y="161"/>
                  </a:lnTo>
                  <a:lnTo>
                    <a:pt x="177" y="161"/>
                  </a:lnTo>
                  <a:lnTo>
                    <a:pt x="173" y="163"/>
                  </a:lnTo>
                  <a:lnTo>
                    <a:pt x="168" y="166"/>
                  </a:lnTo>
                  <a:lnTo>
                    <a:pt x="161" y="166"/>
                  </a:lnTo>
                  <a:lnTo>
                    <a:pt x="158" y="166"/>
                  </a:lnTo>
                  <a:lnTo>
                    <a:pt x="156" y="166"/>
                  </a:lnTo>
                  <a:lnTo>
                    <a:pt x="154" y="168"/>
                  </a:lnTo>
                  <a:lnTo>
                    <a:pt x="151" y="168"/>
                  </a:lnTo>
                  <a:lnTo>
                    <a:pt x="146" y="168"/>
                  </a:lnTo>
                  <a:lnTo>
                    <a:pt x="144" y="168"/>
                  </a:lnTo>
                  <a:lnTo>
                    <a:pt x="144" y="170"/>
                  </a:lnTo>
                  <a:lnTo>
                    <a:pt x="142" y="170"/>
                  </a:lnTo>
                  <a:lnTo>
                    <a:pt x="142" y="170"/>
                  </a:lnTo>
                  <a:lnTo>
                    <a:pt x="142" y="173"/>
                  </a:lnTo>
                  <a:lnTo>
                    <a:pt x="139" y="173"/>
                  </a:lnTo>
                  <a:lnTo>
                    <a:pt x="139" y="173"/>
                  </a:lnTo>
                  <a:lnTo>
                    <a:pt x="139" y="173"/>
                  </a:lnTo>
                  <a:lnTo>
                    <a:pt x="139" y="173"/>
                  </a:lnTo>
                  <a:lnTo>
                    <a:pt x="139" y="173"/>
                  </a:lnTo>
                  <a:lnTo>
                    <a:pt x="139" y="175"/>
                  </a:lnTo>
                  <a:lnTo>
                    <a:pt x="139" y="175"/>
                  </a:lnTo>
                  <a:lnTo>
                    <a:pt x="137" y="175"/>
                  </a:lnTo>
                  <a:lnTo>
                    <a:pt x="137" y="175"/>
                  </a:lnTo>
                  <a:lnTo>
                    <a:pt x="137" y="175"/>
                  </a:lnTo>
                  <a:lnTo>
                    <a:pt x="135" y="175"/>
                  </a:lnTo>
                  <a:lnTo>
                    <a:pt x="132" y="175"/>
                  </a:lnTo>
                  <a:lnTo>
                    <a:pt x="132" y="175"/>
                  </a:lnTo>
                  <a:lnTo>
                    <a:pt x="130" y="175"/>
                  </a:lnTo>
                  <a:lnTo>
                    <a:pt x="130" y="173"/>
                  </a:lnTo>
                  <a:lnTo>
                    <a:pt x="128" y="173"/>
                  </a:lnTo>
                  <a:lnTo>
                    <a:pt x="128" y="173"/>
                  </a:lnTo>
                  <a:lnTo>
                    <a:pt x="125" y="173"/>
                  </a:lnTo>
                  <a:lnTo>
                    <a:pt x="123" y="173"/>
                  </a:lnTo>
                  <a:lnTo>
                    <a:pt x="123" y="170"/>
                  </a:lnTo>
                  <a:lnTo>
                    <a:pt x="125" y="170"/>
                  </a:lnTo>
                  <a:lnTo>
                    <a:pt x="128" y="170"/>
                  </a:lnTo>
                  <a:lnTo>
                    <a:pt x="128" y="170"/>
                  </a:lnTo>
                  <a:lnTo>
                    <a:pt x="130" y="166"/>
                  </a:lnTo>
                  <a:lnTo>
                    <a:pt x="130" y="166"/>
                  </a:lnTo>
                  <a:lnTo>
                    <a:pt x="130" y="166"/>
                  </a:lnTo>
                  <a:lnTo>
                    <a:pt x="130" y="163"/>
                  </a:lnTo>
                  <a:lnTo>
                    <a:pt x="130" y="163"/>
                  </a:lnTo>
                  <a:lnTo>
                    <a:pt x="130" y="161"/>
                  </a:lnTo>
                  <a:lnTo>
                    <a:pt x="130" y="161"/>
                  </a:lnTo>
                  <a:lnTo>
                    <a:pt x="128" y="161"/>
                  </a:lnTo>
                  <a:lnTo>
                    <a:pt x="128" y="158"/>
                  </a:lnTo>
                  <a:lnTo>
                    <a:pt x="128" y="158"/>
                  </a:lnTo>
                  <a:lnTo>
                    <a:pt x="128" y="158"/>
                  </a:lnTo>
                  <a:lnTo>
                    <a:pt x="128" y="158"/>
                  </a:lnTo>
                  <a:lnTo>
                    <a:pt x="128" y="156"/>
                  </a:lnTo>
                  <a:lnTo>
                    <a:pt x="128" y="156"/>
                  </a:lnTo>
                  <a:lnTo>
                    <a:pt x="128" y="154"/>
                  </a:lnTo>
                  <a:lnTo>
                    <a:pt x="125" y="154"/>
                  </a:lnTo>
                  <a:lnTo>
                    <a:pt x="123" y="154"/>
                  </a:lnTo>
                  <a:lnTo>
                    <a:pt x="123" y="154"/>
                  </a:lnTo>
                  <a:lnTo>
                    <a:pt x="120" y="154"/>
                  </a:lnTo>
                  <a:lnTo>
                    <a:pt x="120" y="154"/>
                  </a:lnTo>
                  <a:lnTo>
                    <a:pt x="118" y="151"/>
                  </a:lnTo>
                  <a:lnTo>
                    <a:pt x="118" y="151"/>
                  </a:lnTo>
                  <a:lnTo>
                    <a:pt x="116" y="154"/>
                  </a:lnTo>
                  <a:lnTo>
                    <a:pt x="116" y="154"/>
                  </a:lnTo>
                  <a:lnTo>
                    <a:pt x="113" y="151"/>
                  </a:lnTo>
                  <a:lnTo>
                    <a:pt x="116" y="151"/>
                  </a:lnTo>
                  <a:lnTo>
                    <a:pt x="113" y="149"/>
                  </a:lnTo>
                  <a:lnTo>
                    <a:pt x="113" y="149"/>
                  </a:lnTo>
                  <a:lnTo>
                    <a:pt x="113" y="149"/>
                  </a:lnTo>
                  <a:lnTo>
                    <a:pt x="113" y="147"/>
                  </a:lnTo>
                  <a:lnTo>
                    <a:pt x="113" y="147"/>
                  </a:lnTo>
                  <a:lnTo>
                    <a:pt x="113" y="147"/>
                  </a:lnTo>
                  <a:lnTo>
                    <a:pt x="113" y="144"/>
                  </a:lnTo>
                  <a:lnTo>
                    <a:pt x="111" y="144"/>
                  </a:lnTo>
                  <a:lnTo>
                    <a:pt x="109" y="144"/>
                  </a:lnTo>
                  <a:lnTo>
                    <a:pt x="106" y="144"/>
                  </a:lnTo>
                  <a:lnTo>
                    <a:pt x="106" y="147"/>
                  </a:lnTo>
                  <a:lnTo>
                    <a:pt x="106" y="147"/>
                  </a:lnTo>
                  <a:lnTo>
                    <a:pt x="109" y="149"/>
                  </a:lnTo>
                  <a:lnTo>
                    <a:pt x="109" y="149"/>
                  </a:lnTo>
                  <a:lnTo>
                    <a:pt x="109" y="151"/>
                  </a:lnTo>
                  <a:lnTo>
                    <a:pt x="109" y="151"/>
                  </a:lnTo>
                  <a:lnTo>
                    <a:pt x="109" y="154"/>
                  </a:lnTo>
                  <a:lnTo>
                    <a:pt x="109" y="156"/>
                  </a:lnTo>
                  <a:lnTo>
                    <a:pt x="109" y="158"/>
                  </a:lnTo>
                  <a:lnTo>
                    <a:pt x="109" y="158"/>
                  </a:lnTo>
                  <a:lnTo>
                    <a:pt x="109" y="166"/>
                  </a:lnTo>
                  <a:lnTo>
                    <a:pt x="109" y="166"/>
                  </a:lnTo>
                  <a:lnTo>
                    <a:pt x="111" y="173"/>
                  </a:lnTo>
                  <a:lnTo>
                    <a:pt x="111" y="173"/>
                  </a:lnTo>
                  <a:lnTo>
                    <a:pt x="111" y="173"/>
                  </a:lnTo>
                  <a:lnTo>
                    <a:pt x="109" y="175"/>
                  </a:lnTo>
                  <a:lnTo>
                    <a:pt x="109" y="175"/>
                  </a:lnTo>
                  <a:lnTo>
                    <a:pt x="109" y="175"/>
                  </a:lnTo>
                  <a:lnTo>
                    <a:pt x="109" y="177"/>
                  </a:lnTo>
                  <a:lnTo>
                    <a:pt x="109" y="177"/>
                  </a:lnTo>
                  <a:lnTo>
                    <a:pt x="109" y="180"/>
                  </a:lnTo>
                  <a:lnTo>
                    <a:pt x="109" y="180"/>
                  </a:lnTo>
                  <a:lnTo>
                    <a:pt x="106" y="182"/>
                  </a:lnTo>
                  <a:lnTo>
                    <a:pt x="106" y="184"/>
                  </a:lnTo>
                  <a:lnTo>
                    <a:pt x="106" y="184"/>
                  </a:lnTo>
                  <a:lnTo>
                    <a:pt x="106" y="187"/>
                  </a:lnTo>
                  <a:lnTo>
                    <a:pt x="106" y="187"/>
                  </a:lnTo>
                  <a:lnTo>
                    <a:pt x="106" y="189"/>
                  </a:lnTo>
                  <a:lnTo>
                    <a:pt x="106" y="189"/>
                  </a:lnTo>
                  <a:lnTo>
                    <a:pt x="106" y="194"/>
                  </a:lnTo>
                  <a:lnTo>
                    <a:pt x="109" y="196"/>
                  </a:lnTo>
                  <a:lnTo>
                    <a:pt x="109" y="196"/>
                  </a:lnTo>
                  <a:lnTo>
                    <a:pt x="106" y="199"/>
                  </a:lnTo>
                  <a:lnTo>
                    <a:pt x="106" y="206"/>
                  </a:lnTo>
                  <a:lnTo>
                    <a:pt x="106" y="213"/>
                  </a:lnTo>
                  <a:lnTo>
                    <a:pt x="106" y="215"/>
                  </a:lnTo>
                  <a:lnTo>
                    <a:pt x="106" y="218"/>
                  </a:lnTo>
                  <a:lnTo>
                    <a:pt x="109" y="218"/>
                  </a:lnTo>
                  <a:lnTo>
                    <a:pt x="109" y="220"/>
                  </a:lnTo>
                  <a:lnTo>
                    <a:pt x="109" y="222"/>
                  </a:lnTo>
                  <a:lnTo>
                    <a:pt x="111" y="225"/>
                  </a:lnTo>
                  <a:lnTo>
                    <a:pt x="109" y="227"/>
                  </a:lnTo>
                  <a:lnTo>
                    <a:pt x="109" y="227"/>
                  </a:lnTo>
                  <a:lnTo>
                    <a:pt x="109" y="229"/>
                  </a:lnTo>
                  <a:lnTo>
                    <a:pt x="104" y="234"/>
                  </a:lnTo>
                  <a:lnTo>
                    <a:pt x="104" y="234"/>
                  </a:lnTo>
                  <a:lnTo>
                    <a:pt x="104" y="239"/>
                  </a:lnTo>
                  <a:lnTo>
                    <a:pt x="102" y="244"/>
                  </a:lnTo>
                  <a:lnTo>
                    <a:pt x="102" y="246"/>
                  </a:lnTo>
                  <a:lnTo>
                    <a:pt x="102" y="248"/>
                  </a:lnTo>
                  <a:lnTo>
                    <a:pt x="102" y="248"/>
                  </a:lnTo>
                  <a:lnTo>
                    <a:pt x="102" y="251"/>
                  </a:lnTo>
                  <a:lnTo>
                    <a:pt x="106" y="253"/>
                  </a:lnTo>
                  <a:lnTo>
                    <a:pt x="106" y="255"/>
                  </a:lnTo>
                  <a:lnTo>
                    <a:pt x="109" y="258"/>
                  </a:lnTo>
                  <a:lnTo>
                    <a:pt x="109" y="260"/>
                  </a:lnTo>
                  <a:lnTo>
                    <a:pt x="0" y="260"/>
                  </a:lnTo>
                  <a:lnTo>
                    <a:pt x="0" y="267"/>
                  </a:lnTo>
                  <a:lnTo>
                    <a:pt x="0" y="277"/>
                  </a:lnTo>
                  <a:lnTo>
                    <a:pt x="0" y="293"/>
                  </a:lnTo>
                  <a:lnTo>
                    <a:pt x="0" y="298"/>
                  </a:lnTo>
                  <a:lnTo>
                    <a:pt x="0" y="300"/>
                  </a:lnTo>
                  <a:lnTo>
                    <a:pt x="0" y="308"/>
                  </a:lnTo>
                  <a:lnTo>
                    <a:pt x="0" y="317"/>
                  </a:lnTo>
                  <a:lnTo>
                    <a:pt x="0" y="324"/>
                  </a:lnTo>
                  <a:lnTo>
                    <a:pt x="0" y="334"/>
                  </a:lnTo>
                  <a:lnTo>
                    <a:pt x="0" y="350"/>
                  </a:lnTo>
                  <a:lnTo>
                    <a:pt x="0" y="357"/>
                  </a:lnTo>
                  <a:lnTo>
                    <a:pt x="0" y="367"/>
                  </a:lnTo>
                  <a:lnTo>
                    <a:pt x="0" y="374"/>
                  </a:lnTo>
                  <a:lnTo>
                    <a:pt x="0" y="383"/>
                  </a:lnTo>
                  <a:lnTo>
                    <a:pt x="0" y="390"/>
                  </a:lnTo>
                  <a:lnTo>
                    <a:pt x="0" y="400"/>
                  </a:lnTo>
                  <a:lnTo>
                    <a:pt x="0" y="405"/>
                  </a:lnTo>
                  <a:lnTo>
                    <a:pt x="0" y="409"/>
                  </a:lnTo>
                  <a:lnTo>
                    <a:pt x="0" y="416"/>
                  </a:lnTo>
                  <a:lnTo>
                    <a:pt x="0" y="421"/>
                  </a:lnTo>
                  <a:lnTo>
                    <a:pt x="0" y="423"/>
                  </a:lnTo>
                  <a:lnTo>
                    <a:pt x="0" y="423"/>
                  </a:lnTo>
                  <a:lnTo>
                    <a:pt x="0" y="433"/>
                  </a:lnTo>
                  <a:lnTo>
                    <a:pt x="0" y="433"/>
                  </a:lnTo>
                  <a:lnTo>
                    <a:pt x="2" y="435"/>
                  </a:lnTo>
                  <a:lnTo>
                    <a:pt x="5" y="438"/>
                  </a:lnTo>
                  <a:lnTo>
                    <a:pt x="2" y="438"/>
                  </a:lnTo>
                  <a:lnTo>
                    <a:pt x="2" y="438"/>
                  </a:lnTo>
                  <a:lnTo>
                    <a:pt x="2" y="438"/>
                  </a:lnTo>
                  <a:lnTo>
                    <a:pt x="2" y="440"/>
                  </a:lnTo>
                  <a:lnTo>
                    <a:pt x="2" y="440"/>
                  </a:lnTo>
                  <a:lnTo>
                    <a:pt x="2" y="440"/>
                  </a:lnTo>
                  <a:lnTo>
                    <a:pt x="2" y="440"/>
                  </a:lnTo>
                  <a:lnTo>
                    <a:pt x="5" y="442"/>
                  </a:lnTo>
                  <a:lnTo>
                    <a:pt x="5" y="442"/>
                  </a:lnTo>
                  <a:lnTo>
                    <a:pt x="5" y="442"/>
                  </a:lnTo>
                  <a:lnTo>
                    <a:pt x="5" y="445"/>
                  </a:lnTo>
                  <a:lnTo>
                    <a:pt x="5" y="445"/>
                  </a:lnTo>
                  <a:lnTo>
                    <a:pt x="7" y="445"/>
                  </a:lnTo>
                  <a:lnTo>
                    <a:pt x="7" y="445"/>
                  </a:lnTo>
                  <a:lnTo>
                    <a:pt x="7" y="445"/>
                  </a:lnTo>
                  <a:lnTo>
                    <a:pt x="7" y="447"/>
                  </a:lnTo>
                  <a:lnTo>
                    <a:pt x="7" y="447"/>
                  </a:lnTo>
                  <a:lnTo>
                    <a:pt x="5" y="447"/>
                  </a:lnTo>
                  <a:lnTo>
                    <a:pt x="5" y="450"/>
                  </a:lnTo>
                  <a:lnTo>
                    <a:pt x="7" y="450"/>
                  </a:lnTo>
                  <a:lnTo>
                    <a:pt x="7" y="452"/>
                  </a:lnTo>
                  <a:lnTo>
                    <a:pt x="7" y="452"/>
                  </a:lnTo>
                  <a:lnTo>
                    <a:pt x="7" y="452"/>
                  </a:lnTo>
                  <a:lnTo>
                    <a:pt x="7" y="454"/>
                  </a:lnTo>
                  <a:lnTo>
                    <a:pt x="7" y="454"/>
                  </a:lnTo>
                  <a:lnTo>
                    <a:pt x="9" y="454"/>
                  </a:lnTo>
                  <a:lnTo>
                    <a:pt x="9" y="454"/>
                  </a:lnTo>
                  <a:lnTo>
                    <a:pt x="9" y="454"/>
                  </a:lnTo>
                  <a:lnTo>
                    <a:pt x="9" y="457"/>
                  </a:lnTo>
                  <a:lnTo>
                    <a:pt x="9" y="457"/>
                  </a:lnTo>
                  <a:lnTo>
                    <a:pt x="14" y="461"/>
                  </a:lnTo>
                  <a:lnTo>
                    <a:pt x="14" y="461"/>
                  </a:lnTo>
                  <a:lnTo>
                    <a:pt x="14" y="461"/>
                  </a:lnTo>
                  <a:lnTo>
                    <a:pt x="16" y="461"/>
                  </a:lnTo>
                  <a:lnTo>
                    <a:pt x="16" y="461"/>
                  </a:lnTo>
                  <a:lnTo>
                    <a:pt x="16" y="461"/>
                  </a:lnTo>
                  <a:lnTo>
                    <a:pt x="16" y="461"/>
                  </a:lnTo>
                  <a:lnTo>
                    <a:pt x="16" y="461"/>
                  </a:lnTo>
                  <a:lnTo>
                    <a:pt x="16" y="461"/>
                  </a:lnTo>
                  <a:lnTo>
                    <a:pt x="19" y="461"/>
                  </a:lnTo>
                  <a:lnTo>
                    <a:pt x="19" y="461"/>
                  </a:lnTo>
                  <a:lnTo>
                    <a:pt x="19" y="461"/>
                  </a:lnTo>
                  <a:lnTo>
                    <a:pt x="21" y="461"/>
                  </a:lnTo>
                  <a:lnTo>
                    <a:pt x="21" y="464"/>
                  </a:lnTo>
                  <a:lnTo>
                    <a:pt x="21" y="464"/>
                  </a:lnTo>
                  <a:lnTo>
                    <a:pt x="21" y="464"/>
                  </a:lnTo>
                  <a:lnTo>
                    <a:pt x="21" y="464"/>
                  </a:lnTo>
                  <a:lnTo>
                    <a:pt x="23" y="466"/>
                  </a:lnTo>
                  <a:lnTo>
                    <a:pt x="23" y="466"/>
                  </a:lnTo>
                  <a:lnTo>
                    <a:pt x="23" y="466"/>
                  </a:lnTo>
                  <a:lnTo>
                    <a:pt x="28" y="471"/>
                  </a:lnTo>
                  <a:lnTo>
                    <a:pt x="28" y="473"/>
                  </a:lnTo>
                  <a:lnTo>
                    <a:pt x="28" y="473"/>
                  </a:lnTo>
                  <a:lnTo>
                    <a:pt x="28" y="476"/>
                  </a:lnTo>
                  <a:lnTo>
                    <a:pt x="31" y="476"/>
                  </a:lnTo>
                  <a:lnTo>
                    <a:pt x="31" y="476"/>
                  </a:lnTo>
                  <a:lnTo>
                    <a:pt x="31" y="476"/>
                  </a:lnTo>
                  <a:lnTo>
                    <a:pt x="31" y="478"/>
                  </a:lnTo>
                  <a:lnTo>
                    <a:pt x="33" y="478"/>
                  </a:lnTo>
                  <a:lnTo>
                    <a:pt x="33" y="478"/>
                  </a:lnTo>
                  <a:lnTo>
                    <a:pt x="33" y="478"/>
                  </a:lnTo>
                  <a:lnTo>
                    <a:pt x="35" y="480"/>
                  </a:lnTo>
                  <a:lnTo>
                    <a:pt x="38" y="480"/>
                  </a:lnTo>
                  <a:lnTo>
                    <a:pt x="40" y="483"/>
                  </a:lnTo>
                  <a:lnTo>
                    <a:pt x="40" y="485"/>
                  </a:lnTo>
                  <a:lnTo>
                    <a:pt x="40" y="485"/>
                  </a:lnTo>
                  <a:lnTo>
                    <a:pt x="42" y="487"/>
                  </a:lnTo>
                  <a:lnTo>
                    <a:pt x="42" y="490"/>
                  </a:lnTo>
                  <a:lnTo>
                    <a:pt x="42" y="490"/>
                  </a:lnTo>
                  <a:lnTo>
                    <a:pt x="45" y="490"/>
                  </a:lnTo>
                  <a:lnTo>
                    <a:pt x="47" y="492"/>
                  </a:lnTo>
                  <a:lnTo>
                    <a:pt x="47" y="492"/>
                  </a:lnTo>
                  <a:lnTo>
                    <a:pt x="52" y="494"/>
                  </a:lnTo>
                  <a:lnTo>
                    <a:pt x="54" y="494"/>
                  </a:lnTo>
                  <a:lnTo>
                    <a:pt x="54" y="494"/>
                  </a:lnTo>
                  <a:lnTo>
                    <a:pt x="57" y="499"/>
                  </a:lnTo>
                  <a:lnTo>
                    <a:pt x="57" y="499"/>
                  </a:lnTo>
                  <a:lnTo>
                    <a:pt x="57" y="499"/>
                  </a:lnTo>
                  <a:lnTo>
                    <a:pt x="59" y="502"/>
                  </a:lnTo>
                  <a:lnTo>
                    <a:pt x="59" y="504"/>
                  </a:lnTo>
                  <a:lnTo>
                    <a:pt x="61" y="504"/>
                  </a:lnTo>
                  <a:lnTo>
                    <a:pt x="64" y="506"/>
                  </a:lnTo>
                  <a:lnTo>
                    <a:pt x="64" y="506"/>
                  </a:lnTo>
                  <a:lnTo>
                    <a:pt x="64" y="506"/>
                  </a:lnTo>
                  <a:lnTo>
                    <a:pt x="64" y="509"/>
                  </a:lnTo>
                  <a:lnTo>
                    <a:pt x="64" y="509"/>
                  </a:lnTo>
                  <a:lnTo>
                    <a:pt x="66" y="509"/>
                  </a:lnTo>
                  <a:lnTo>
                    <a:pt x="66" y="509"/>
                  </a:lnTo>
                  <a:lnTo>
                    <a:pt x="66" y="509"/>
                  </a:lnTo>
                  <a:lnTo>
                    <a:pt x="68" y="509"/>
                  </a:lnTo>
                  <a:lnTo>
                    <a:pt x="68" y="509"/>
                  </a:lnTo>
                  <a:lnTo>
                    <a:pt x="71" y="509"/>
                  </a:lnTo>
                  <a:lnTo>
                    <a:pt x="71" y="509"/>
                  </a:lnTo>
                  <a:lnTo>
                    <a:pt x="71" y="509"/>
                  </a:lnTo>
                  <a:lnTo>
                    <a:pt x="73" y="511"/>
                  </a:lnTo>
                  <a:lnTo>
                    <a:pt x="73" y="511"/>
                  </a:lnTo>
                  <a:lnTo>
                    <a:pt x="76" y="513"/>
                  </a:lnTo>
                  <a:lnTo>
                    <a:pt x="76" y="513"/>
                  </a:lnTo>
                  <a:lnTo>
                    <a:pt x="76" y="513"/>
                  </a:lnTo>
                  <a:lnTo>
                    <a:pt x="76" y="516"/>
                  </a:lnTo>
                  <a:lnTo>
                    <a:pt x="78" y="513"/>
                  </a:lnTo>
                  <a:lnTo>
                    <a:pt x="80" y="513"/>
                  </a:lnTo>
                  <a:lnTo>
                    <a:pt x="80" y="513"/>
                  </a:lnTo>
                  <a:lnTo>
                    <a:pt x="83" y="513"/>
                  </a:lnTo>
                  <a:lnTo>
                    <a:pt x="85" y="513"/>
                  </a:lnTo>
                  <a:lnTo>
                    <a:pt x="87" y="513"/>
                  </a:lnTo>
                  <a:lnTo>
                    <a:pt x="90" y="513"/>
                  </a:lnTo>
                  <a:lnTo>
                    <a:pt x="92" y="511"/>
                  </a:lnTo>
                  <a:lnTo>
                    <a:pt x="92" y="511"/>
                  </a:lnTo>
                  <a:lnTo>
                    <a:pt x="94" y="511"/>
                  </a:lnTo>
                  <a:lnTo>
                    <a:pt x="97" y="511"/>
                  </a:lnTo>
                  <a:lnTo>
                    <a:pt x="99" y="511"/>
                  </a:lnTo>
                  <a:lnTo>
                    <a:pt x="102" y="509"/>
                  </a:lnTo>
                  <a:lnTo>
                    <a:pt x="104" y="509"/>
                  </a:lnTo>
                  <a:lnTo>
                    <a:pt x="106" y="509"/>
                  </a:lnTo>
                  <a:lnTo>
                    <a:pt x="109" y="509"/>
                  </a:lnTo>
                  <a:lnTo>
                    <a:pt x="111" y="509"/>
                  </a:lnTo>
                  <a:lnTo>
                    <a:pt x="113" y="506"/>
                  </a:lnTo>
                  <a:lnTo>
                    <a:pt x="116" y="506"/>
                  </a:lnTo>
                  <a:lnTo>
                    <a:pt x="118" y="506"/>
                  </a:lnTo>
                  <a:lnTo>
                    <a:pt x="120" y="506"/>
                  </a:lnTo>
                  <a:lnTo>
                    <a:pt x="120" y="506"/>
                  </a:lnTo>
                  <a:lnTo>
                    <a:pt x="123" y="506"/>
                  </a:lnTo>
                  <a:lnTo>
                    <a:pt x="125" y="506"/>
                  </a:lnTo>
                  <a:lnTo>
                    <a:pt x="125" y="506"/>
                  </a:lnTo>
                  <a:lnTo>
                    <a:pt x="125" y="506"/>
                  </a:lnTo>
                  <a:lnTo>
                    <a:pt x="128" y="506"/>
                  </a:lnTo>
                  <a:lnTo>
                    <a:pt x="130" y="506"/>
                  </a:lnTo>
                  <a:lnTo>
                    <a:pt x="130" y="506"/>
                  </a:lnTo>
                  <a:lnTo>
                    <a:pt x="132" y="506"/>
                  </a:lnTo>
                  <a:lnTo>
                    <a:pt x="135" y="506"/>
                  </a:lnTo>
                  <a:lnTo>
                    <a:pt x="135" y="506"/>
                  </a:lnTo>
                  <a:lnTo>
                    <a:pt x="137" y="509"/>
                  </a:lnTo>
                  <a:lnTo>
                    <a:pt x="137" y="509"/>
                  </a:lnTo>
                  <a:lnTo>
                    <a:pt x="137" y="509"/>
                  </a:lnTo>
                  <a:lnTo>
                    <a:pt x="137" y="509"/>
                  </a:lnTo>
                  <a:lnTo>
                    <a:pt x="139" y="509"/>
                  </a:lnTo>
                  <a:lnTo>
                    <a:pt x="139" y="509"/>
                  </a:lnTo>
                  <a:lnTo>
                    <a:pt x="139" y="509"/>
                  </a:lnTo>
                  <a:lnTo>
                    <a:pt x="139" y="509"/>
                  </a:lnTo>
                  <a:lnTo>
                    <a:pt x="142" y="509"/>
                  </a:lnTo>
                  <a:lnTo>
                    <a:pt x="142" y="509"/>
                  </a:lnTo>
                  <a:lnTo>
                    <a:pt x="142" y="506"/>
                  </a:lnTo>
                  <a:lnTo>
                    <a:pt x="142" y="506"/>
                  </a:lnTo>
                  <a:lnTo>
                    <a:pt x="142" y="506"/>
                  </a:lnTo>
                  <a:lnTo>
                    <a:pt x="144" y="506"/>
                  </a:lnTo>
                  <a:lnTo>
                    <a:pt x="149" y="506"/>
                  </a:lnTo>
                  <a:lnTo>
                    <a:pt x="149" y="509"/>
                  </a:lnTo>
                  <a:lnTo>
                    <a:pt x="149" y="509"/>
                  </a:lnTo>
                  <a:lnTo>
                    <a:pt x="151" y="509"/>
                  </a:lnTo>
                  <a:lnTo>
                    <a:pt x="151" y="509"/>
                  </a:lnTo>
                  <a:lnTo>
                    <a:pt x="154" y="509"/>
                  </a:lnTo>
                  <a:lnTo>
                    <a:pt x="156" y="509"/>
                  </a:lnTo>
                  <a:lnTo>
                    <a:pt x="158" y="509"/>
                  </a:lnTo>
                  <a:lnTo>
                    <a:pt x="158" y="511"/>
                  </a:lnTo>
                  <a:lnTo>
                    <a:pt x="158" y="511"/>
                  </a:lnTo>
                  <a:lnTo>
                    <a:pt x="161" y="511"/>
                  </a:lnTo>
                  <a:lnTo>
                    <a:pt x="161" y="511"/>
                  </a:lnTo>
                  <a:lnTo>
                    <a:pt x="161" y="511"/>
                  </a:lnTo>
                  <a:lnTo>
                    <a:pt x="161" y="511"/>
                  </a:lnTo>
                  <a:lnTo>
                    <a:pt x="163" y="511"/>
                  </a:lnTo>
                  <a:lnTo>
                    <a:pt x="163" y="511"/>
                  </a:lnTo>
                  <a:lnTo>
                    <a:pt x="163" y="511"/>
                  </a:lnTo>
                  <a:lnTo>
                    <a:pt x="163" y="511"/>
                  </a:lnTo>
                  <a:lnTo>
                    <a:pt x="163" y="513"/>
                  </a:lnTo>
                  <a:lnTo>
                    <a:pt x="163" y="513"/>
                  </a:lnTo>
                  <a:lnTo>
                    <a:pt x="163" y="513"/>
                  </a:lnTo>
                  <a:lnTo>
                    <a:pt x="163" y="513"/>
                  </a:lnTo>
                  <a:lnTo>
                    <a:pt x="165" y="513"/>
                  </a:lnTo>
                  <a:lnTo>
                    <a:pt x="165" y="513"/>
                  </a:lnTo>
                  <a:lnTo>
                    <a:pt x="165" y="513"/>
                  </a:lnTo>
                  <a:lnTo>
                    <a:pt x="165" y="516"/>
                  </a:lnTo>
                  <a:lnTo>
                    <a:pt x="165" y="516"/>
                  </a:lnTo>
                  <a:lnTo>
                    <a:pt x="168" y="516"/>
                  </a:lnTo>
                  <a:lnTo>
                    <a:pt x="168" y="518"/>
                  </a:lnTo>
                  <a:lnTo>
                    <a:pt x="168" y="518"/>
                  </a:lnTo>
                  <a:lnTo>
                    <a:pt x="168" y="518"/>
                  </a:lnTo>
                  <a:lnTo>
                    <a:pt x="168" y="518"/>
                  </a:lnTo>
                  <a:lnTo>
                    <a:pt x="168" y="518"/>
                  </a:lnTo>
                  <a:lnTo>
                    <a:pt x="168" y="518"/>
                  </a:lnTo>
                  <a:lnTo>
                    <a:pt x="170" y="518"/>
                  </a:lnTo>
                  <a:lnTo>
                    <a:pt x="170" y="518"/>
                  </a:lnTo>
                  <a:lnTo>
                    <a:pt x="170" y="518"/>
                  </a:lnTo>
                  <a:lnTo>
                    <a:pt x="170" y="521"/>
                  </a:lnTo>
                  <a:lnTo>
                    <a:pt x="170" y="521"/>
                  </a:lnTo>
                  <a:lnTo>
                    <a:pt x="170" y="521"/>
                  </a:lnTo>
                  <a:lnTo>
                    <a:pt x="170" y="521"/>
                  </a:lnTo>
                  <a:lnTo>
                    <a:pt x="170" y="521"/>
                  </a:lnTo>
                  <a:lnTo>
                    <a:pt x="173" y="521"/>
                  </a:lnTo>
                  <a:lnTo>
                    <a:pt x="173" y="521"/>
                  </a:lnTo>
                  <a:lnTo>
                    <a:pt x="173" y="521"/>
                  </a:lnTo>
                  <a:lnTo>
                    <a:pt x="175" y="523"/>
                  </a:lnTo>
                  <a:lnTo>
                    <a:pt x="175" y="523"/>
                  </a:lnTo>
                  <a:lnTo>
                    <a:pt x="175" y="523"/>
                  </a:lnTo>
                  <a:lnTo>
                    <a:pt x="175" y="523"/>
                  </a:lnTo>
                  <a:lnTo>
                    <a:pt x="175" y="523"/>
                  </a:lnTo>
                  <a:lnTo>
                    <a:pt x="177" y="525"/>
                  </a:lnTo>
                  <a:lnTo>
                    <a:pt x="180" y="525"/>
                  </a:lnTo>
                  <a:lnTo>
                    <a:pt x="180" y="525"/>
                  </a:lnTo>
                  <a:lnTo>
                    <a:pt x="180" y="525"/>
                  </a:lnTo>
                  <a:lnTo>
                    <a:pt x="182" y="525"/>
                  </a:lnTo>
                  <a:lnTo>
                    <a:pt x="184" y="528"/>
                  </a:lnTo>
                  <a:lnTo>
                    <a:pt x="184" y="528"/>
                  </a:lnTo>
                  <a:lnTo>
                    <a:pt x="189" y="528"/>
                  </a:lnTo>
                  <a:lnTo>
                    <a:pt x="189" y="528"/>
                  </a:lnTo>
                  <a:lnTo>
                    <a:pt x="189" y="528"/>
                  </a:lnTo>
                  <a:lnTo>
                    <a:pt x="189" y="528"/>
                  </a:lnTo>
                  <a:lnTo>
                    <a:pt x="189" y="528"/>
                  </a:lnTo>
                  <a:lnTo>
                    <a:pt x="189" y="528"/>
                  </a:lnTo>
                  <a:lnTo>
                    <a:pt x="191" y="528"/>
                  </a:lnTo>
                  <a:lnTo>
                    <a:pt x="194" y="525"/>
                  </a:lnTo>
                  <a:lnTo>
                    <a:pt x="196" y="525"/>
                  </a:lnTo>
                  <a:lnTo>
                    <a:pt x="199" y="525"/>
                  </a:lnTo>
                  <a:lnTo>
                    <a:pt x="199" y="525"/>
                  </a:lnTo>
                  <a:lnTo>
                    <a:pt x="199" y="525"/>
                  </a:lnTo>
                  <a:lnTo>
                    <a:pt x="201" y="525"/>
                  </a:lnTo>
                  <a:lnTo>
                    <a:pt x="203" y="528"/>
                  </a:lnTo>
                  <a:lnTo>
                    <a:pt x="203" y="528"/>
                  </a:lnTo>
                  <a:lnTo>
                    <a:pt x="203" y="528"/>
                  </a:lnTo>
                  <a:lnTo>
                    <a:pt x="206" y="530"/>
                  </a:lnTo>
                  <a:lnTo>
                    <a:pt x="208" y="530"/>
                  </a:lnTo>
                  <a:lnTo>
                    <a:pt x="208" y="530"/>
                  </a:lnTo>
                  <a:lnTo>
                    <a:pt x="208" y="530"/>
                  </a:lnTo>
                  <a:lnTo>
                    <a:pt x="208" y="532"/>
                  </a:lnTo>
                  <a:lnTo>
                    <a:pt x="208" y="532"/>
                  </a:lnTo>
                  <a:lnTo>
                    <a:pt x="208" y="532"/>
                  </a:lnTo>
                  <a:lnTo>
                    <a:pt x="210" y="535"/>
                  </a:lnTo>
                  <a:lnTo>
                    <a:pt x="213" y="535"/>
                  </a:lnTo>
                  <a:lnTo>
                    <a:pt x="215" y="535"/>
                  </a:lnTo>
                  <a:lnTo>
                    <a:pt x="217" y="532"/>
                  </a:lnTo>
                  <a:lnTo>
                    <a:pt x="217" y="535"/>
                  </a:lnTo>
                  <a:lnTo>
                    <a:pt x="217" y="532"/>
                  </a:lnTo>
                  <a:lnTo>
                    <a:pt x="217" y="532"/>
                  </a:lnTo>
                  <a:lnTo>
                    <a:pt x="220" y="532"/>
                  </a:lnTo>
                  <a:lnTo>
                    <a:pt x="220" y="532"/>
                  </a:lnTo>
                  <a:lnTo>
                    <a:pt x="220" y="532"/>
                  </a:lnTo>
                  <a:lnTo>
                    <a:pt x="220" y="532"/>
                  </a:lnTo>
                  <a:lnTo>
                    <a:pt x="220" y="532"/>
                  </a:lnTo>
                  <a:lnTo>
                    <a:pt x="220" y="532"/>
                  </a:lnTo>
                  <a:lnTo>
                    <a:pt x="222" y="532"/>
                  </a:lnTo>
                  <a:lnTo>
                    <a:pt x="222" y="530"/>
                  </a:lnTo>
                  <a:lnTo>
                    <a:pt x="225" y="530"/>
                  </a:lnTo>
                  <a:lnTo>
                    <a:pt x="225" y="530"/>
                  </a:lnTo>
                  <a:lnTo>
                    <a:pt x="227" y="528"/>
                  </a:lnTo>
                  <a:lnTo>
                    <a:pt x="227" y="528"/>
                  </a:lnTo>
                  <a:lnTo>
                    <a:pt x="227" y="528"/>
                  </a:lnTo>
                  <a:lnTo>
                    <a:pt x="227" y="530"/>
                  </a:lnTo>
                  <a:lnTo>
                    <a:pt x="227" y="530"/>
                  </a:lnTo>
                  <a:lnTo>
                    <a:pt x="227" y="530"/>
                  </a:lnTo>
                  <a:lnTo>
                    <a:pt x="229" y="530"/>
                  </a:lnTo>
                  <a:lnTo>
                    <a:pt x="232" y="530"/>
                  </a:lnTo>
                  <a:lnTo>
                    <a:pt x="232" y="530"/>
                  </a:lnTo>
                  <a:lnTo>
                    <a:pt x="232" y="530"/>
                  </a:lnTo>
                  <a:lnTo>
                    <a:pt x="232" y="532"/>
                  </a:lnTo>
                  <a:lnTo>
                    <a:pt x="232" y="532"/>
                  </a:lnTo>
                  <a:lnTo>
                    <a:pt x="234" y="532"/>
                  </a:lnTo>
                  <a:lnTo>
                    <a:pt x="236" y="532"/>
                  </a:lnTo>
                  <a:lnTo>
                    <a:pt x="241" y="535"/>
                  </a:lnTo>
                  <a:lnTo>
                    <a:pt x="244" y="535"/>
                  </a:lnTo>
                  <a:lnTo>
                    <a:pt x="246" y="535"/>
                  </a:lnTo>
                  <a:lnTo>
                    <a:pt x="246" y="535"/>
                  </a:lnTo>
                  <a:lnTo>
                    <a:pt x="246" y="535"/>
                  </a:lnTo>
                  <a:lnTo>
                    <a:pt x="248" y="537"/>
                  </a:lnTo>
                  <a:lnTo>
                    <a:pt x="248" y="537"/>
                  </a:lnTo>
                  <a:lnTo>
                    <a:pt x="248" y="537"/>
                  </a:lnTo>
                  <a:lnTo>
                    <a:pt x="253" y="539"/>
                  </a:lnTo>
                  <a:lnTo>
                    <a:pt x="253" y="539"/>
                  </a:lnTo>
                  <a:lnTo>
                    <a:pt x="253" y="539"/>
                  </a:lnTo>
                  <a:lnTo>
                    <a:pt x="255" y="537"/>
                  </a:lnTo>
                  <a:lnTo>
                    <a:pt x="255" y="537"/>
                  </a:lnTo>
                  <a:lnTo>
                    <a:pt x="255" y="537"/>
                  </a:lnTo>
                  <a:lnTo>
                    <a:pt x="258" y="537"/>
                  </a:lnTo>
                  <a:lnTo>
                    <a:pt x="262" y="535"/>
                  </a:lnTo>
                  <a:lnTo>
                    <a:pt x="265" y="535"/>
                  </a:lnTo>
                  <a:lnTo>
                    <a:pt x="265" y="532"/>
                  </a:lnTo>
                  <a:lnTo>
                    <a:pt x="267" y="532"/>
                  </a:lnTo>
                  <a:lnTo>
                    <a:pt x="270" y="532"/>
                  </a:lnTo>
                  <a:lnTo>
                    <a:pt x="270" y="532"/>
                  </a:lnTo>
                  <a:lnTo>
                    <a:pt x="272" y="532"/>
                  </a:lnTo>
                  <a:lnTo>
                    <a:pt x="272" y="530"/>
                  </a:lnTo>
                  <a:lnTo>
                    <a:pt x="274" y="528"/>
                  </a:lnTo>
                  <a:lnTo>
                    <a:pt x="277" y="525"/>
                  </a:lnTo>
                  <a:lnTo>
                    <a:pt x="277" y="525"/>
                  </a:lnTo>
                  <a:lnTo>
                    <a:pt x="277" y="523"/>
                  </a:lnTo>
                  <a:lnTo>
                    <a:pt x="277" y="523"/>
                  </a:lnTo>
                  <a:lnTo>
                    <a:pt x="277" y="523"/>
                  </a:lnTo>
                  <a:lnTo>
                    <a:pt x="291" y="506"/>
                  </a:lnTo>
                  <a:lnTo>
                    <a:pt x="296" y="502"/>
                  </a:lnTo>
                  <a:lnTo>
                    <a:pt x="300" y="499"/>
                  </a:lnTo>
                  <a:lnTo>
                    <a:pt x="300" y="497"/>
                  </a:lnTo>
                  <a:lnTo>
                    <a:pt x="303" y="492"/>
                  </a:lnTo>
                  <a:lnTo>
                    <a:pt x="303" y="490"/>
                  </a:lnTo>
                  <a:lnTo>
                    <a:pt x="310" y="480"/>
                  </a:lnTo>
                  <a:lnTo>
                    <a:pt x="312" y="478"/>
                  </a:lnTo>
                  <a:lnTo>
                    <a:pt x="314" y="476"/>
                  </a:lnTo>
                  <a:lnTo>
                    <a:pt x="324" y="471"/>
                  </a:lnTo>
                  <a:lnTo>
                    <a:pt x="329" y="471"/>
                  </a:lnTo>
                  <a:lnTo>
                    <a:pt x="333" y="466"/>
                  </a:lnTo>
                  <a:lnTo>
                    <a:pt x="338" y="464"/>
                  </a:lnTo>
                  <a:lnTo>
                    <a:pt x="357" y="454"/>
                  </a:lnTo>
                  <a:lnTo>
                    <a:pt x="359" y="454"/>
                  </a:lnTo>
                  <a:lnTo>
                    <a:pt x="359" y="454"/>
                  </a:lnTo>
                  <a:lnTo>
                    <a:pt x="362" y="454"/>
                  </a:lnTo>
                  <a:lnTo>
                    <a:pt x="362" y="454"/>
                  </a:lnTo>
                  <a:lnTo>
                    <a:pt x="362" y="454"/>
                  </a:lnTo>
                  <a:lnTo>
                    <a:pt x="364" y="452"/>
                  </a:lnTo>
                  <a:lnTo>
                    <a:pt x="364" y="452"/>
                  </a:lnTo>
                  <a:lnTo>
                    <a:pt x="367" y="450"/>
                  </a:lnTo>
                  <a:lnTo>
                    <a:pt x="367" y="447"/>
                  </a:lnTo>
                  <a:lnTo>
                    <a:pt x="367" y="447"/>
                  </a:lnTo>
                  <a:lnTo>
                    <a:pt x="369" y="445"/>
                  </a:lnTo>
                  <a:lnTo>
                    <a:pt x="369" y="445"/>
                  </a:lnTo>
                  <a:lnTo>
                    <a:pt x="367" y="442"/>
                  </a:lnTo>
                  <a:lnTo>
                    <a:pt x="367" y="440"/>
                  </a:lnTo>
                  <a:lnTo>
                    <a:pt x="367" y="440"/>
                  </a:lnTo>
                  <a:lnTo>
                    <a:pt x="369" y="438"/>
                  </a:lnTo>
                  <a:lnTo>
                    <a:pt x="367" y="435"/>
                  </a:lnTo>
                  <a:lnTo>
                    <a:pt x="367" y="433"/>
                  </a:lnTo>
                  <a:lnTo>
                    <a:pt x="369" y="431"/>
                  </a:lnTo>
                  <a:lnTo>
                    <a:pt x="369" y="428"/>
                  </a:lnTo>
                  <a:lnTo>
                    <a:pt x="369" y="428"/>
                  </a:lnTo>
                  <a:lnTo>
                    <a:pt x="369" y="428"/>
                  </a:lnTo>
                  <a:lnTo>
                    <a:pt x="369" y="428"/>
                  </a:lnTo>
                  <a:lnTo>
                    <a:pt x="369" y="428"/>
                  </a:lnTo>
                  <a:lnTo>
                    <a:pt x="369" y="426"/>
                  </a:lnTo>
                  <a:lnTo>
                    <a:pt x="369" y="426"/>
                  </a:lnTo>
                  <a:lnTo>
                    <a:pt x="369" y="426"/>
                  </a:lnTo>
                  <a:lnTo>
                    <a:pt x="371" y="423"/>
                  </a:lnTo>
                  <a:lnTo>
                    <a:pt x="371" y="421"/>
                  </a:lnTo>
                  <a:lnTo>
                    <a:pt x="374" y="421"/>
                  </a:lnTo>
                  <a:lnTo>
                    <a:pt x="374" y="421"/>
                  </a:lnTo>
                  <a:lnTo>
                    <a:pt x="374" y="421"/>
                  </a:lnTo>
                  <a:lnTo>
                    <a:pt x="376" y="421"/>
                  </a:lnTo>
                  <a:lnTo>
                    <a:pt x="378" y="421"/>
                  </a:lnTo>
                  <a:lnTo>
                    <a:pt x="378" y="421"/>
                  </a:lnTo>
                  <a:lnTo>
                    <a:pt x="381" y="419"/>
                  </a:lnTo>
                  <a:lnTo>
                    <a:pt x="381" y="416"/>
                  </a:lnTo>
                  <a:lnTo>
                    <a:pt x="381" y="416"/>
                  </a:lnTo>
                  <a:lnTo>
                    <a:pt x="383" y="416"/>
                  </a:lnTo>
                  <a:lnTo>
                    <a:pt x="383" y="416"/>
                  </a:lnTo>
                  <a:lnTo>
                    <a:pt x="383" y="416"/>
                  </a:lnTo>
                  <a:lnTo>
                    <a:pt x="385" y="414"/>
                  </a:lnTo>
                  <a:lnTo>
                    <a:pt x="397" y="407"/>
                  </a:lnTo>
                  <a:lnTo>
                    <a:pt x="397" y="407"/>
                  </a:lnTo>
                  <a:lnTo>
                    <a:pt x="402" y="407"/>
                  </a:lnTo>
                  <a:lnTo>
                    <a:pt x="404" y="407"/>
                  </a:lnTo>
                  <a:lnTo>
                    <a:pt x="407" y="405"/>
                  </a:lnTo>
                  <a:lnTo>
                    <a:pt x="407" y="405"/>
                  </a:lnTo>
                  <a:lnTo>
                    <a:pt x="409" y="405"/>
                  </a:lnTo>
                  <a:lnTo>
                    <a:pt x="409" y="405"/>
                  </a:lnTo>
                  <a:lnTo>
                    <a:pt x="409" y="405"/>
                  </a:lnTo>
                  <a:lnTo>
                    <a:pt x="412" y="405"/>
                  </a:lnTo>
                  <a:lnTo>
                    <a:pt x="414" y="405"/>
                  </a:lnTo>
                  <a:lnTo>
                    <a:pt x="416" y="405"/>
                  </a:lnTo>
                  <a:lnTo>
                    <a:pt x="419" y="402"/>
                  </a:lnTo>
                  <a:lnTo>
                    <a:pt x="421" y="402"/>
                  </a:lnTo>
                  <a:lnTo>
                    <a:pt x="423" y="402"/>
                  </a:lnTo>
                  <a:lnTo>
                    <a:pt x="428" y="405"/>
                  </a:lnTo>
                  <a:lnTo>
                    <a:pt x="430" y="405"/>
                  </a:lnTo>
                  <a:lnTo>
                    <a:pt x="433" y="405"/>
                  </a:lnTo>
                  <a:lnTo>
                    <a:pt x="433" y="405"/>
                  </a:lnTo>
                  <a:lnTo>
                    <a:pt x="435" y="402"/>
                  </a:lnTo>
                  <a:lnTo>
                    <a:pt x="438" y="405"/>
                  </a:lnTo>
                  <a:lnTo>
                    <a:pt x="440" y="405"/>
                  </a:lnTo>
                  <a:lnTo>
                    <a:pt x="440" y="405"/>
                  </a:lnTo>
                  <a:lnTo>
                    <a:pt x="440" y="405"/>
                  </a:lnTo>
                  <a:lnTo>
                    <a:pt x="442" y="405"/>
                  </a:lnTo>
                  <a:lnTo>
                    <a:pt x="442" y="405"/>
                  </a:lnTo>
                  <a:lnTo>
                    <a:pt x="442" y="405"/>
                  </a:lnTo>
                  <a:lnTo>
                    <a:pt x="445" y="405"/>
                  </a:lnTo>
                  <a:lnTo>
                    <a:pt x="445" y="405"/>
                  </a:lnTo>
                  <a:lnTo>
                    <a:pt x="447" y="405"/>
                  </a:lnTo>
                  <a:lnTo>
                    <a:pt x="447" y="405"/>
                  </a:lnTo>
                  <a:lnTo>
                    <a:pt x="449" y="405"/>
                  </a:lnTo>
                  <a:lnTo>
                    <a:pt x="452" y="405"/>
                  </a:lnTo>
                  <a:lnTo>
                    <a:pt x="452" y="402"/>
                  </a:lnTo>
                  <a:lnTo>
                    <a:pt x="449" y="402"/>
                  </a:lnTo>
                  <a:lnTo>
                    <a:pt x="449" y="402"/>
                  </a:lnTo>
                  <a:lnTo>
                    <a:pt x="449" y="400"/>
                  </a:lnTo>
                  <a:lnTo>
                    <a:pt x="449" y="400"/>
                  </a:lnTo>
                  <a:lnTo>
                    <a:pt x="449" y="397"/>
                  </a:lnTo>
                  <a:lnTo>
                    <a:pt x="449" y="395"/>
                  </a:lnTo>
                  <a:lnTo>
                    <a:pt x="449" y="395"/>
                  </a:lnTo>
                  <a:lnTo>
                    <a:pt x="449" y="395"/>
                  </a:lnTo>
                  <a:lnTo>
                    <a:pt x="449" y="393"/>
                  </a:lnTo>
                  <a:lnTo>
                    <a:pt x="449" y="393"/>
                  </a:lnTo>
                  <a:lnTo>
                    <a:pt x="449" y="390"/>
                  </a:lnTo>
                  <a:lnTo>
                    <a:pt x="449" y="388"/>
                  </a:lnTo>
                  <a:lnTo>
                    <a:pt x="449" y="388"/>
                  </a:lnTo>
                  <a:lnTo>
                    <a:pt x="447" y="386"/>
                  </a:lnTo>
                  <a:lnTo>
                    <a:pt x="447" y="386"/>
                  </a:lnTo>
                  <a:lnTo>
                    <a:pt x="447" y="386"/>
                  </a:lnTo>
                  <a:lnTo>
                    <a:pt x="445" y="383"/>
                  </a:lnTo>
                  <a:lnTo>
                    <a:pt x="442" y="381"/>
                  </a:lnTo>
                  <a:lnTo>
                    <a:pt x="442" y="374"/>
                  </a:lnTo>
                  <a:lnTo>
                    <a:pt x="440" y="371"/>
                  </a:lnTo>
                  <a:lnTo>
                    <a:pt x="440" y="369"/>
                  </a:lnTo>
                  <a:lnTo>
                    <a:pt x="440" y="369"/>
                  </a:lnTo>
                  <a:lnTo>
                    <a:pt x="440" y="367"/>
                  </a:lnTo>
                  <a:lnTo>
                    <a:pt x="440" y="367"/>
                  </a:lnTo>
                  <a:lnTo>
                    <a:pt x="442" y="367"/>
                  </a:lnTo>
                  <a:lnTo>
                    <a:pt x="447" y="367"/>
                  </a:lnTo>
                  <a:lnTo>
                    <a:pt x="449" y="364"/>
                  </a:lnTo>
                  <a:lnTo>
                    <a:pt x="454" y="362"/>
                  </a:lnTo>
                  <a:lnTo>
                    <a:pt x="461" y="360"/>
                  </a:lnTo>
                  <a:lnTo>
                    <a:pt x="466" y="360"/>
                  </a:lnTo>
                  <a:lnTo>
                    <a:pt x="473" y="355"/>
                  </a:lnTo>
                  <a:lnTo>
                    <a:pt x="478" y="355"/>
                  </a:lnTo>
                  <a:lnTo>
                    <a:pt x="485" y="352"/>
                  </a:lnTo>
                  <a:lnTo>
                    <a:pt x="487" y="352"/>
                  </a:lnTo>
                  <a:lnTo>
                    <a:pt x="492" y="352"/>
                  </a:lnTo>
                  <a:lnTo>
                    <a:pt x="499" y="350"/>
                  </a:lnTo>
                  <a:lnTo>
                    <a:pt x="504" y="348"/>
                  </a:lnTo>
                  <a:lnTo>
                    <a:pt x="509" y="348"/>
                  </a:lnTo>
                  <a:lnTo>
                    <a:pt x="513" y="345"/>
                  </a:lnTo>
                  <a:lnTo>
                    <a:pt x="518" y="343"/>
                  </a:lnTo>
                  <a:lnTo>
                    <a:pt x="525" y="341"/>
                  </a:lnTo>
                  <a:lnTo>
                    <a:pt x="532" y="338"/>
                  </a:lnTo>
                  <a:lnTo>
                    <a:pt x="537" y="336"/>
                  </a:lnTo>
                  <a:lnTo>
                    <a:pt x="542" y="334"/>
                  </a:lnTo>
                  <a:lnTo>
                    <a:pt x="544" y="334"/>
                  </a:lnTo>
                  <a:lnTo>
                    <a:pt x="549" y="334"/>
                  </a:lnTo>
                  <a:lnTo>
                    <a:pt x="553" y="331"/>
                  </a:lnTo>
                  <a:lnTo>
                    <a:pt x="558" y="329"/>
                  </a:lnTo>
                  <a:lnTo>
                    <a:pt x="568" y="326"/>
                  </a:lnTo>
                  <a:lnTo>
                    <a:pt x="575" y="324"/>
                  </a:lnTo>
                  <a:lnTo>
                    <a:pt x="584" y="319"/>
                  </a:lnTo>
                  <a:lnTo>
                    <a:pt x="591" y="317"/>
                  </a:lnTo>
                  <a:lnTo>
                    <a:pt x="596" y="317"/>
                  </a:lnTo>
                  <a:lnTo>
                    <a:pt x="601" y="315"/>
                  </a:lnTo>
                  <a:lnTo>
                    <a:pt x="598" y="315"/>
                  </a:lnTo>
                  <a:lnTo>
                    <a:pt x="598" y="310"/>
                  </a:lnTo>
                  <a:lnTo>
                    <a:pt x="596" y="310"/>
                  </a:lnTo>
                  <a:lnTo>
                    <a:pt x="596" y="310"/>
                  </a:lnTo>
                  <a:lnTo>
                    <a:pt x="596" y="312"/>
                  </a:lnTo>
                  <a:lnTo>
                    <a:pt x="596" y="312"/>
                  </a:lnTo>
                  <a:lnTo>
                    <a:pt x="594" y="312"/>
                  </a:lnTo>
                  <a:lnTo>
                    <a:pt x="594" y="312"/>
                  </a:lnTo>
                  <a:lnTo>
                    <a:pt x="591" y="315"/>
                  </a:lnTo>
                  <a:lnTo>
                    <a:pt x="591" y="317"/>
                  </a:lnTo>
                  <a:lnTo>
                    <a:pt x="589" y="317"/>
                  </a:lnTo>
                  <a:lnTo>
                    <a:pt x="589" y="315"/>
                  </a:lnTo>
                  <a:lnTo>
                    <a:pt x="589" y="315"/>
                  </a:lnTo>
                  <a:lnTo>
                    <a:pt x="589" y="312"/>
                  </a:lnTo>
                  <a:lnTo>
                    <a:pt x="589" y="312"/>
                  </a:lnTo>
                  <a:lnTo>
                    <a:pt x="589" y="310"/>
                  </a:lnTo>
                  <a:lnTo>
                    <a:pt x="589" y="310"/>
                  </a:lnTo>
                  <a:lnTo>
                    <a:pt x="587" y="310"/>
                  </a:lnTo>
                  <a:lnTo>
                    <a:pt x="587" y="310"/>
                  </a:lnTo>
                  <a:lnTo>
                    <a:pt x="587" y="310"/>
                  </a:lnTo>
                  <a:lnTo>
                    <a:pt x="587" y="310"/>
                  </a:lnTo>
                  <a:lnTo>
                    <a:pt x="587" y="308"/>
                  </a:lnTo>
                  <a:lnTo>
                    <a:pt x="584" y="308"/>
                  </a:lnTo>
                  <a:lnTo>
                    <a:pt x="582" y="305"/>
                  </a:lnTo>
                  <a:lnTo>
                    <a:pt x="582" y="303"/>
                  </a:lnTo>
                  <a:lnTo>
                    <a:pt x="579" y="303"/>
                  </a:lnTo>
                  <a:lnTo>
                    <a:pt x="579" y="303"/>
                  </a:lnTo>
                  <a:lnTo>
                    <a:pt x="577" y="303"/>
                  </a:lnTo>
                  <a:lnTo>
                    <a:pt x="577" y="300"/>
                  </a:lnTo>
                  <a:lnTo>
                    <a:pt x="577" y="300"/>
                  </a:lnTo>
                  <a:lnTo>
                    <a:pt x="579" y="298"/>
                  </a:lnTo>
                  <a:lnTo>
                    <a:pt x="579" y="298"/>
                  </a:lnTo>
                  <a:lnTo>
                    <a:pt x="579" y="298"/>
                  </a:lnTo>
                  <a:lnTo>
                    <a:pt x="577" y="296"/>
                  </a:lnTo>
                  <a:lnTo>
                    <a:pt x="575" y="293"/>
                  </a:lnTo>
                  <a:lnTo>
                    <a:pt x="575" y="293"/>
                  </a:lnTo>
                  <a:lnTo>
                    <a:pt x="572" y="293"/>
                  </a:lnTo>
                  <a:lnTo>
                    <a:pt x="572" y="291"/>
                  </a:lnTo>
                  <a:lnTo>
                    <a:pt x="572" y="291"/>
                  </a:lnTo>
                  <a:lnTo>
                    <a:pt x="572" y="291"/>
                  </a:lnTo>
                  <a:lnTo>
                    <a:pt x="572" y="291"/>
                  </a:lnTo>
                  <a:lnTo>
                    <a:pt x="575" y="291"/>
                  </a:lnTo>
                  <a:lnTo>
                    <a:pt x="575" y="291"/>
                  </a:lnTo>
                  <a:lnTo>
                    <a:pt x="577" y="289"/>
                  </a:lnTo>
                  <a:lnTo>
                    <a:pt x="577" y="289"/>
                  </a:lnTo>
                  <a:lnTo>
                    <a:pt x="579" y="289"/>
                  </a:lnTo>
                  <a:lnTo>
                    <a:pt x="579" y="289"/>
                  </a:lnTo>
                  <a:lnTo>
                    <a:pt x="579" y="286"/>
                  </a:lnTo>
                  <a:lnTo>
                    <a:pt x="579" y="286"/>
                  </a:lnTo>
                  <a:lnTo>
                    <a:pt x="579" y="284"/>
                  </a:lnTo>
                  <a:lnTo>
                    <a:pt x="579" y="284"/>
                  </a:lnTo>
                  <a:lnTo>
                    <a:pt x="582" y="284"/>
                  </a:lnTo>
                  <a:lnTo>
                    <a:pt x="582" y="284"/>
                  </a:lnTo>
                  <a:lnTo>
                    <a:pt x="584" y="281"/>
                  </a:lnTo>
                  <a:lnTo>
                    <a:pt x="584" y="279"/>
                  </a:lnTo>
                  <a:lnTo>
                    <a:pt x="584" y="274"/>
                  </a:lnTo>
                  <a:lnTo>
                    <a:pt x="587" y="272"/>
                  </a:lnTo>
                  <a:lnTo>
                    <a:pt x="587" y="272"/>
                  </a:lnTo>
                  <a:lnTo>
                    <a:pt x="589" y="272"/>
                  </a:lnTo>
                  <a:lnTo>
                    <a:pt x="589" y="270"/>
                  </a:lnTo>
                  <a:lnTo>
                    <a:pt x="589" y="270"/>
                  </a:lnTo>
                  <a:lnTo>
                    <a:pt x="589" y="267"/>
                  </a:lnTo>
                  <a:lnTo>
                    <a:pt x="589" y="267"/>
                  </a:lnTo>
                  <a:lnTo>
                    <a:pt x="587" y="267"/>
                  </a:lnTo>
                  <a:lnTo>
                    <a:pt x="587" y="265"/>
                  </a:lnTo>
                  <a:lnTo>
                    <a:pt x="589" y="260"/>
                  </a:lnTo>
                  <a:lnTo>
                    <a:pt x="589" y="255"/>
                  </a:lnTo>
                  <a:lnTo>
                    <a:pt x="591" y="255"/>
                  </a:lnTo>
                  <a:lnTo>
                    <a:pt x="589" y="253"/>
                  </a:lnTo>
                  <a:lnTo>
                    <a:pt x="589" y="253"/>
                  </a:lnTo>
                  <a:lnTo>
                    <a:pt x="587" y="251"/>
                  </a:lnTo>
                  <a:lnTo>
                    <a:pt x="587" y="251"/>
                  </a:lnTo>
                  <a:lnTo>
                    <a:pt x="587" y="246"/>
                  </a:lnTo>
                  <a:lnTo>
                    <a:pt x="587" y="246"/>
                  </a:lnTo>
                  <a:lnTo>
                    <a:pt x="587" y="244"/>
                  </a:lnTo>
                  <a:lnTo>
                    <a:pt x="589" y="241"/>
                  </a:lnTo>
                  <a:lnTo>
                    <a:pt x="591" y="239"/>
                  </a:lnTo>
                  <a:lnTo>
                    <a:pt x="591" y="237"/>
                  </a:lnTo>
                  <a:lnTo>
                    <a:pt x="591" y="237"/>
                  </a:lnTo>
                  <a:lnTo>
                    <a:pt x="594" y="237"/>
                  </a:lnTo>
                  <a:lnTo>
                    <a:pt x="594" y="237"/>
                  </a:lnTo>
                  <a:lnTo>
                    <a:pt x="594" y="237"/>
                  </a:lnTo>
                  <a:lnTo>
                    <a:pt x="594" y="237"/>
                  </a:lnTo>
                  <a:lnTo>
                    <a:pt x="594" y="237"/>
                  </a:lnTo>
                  <a:lnTo>
                    <a:pt x="594" y="237"/>
                  </a:lnTo>
                  <a:lnTo>
                    <a:pt x="594" y="237"/>
                  </a:lnTo>
                  <a:lnTo>
                    <a:pt x="596" y="237"/>
                  </a:lnTo>
                  <a:lnTo>
                    <a:pt x="596" y="237"/>
                  </a:lnTo>
                  <a:lnTo>
                    <a:pt x="596" y="237"/>
                  </a:lnTo>
                  <a:lnTo>
                    <a:pt x="596" y="237"/>
                  </a:lnTo>
                  <a:lnTo>
                    <a:pt x="598" y="237"/>
                  </a:lnTo>
                  <a:lnTo>
                    <a:pt x="598" y="239"/>
                  </a:lnTo>
                  <a:lnTo>
                    <a:pt x="598" y="239"/>
                  </a:lnTo>
                  <a:lnTo>
                    <a:pt x="598" y="239"/>
                  </a:lnTo>
                  <a:lnTo>
                    <a:pt x="598" y="239"/>
                  </a:lnTo>
                  <a:lnTo>
                    <a:pt x="598" y="239"/>
                  </a:lnTo>
                  <a:lnTo>
                    <a:pt x="598" y="237"/>
                  </a:lnTo>
                  <a:lnTo>
                    <a:pt x="601" y="237"/>
                  </a:lnTo>
                  <a:lnTo>
                    <a:pt x="601" y="237"/>
                  </a:lnTo>
                  <a:lnTo>
                    <a:pt x="601" y="237"/>
                  </a:lnTo>
                  <a:lnTo>
                    <a:pt x="601" y="237"/>
                  </a:lnTo>
                  <a:lnTo>
                    <a:pt x="601" y="237"/>
                  </a:lnTo>
                  <a:lnTo>
                    <a:pt x="603" y="234"/>
                  </a:lnTo>
                  <a:lnTo>
                    <a:pt x="603" y="234"/>
                  </a:lnTo>
                  <a:lnTo>
                    <a:pt x="603" y="234"/>
                  </a:lnTo>
                  <a:lnTo>
                    <a:pt x="606" y="234"/>
                  </a:lnTo>
                  <a:lnTo>
                    <a:pt x="606" y="234"/>
                  </a:lnTo>
                  <a:lnTo>
                    <a:pt x="606" y="234"/>
                  </a:lnTo>
                  <a:lnTo>
                    <a:pt x="606" y="234"/>
                  </a:lnTo>
                  <a:lnTo>
                    <a:pt x="608" y="234"/>
                  </a:lnTo>
                  <a:lnTo>
                    <a:pt x="608" y="234"/>
                  </a:lnTo>
                  <a:lnTo>
                    <a:pt x="610" y="232"/>
                  </a:lnTo>
                  <a:lnTo>
                    <a:pt x="610" y="232"/>
                  </a:lnTo>
                  <a:lnTo>
                    <a:pt x="610" y="229"/>
                  </a:lnTo>
                  <a:lnTo>
                    <a:pt x="613" y="229"/>
                  </a:lnTo>
                  <a:lnTo>
                    <a:pt x="613" y="229"/>
                  </a:lnTo>
                  <a:lnTo>
                    <a:pt x="615" y="229"/>
                  </a:lnTo>
                  <a:lnTo>
                    <a:pt x="615" y="227"/>
                  </a:lnTo>
                  <a:lnTo>
                    <a:pt x="615" y="227"/>
                  </a:lnTo>
                  <a:lnTo>
                    <a:pt x="615" y="227"/>
                  </a:lnTo>
                  <a:lnTo>
                    <a:pt x="615" y="227"/>
                  </a:lnTo>
                  <a:lnTo>
                    <a:pt x="617" y="225"/>
                  </a:lnTo>
                  <a:lnTo>
                    <a:pt x="617" y="225"/>
                  </a:lnTo>
                  <a:lnTo>
                    <a:pt x="617" y="225"/>
                  </a:lnTo>
                  <a:lnTo>
                    <a:pt x="617" y="222"/>
                  </a:lnTo>
                  <a:lnTo>
                    <a:pt x="617" y="222"/>
                  </a:lnTo>
                  <a:lnTo>
                    <a:pt x="615" y="222"/>
                  </a:lnTo>
                  <a:lnTo>
                    <a:pt x="615" y="222"/>
                  </a:lnTo>
                  <a:lnTo>
                    <a:pt x="610" y="222"/>
                  </a:lnTo>
                  <a:lnTo>
                    <a:pt x="608" y="222"/>
                  </a:lnTo>
                  <a:lnTo>
                    <a:pt x="608" y="220"/>
                  </a:lnTo>
                  <a:lnTo>
                    <a:pt x="606" y="218"/>
                  </a:lnTo>
                  <a:lnTo>
                    <a:pt x="606" y="215"/>
                  </a:lnTo>
                  <a:lnTo>
                    <a:pt x="606" y="215"/>
                  </a:lnTo>
                  <a:lnTo>
                    <a:pt x="603" y="213"/>
                  </a:lnTo>
                  <a:lnTo>
                    <a:pt x="603" y="213"/>
                  </a:lnTo>
                  <a:lnTo>
                    <a:pt x="603" y="210"/>
                  </a:lnTo>
                  <a:lnTo>
                    <a:pt x="603" y="208"/>
                  </a:lnTo>
                  <a:lnTo>
                    <a:pt x="606" y="203"/>
                  </a:lnTo>
                  <a:lnTo>
                    <a:pt x="606" y="201"/>
                  </a:lnTo>
                  <a:lnTo>
                    <a:pt x="606" y="201"/>
                  </a:lnTo>
                  <a:lnTo>
                    <a:pt x="606" y="199"/>
                  </a:lnTo>
                  <a:lnTo>
                    <a:pt x="606" y="199"/>
                  </a:lnTo>
                  <a:lnTo>
                    <a:pt x="606" y="196"/>
                  </a:lnTo>
                  <a:lnTo>
                    <a:pt x="606" y="196"/>
                  </a:lnTo>
                  <a:lnTo>
                    <a:pt x="606" y="194"/>
                  </a:lnTo>
                  <a:lnTo>
                    <a:pt x="606" y="192"/>
                  </a:lnTo>
                  <a:lnTo>
                    <a:pt x="606" y="184"/>
                  </a:lnTo>
                  <a:lnTo>
                    <a:pt x="606" y="182"/>
                  </a:lnTo>
                  <a:lnTo>
                    <a:pt x="606" y="182"/>
                  </a:lnTo>
                  <a:lnTo>
                    <a:pt x="603" y="182"/>
                  </a:lnTo>
                  <a:lnTo>
                    <a:pt x="603" y="182"/>
                  </a:lnTo>
                  <a:lnTo>
                    <a:pt x="601" y="182"/>
                  </a:lnTo>
                  <a:lnTo>
                    <a:pt x="601" y="182"/>
                  </a:lnTo>
                  <a:lnTo>
                    <a:pt x="601" y="182"/>
                  </a:lnTo>
                  <a:lnTo>
                    <a:pt x="601" y="180"/>
                  </a:lnTo>
                  <a:lnTo>
                    <a:pt x="601" y="177"/>
                  </a:lnTo>
                  <a:lnTo>
                    <a:pt x="603" y="177"/>
                  </a:lnTo>
                  <a:lnTo>
                    <a:pt x="601" y="173"/>
                  </a:lnTo>
                  <a:lnTo>
                    <a:pt x="603" y="173"/>
                  </a:lnTo>
                  <a:lnTo>
                    <a:pt x="603" y="173"/>
                  </a:lnTo>
                  <a:lnTo>
                    <a:pt x="603" y="173"/>
                  </a:lnTo>
                  <a:lnTo>
                    <a:pt x="603" y="173"/>
                  </a:lnTo>
                  <a:lnTo>
                    <a:pt x="603" y="170"/>
                  </a:lnTo>
                  <a:lnTo>
                    <a:pt x="603" y="170"/>
                  </a:lnTo>
                  <a:lnTo>
                    <a:pt x="603" y="170"/>
                  </a:lnTo>
                  <a:lnTo>
                    <a:pt x="606" y="170"/>
                  </a:lnTo>
                  <a:lnTo>
                    <a:pt x="606" y="170"/>
                  </a:lnTo>
                  <a:lnTo>
                    <a:pt x="606" y="170"/>
                  </a:lnTo>
                  <a:lnTo>
                    <a:pt x="606" y="168"/>
                  </a:lnTo>
                  <a:lnTo>
                    <a:pt x="606" y="168"/>
                  </a:lnTo>
                  <a:lnTo>
                    <a:pt x="610" y="163"/>
                  </a:lnTo>
                  <a:lnTo>
                    <a:pt x="610" y="161"/>
                  </a:lnTo>
                  <a:lnTo>
                    <a:pt x="610" y="158"/>
                  </a:lnTo>
                  <a:lnTo>
                    <a:pt x="608" y="156"/>
                  </a:lnTo>
                  <a:lnTo>
                    <a:pt x="608" y="156"/>
                  </a:lnTo>
                  <a:lnTo>
                    <a:pt x="606" y="154"/>
                  </a:lnTo>
                  <a:lnTo>
                    <a:pt x="606" y="151"/>
                  </a:lnTo>
                  <a:lnTo>
                    <a:pt x="606" y="151"/>
                  </a:lnTo>
                  <a:lnTo>
                    <a:pt x="606" y="149"/>
                  </a:lnTo>
                  <a:lnTo>
                    <a:pt x="606" y="147"/>
                  </a:lnTo>
                  <a:lnTo>
                    <a:pt x="606" y="147"/>
                  </a:lnTo>
                  <a:lnTo>
                    <a:pt x="603" y="144"/>
                  </a:lnTo>
                  <a:lnTo>
                    <a:pt x="603" y="144"/>
                  </a:lnTo>
                  <a:lnTo>
                    <a:pt x="603" y="144"/>
                  </a:lnTo>
                  <a:lnTo>
                    <a:pt x="601" y="144"/>
                  </a:lnTo>
                  <a:lnTo>
                    <a:pt x="601" y="144"/>
                  </a:lnTo>
                  <a:lnTo>
                    <a:pt x="603" y="144"/>
                  </a:lnTo>
                  <a:lnTo>
                    <a:pt x="603" y="144"/>
                  </a:lnTo>
                  <a:lnTo>
                    <a:pt x="603" y="144"/>
                  </a:lnTo>
                  <a:lnTo>
                    <a:pt x="603" y="144"/>
                  </a:lnTo>
                  <a:lnTo>
                    <a:pt x="606" y="142"/>
                  </a:lnTo>
                  <a:lnTo>
                    <a:pt x="606" y="142"/>
                  </a:lnTo>
                  <a:lnTo>
                    <a:pt x="606" y="142"/>
                  </a:lnTo>
                  <a:lnTo>
                    <a:pt x="608" y="139"/>
                  </a:lnTo>
                  <a:lnTo>
                    <a:pt x="608" y="139"/>
                  </a:lnTo>
                  <a:lnTo>
                    <a:pt x="610" y="139"/>
                  </a:lnTo>
                  <a:lnTo>
                    <a:pt x="610" y="139"/>
                  </a:lnTo>
                  <a:lnTo>
                    <a:pt x="613" y="139"/>
                  </a:lnTo>
                  <a:lnTo>
                    <a:pt x="613" y="139"/>
                  </a:lnTo>
                  <a:lnTo>
                    <a:pt x="613" y="139"/>
                  </a:lnTo>
                  <a:lnTo>
                    <a:pt x="615" y="139"/>
                  </a:lnTo>
                  <a:lnTo>
                    <a:pt x="615" y="139"/>
                  </a:lnTo>
                  <a:lnTo>
                    <a:pt x="617" y="137"/>
                  </a:lnTo>
                  <a:lnTo>
                    <a:pt x="617" y="137"/>
                  </a:lnTo>
                  <a:lnTo>
                    <a:pt x="617" y="135"/>
                  </a:lnTo>
                  <a:lnTo>
                    <a:pt x="620" y="132"/>
                  </a:lnTo>
                  <a:lnTo>
                    <a:pt x="622" y="132"/>
                  </a:lnTo>
                  <a:lnTo>
                    <a:pt x="622" y="132"/>
                  </a:lnTo>
                  <a:lnTo>
                    <a:pt x="624" y="130"/>
                  </a:lnTo>
                  <a:lnTo>
                    <a:pt x="624" y="130"/>
                  </a:lnTo>
                  <a:lnTo>
                    <a:pt x="624" y="128"/>
                  </a:lnTo>
                  <a:lnTo>
                    <a:pt x="624" y="128"/>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6" name="Freeform 46">
              <a:extLst>
                <a:ext uri="{FF2B5EF4-FFF2-40B4-BE49-F238E27FC236}">
                  <a16:creationId xmlns:a16="http://schemas.microsoft.com/office/drawing/2014/main" xmlns="" id="{978820D0-2774-7144-9FA9-D8588E4AEC45}"/>
                </a:ext>
              </a:extLst>
            </p:cNvPr>
            <p:cNvSpPr>
              <a:spLocks/>
            </p:cNvSpPr>
            <p:nvPr/>
          </p:nvSpPr>
          <p:spPr bwMode="auto">
            <a:xfrm>
              <a:off x="9725024" y="3220604"/>
              <a:ext cx="466725" cy="481013"/>
            </a:xfrm>
            <a:custGeom>
              <a:avLst/>
              <a:gdLst>
                <a:gd name="T0" fmla="*/ 289 w 294"/>
                <a:gd name="T1" fmla="*/ 109 h 303"/>
                <a:gd name="T2" fmla="*/ 287 w 294"/>
                <a:gd name="T3" fmla="*/ 92 h 303"/>
                <a:gd name="T4" fmla="*/ 280 w 294"/>
                <a:gd name="T5" fmla="*/ 78 h 303"/>
                <a:gd name="T6" fmla="*/ 275 w 294"/>
                <a:gd name="T7" fmla="*/ 71 h 303"/>
                <a:gd name="T8" fmla="*/ 270 w 294"/>
                <a:gd name="T9" fmla="*/ 69 h 303"/>
                <a:gd name="T10" fmla="*/ 261 w 294"/>
                <a:gd name="T11" fmla="*/ 48 h 303"/>
                <a:gd name="T12" fmla="*/ 258 w 294"/>
                <a:gd name="T13" fmla="*/ 40 h 303"/>
                <a:gd name="T14" fmla="*/ 261 w 294"/>
                <a:gd name="T15" fmla="*/ 29 h 303"/>
                <a:gd name="T16" fmla="*/ 251 w 294"/>
                <a:gd name="T17" fmla="*/ 24 h 303"/>
                <a:gd name="T18" fmla="*/ 249 w 294"/>
                <a:gd name="T19" fmla="*/ 24 h 303"/>
                <a:gd name="T20" fmla="*/ 244 w 294"/>
                <a:gd name="T21" fmla="*/ 19 h 303"/>
                <a:gd name="T22" fmla="*/ 242 w 294"/>
                <a:gd name="T23" fmla="*/ 12 h 303"/>
                <a:gd name="T24" fmla="*/ 239 w 294"/>
                <a:gd name="T25" fmla="*/ 3 h 303"/>
                <a:gd name="T26" fmla="*/ 209 w 294"/>
                <a:gd name="T27" fmla="*/ 26 h 303"/>
                <a:gd name="T28" fmla="*/ 173 w 294"/>
                <a:gd name="T29" fmla="*/ 26 h 303"/>
                <a:gd name="T30" fmla="*/ 142 w 294"/>
                <a:gd name="T31" fmla="*/ 38 h 303"/>
                <a:gd name="T32" fmla="*/ 128 w 294"/>
                <a:gd name="T33" fmla="*/ 36 h 303"/>
                <a:gd name="T34" fmla="*/ 121 w 294"/>
                <a:gd name="T35" fmla="*/ 21 h 303"/>
                <a:gd name="T36" fmla="*/ 105 w 294"/>
                <a:gd name="T37" fmla="*/ 31 h 303"/>
                <a:gd name="T38" fmla="*/ 81 w 294"/>
                <a:gd name="T39" fmla="*/ 26 h 303"/>
                <a:gd name="T40" fmla="*/ 74 w 294"/>
                <a:gd name="T41" fmla="*/ 31 h 303"/>
                <a:gd name="T42" fmla="*/ 74 w 294"/>
                <a:gd name="T43" fmla="*/ 43 h 303"/>
                <a:gd name="T44" fmla="*/ 69 w 294"/>
                <a:gd name="T45" fmla="*/ 50 h 303"/>
                <a:gd name="T46" fmla="*/ 69 w 294"/>
                <a:gd name="T47" fmla="*/ 66 h 303"/>
                <a:gd name="T48" fmla="*/ 67 w 294"/>
                <a:gd name="T49" fmla="*/ 78 h 303"/>
                <a:gd name="T50" fmla="*/ 64 w 294"/>
                <a:gd name="T51" fmla="*/ 90 h 303"/>
                <a:gd name="T52" fmla="*/ 69 w 294"/>
                <a:gd name="T53" fmla="*/ 97 h 303"/>
                <a:gd name="T54" fmla="*/ 78 w 294"/>
                <a:gd name="T55" fmla="*/ 97 h 303"/>
                <a:gd name="T56" fmla="*/ 86 w 294"/>
                <a:gd name="T57" fmla="*/ 104 h 303"/>
                <a:gd name="T58" fmla="*/ 93 w 294"/>
                <a:gd name="T59" fmla="*/ 111 h 303"/>
                <a:gd name="T60" fmla="*/ 57 w 294"/>
                <a:gd name="T61" fmla="*/ 152 h 303"/>
                <a:gd name="T62" fmla="*/ 43 w 294"/>
                <a:gd name="T63" fmla="*/ 161 h 303"/>
                <a:gd name="T64" fmla="*/ 38 w 294"/>
                <a:gd name="T65" fmla="*/ 166 h 303"/>
                <a:gd name="T66" fmla="*/ 34 w 294"/>
                <a:gd name="T67" fmla="*/ 178 h 303"/>
                <a:gd name="T68" fmla="*/ 22 w 294"/>
                <a:gd name="T69" fmla="*/ 187 h 303"/>
                <a:gd name="T70" fmla="*/ 17 w 294"/>
                <a:gd name="T71" fmla="*/ 208 h 303"/>
                <a:gd name="T72" fmla="*/ 10 w 294"/>
                <a:gd name="T73" fmla="*/ 223 h 303"/>
                <a:gd name="T74" fmla="*/ 5 w 294"/>
                <a:gd name="T75" fmla="*/ 251 h 303"/>
                <a:gd name="T76" fmla="*/ 5 w 294"/>
                <a:gd name="T77" fmla="*/ 258 h 303"/>
                <a:gd name="T78" fmla="*/ 5 w 294"/>
                <a:gd name="T79" fmla="*/ 268 h 303"/>
                <a:gd name="T80" fmla="*/ 0 w 294"/>
                <a:gd name="T81" fmla="*/ 277 h 303"/>
                <a:gd name="T82" fmla="*/ 3 w 294"/>
                <a:gd name="T83" fmla="*/ 289 h 303"/>
                <a:gd name="T84" fmla="*/ 5 w 294"/>
                <a:gd name="T85" fmla="*/ 298 h 303"/>
                <a:gd name="T86" fmla="*/ 15 w 294"/>
                <a:gd name="T87" fmla="*/ 298 h 303"/>
                <a:gd name="T88" fmla="*/ 19 w 294"/>
                <a:gd name="T89" fmla="*/ 301 h 303"/>
                <a:gd name="T90" fmla="*/ 29 w 294"/>
                <a:gd name="T91" fmla="*/ 298 h 303"/>
                <a:gd name="T92" fmla="*/ 36 w 294"/>
                <a:gd name="T93" fmla="*/ 294 h 303"/>
                <a:gd name="T94" fmla="*/ 41 w 294"/>
                <a:gd name="T95" fmla="*/ 287 h 303"/>
                <a:gd name="T96" fmla="*/ 48 w 294"/>
                <a:gd name="T97" fmla="*/ 282 h 303"/>
                <a:gd name="T98" fmla="*/ 52 w 294"/>
                <a:gd name="T99" fmla="*/ 282 h 303"/>
                <a:gd name="T100" fmla="*/ 69 w 294"/>
                <a:gd name="T101" fmla="*/ 279 h 303"/>
                <a:gd name="T102" fmla="*/ 232 w 294"/>
                <a:gd name="T103" fmla="*/ 220 h 303"/>
                <a:gd name="T104" fmla="*/ 244 w 294"/>
                <a:gd name="T105" fmla="*/ 204 h 303"/>
                <a:gd name="T106" fmla="*/ 254 w 294"/>
                <a:gd name="T107" fmla="*/ 190 h 303"/>
                <a:gd name="T108" fmla="*/ 263 w 294"/>
                <a:gd name="T109" fmla="*/ 173 h 303"/>
                <a:gd name="T110" fmla="*/ 270 w 294"/>
                <a:gd name="T111" fmla="*/ 166 h 303"/>
                <a:gd name="T112" fmla="*/ 282 w 294"/>
                <a:gd name="T113" fmla="*/ 156 h 303"/>
                <a:gd name="T114" fmla="*/ 289 w 294"/>
                <a:gd name="T115" fmla="*/ 14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4" h="303">
                  <a:moveTo>
                    <a:pt x="291" y="123"/>
                  </a:moveTo>
                  <a:lnTo>
                    <a:pt x="291" y="121"/>
                  </a:lnTo>
                  <a:lnTo>
                    <a:pt x="291" y="121"/>
                  </a:lnTo>
                  <a:lnTo>
                    <a:pt x="291" y="121"/>
                  </a:lnTo>
                  <a:lnTo>
                    <a:pt x="289" y="119"/>
                  </a:lnTo>
                  <a:lnTo>
                    <a:pt x="289" y="119"/>
                  </a:lnTo>
                  <a:lnTo>
                    <a:pt x="289" y="116"/>
                  </a:lnTo>
                  <a:lnTo>
                    <a:pt x="291" y="114"/>
                  </a:lnTo>
                  <a:lnTo>
                    <a:pt x="291" y="114"/>
                  </a:lnTo>
                  <a:lnTo>
                    <a:pt x="289" y="109"/>
                  </a:lnTo>
                  <a:lnTo>
                    <a:pt x="287" y="107"/>
                  </a:lnTo>
                  <a:lnTo>
                    <a:pt x="284" y="100"/>
                  </a:lnTo>
                  <a:lnTo>
                    <a:pt x="284" y="100"/>
                  </a:lnTo>
                  <a:lnTo>
                    <a:pt x="284" y="97"/>
                  </a:lnTo>
                  <a:lnTo>
                    <a:pt x="287" y="97"/>
                  </a:lnTo>
                  <a:lnTo>
                    <a:pt x="287" y="95"/>
                  </a:lnTo>
                  <a:lnTo>
                    <a:pt x="289" y="95"/>
                  </a:lnTo>
                  <a:lnTo>
                    <a:pt x="289" y="95"/>
                  </a:lnTo>
                  <a:lnTo>
                    <a:pt x="287" y="92"/>
                  </a:lnTo>
                  <a:lnTo>
                    <a:pt x="287" y="92"/>
                  </a:lnTo>
                  <a:lnTo>
                    <a:pt x="287" y="90"/>
                  </a:lnTo>
                  <a:lnTo>
                    <a:pt x="287" y="88"/>
                  </a:lnTo>
                  <a:lnTo>
                    <a:pt x="284" y="88"/>
                  </a:lnTo>
                  <a:lnTo>
                    <a:pt x="284" y="88"/>
                  </a:lnTo>
                  <a:lnTo>
                    <a:pt x="284" y="88"/>
                  </a:lnTo>
                  <a:lnTo>
                    <a:pt x="284" y="88"/>
                  </a:lnTo>
                  <a:lnTo>
                    <a:pt x="284" y="88"/>
                  </a:lnTo>
                  <a:lnTo>
                    <a:pt x="282" y="88"/>
                  </a:lnTo>
                  <a:lnTo>
                    <a:pt x="280" y="83"/>
                  </a:lnTo>
                  <a:lnTo>
                    <a:pt x="280" y="78"/>
                  </a:lnTo>
                  <a:lnTo>
                    <a:pt x="280" y="76"/>
                  </a:lnTo>
                  <a:lnTo>
                    <a:pt x="277" y="74"/>
                  </a:lnTo>
                  <a:lnTo>
                    <a:pt x="277" y="74"/>
                  </a:lnTo>
                  <a:lnTo>
                    <a:pt x="277" y="74"/>
                  </a:lnTo>
                  <a:lnTo>
                    <a:pt x="277" y="74"/>
                  </a:lnTo>
                  <a:lnTo>
                    <a:pt x="277" y="74"/>
                  </a:lnTo>
                  <a:lnTo>
                    <a:pt x="275" y="74"/>
                  </a:lnTo>
                  <a:lnTo>
                    <a:pt x="275" y="74"/>
                  </a:lnTo>
                  <a:lnTo>
                    <a:pt x="275" y="74"/>
                  </a:lnTo>
                  <a:lnTo>
                    <a:pt x="275" y="71"/>
                  </a:lnTo>
                  <a:lnTo>
                    <a:pt x="275" y="74"/>
                  </a:lnTo>
                  <a:lnTo>
                    <a:pt x="275" y="74"/>
                  </a:lnTo>
                  <a:lnTo>
                    <a:pt x="275" y="74"/>
                  </a:lnTo>
                  <a:lnTo>
                    <a:pt x="275" y="74"/>
                  </a:lnTo>
                  <a:lnTo>
                    <a:pt x="275" y="74"/>
                  </a:lnTo>
                  <a:lnTo>
                    <a:pt x="275" y="74"/>
                  </a:lnTo>
                  <a:lnTo>
                    <a:pt x="273" y="74"/>
                  </a:lnTo>
                  <a:lnTo>
                    <a:pt x="273" y="74"/>
                  </a:lnTo>
                  <a:lnTo>
                    <a:pt x="273" y="71"/>
                  </a:lnTo>
                  <a:lnTo>
                    <a:pt x="270" y="69"/>
                  </a:lnTo>
                  <a:lnTo>
                    <a:pt x="270" y="69"/>
                  </a:lnTo>
                  <a:lnTo>
                    <a:pt x="268" y="62"/>
                  </a:lnTo>
                  <a:lnTo>
                    <a:pt x="268" y="62"/>
                  </a:lnTo>
                  <a:lnTo>
                    <a:pt x="268" y="59"/>
                  </a:lnTo>
                  <a:lnTo>
                    <a:pt x="265" y="59"/>
                  </a:lnTo>
                  <a:lnTo>
                    <a:pt x="263" y="59"/>
                  </a:lnTo>
                  <a:lnTo>
                    <a:pt x="263" y="57"/>
                  </a:lnTo>
                  <a:lnTo>
                    <a:pt x="263" y="57"/>
                  </a:lnTo>
                  <a:lnTo>
                    <a:pt x="261" y="50"/>
                  </a:lnTo>
                  <a:lnTo>
                    <a:pt x="261" y="48"/>
                  </a:lnTo>
                  <a:lnTo>
                    <a:pt x="261" y="48"/>
                  </a:lnTo>
                  <a:lnTo>
                    <a:pt x="261" y="48"/>
                  </a:lnTo>
                  <a:lnTo>
                    <a:pt x="261" y="45"/>
                  </a:lnTo>
                  <a:lnTo>
                    <a:pt x="258" y="45"/>
                  </a:lnTo>
                  <a:lnTo>
                    <a:pt x="261" y="45"/>
                  </a:lnTo>
                  <a:lnTo>
                    <a:pt x="261" y="43"/>
                  </a:lnTo>
                  <a:lnTo>
                    <a:pt x="261" y="43"/>
                  </a:lnTo>
                  <a:lnTo>
                    <a:pt x="261" y="43"/>
                  </a:lnTo>
                  <a:lnTo>
                    <a:pt x="258" y="40"/>
                  </a:lnTo>
                  <a:lnTo>
                    <a:pt x="258" y="40"/>
                  </a:lnTo>
                  <a:lnTo>
                    <a:pt x="261" y="40"/>
                  </a:lnTo>
                  <a:lnTo>
                    <a:pt x="261" y="40"/>
                  </a:lnTo>
                  <a:lnTo>
                    <a:pt x="261" y="40"/>
                  </a:lnTo>
                  <a:lnTo>
                    <a:pt x="261" y="40"/>
                  </a:lnTo>
                  <a:lnTo>
                    <a:pt x="263" y="38"/>
                  </a:lnTo>
                  <a:lnTo>
                    <a:pt x="263" y="36"/>
                  </a:lnTo>
                  <a:lnTo>
                    <a:pt x="263" y="31"/>
                  </a:lnTo>
                  <a:lnTo>
                    <a:pt x="263" y="31"/>
                  </a:lnTo>
                  <a:lnTo>
                    <a:pt x="261" y="31"/>
                  </a:lnTo>
                  <a:lnTo>
                    <a:pt x="261" y="29"/>
                  </a:lnTo>
                  <a:lnTo>
                    <a:pt x="261" y="29"/>
                  </a:lnTo>
                  <a:lnTo>
                    <a:pt x="258" y="26"/>
                  </a:lnTo>
                  <a:lnTo>
                    <a:pt x="256" y="26"/>
                  </a:lnTo>
                  <a:lnTo>
                    <a:pt x="256" y="26"/>
                  </a:lnTo>
                  <a:lnTo>
                    <a:pt x="256" y="29"/>
                  </a:lnTo>
                  <a:lnTo>
                    <a:pt x="254" y="29"/>
                  </a:lnTo>
                  <a:lnTo>
                    <a:pt x="254" y="29"/>
                  </a:lnTo>
                  <a:lnTo>
                    <a:pt x="254" y="29"/>
                  </a:lnTo>
                  <a:lnTo>
                    <a:pt x="254" y="26"/>
                  </a:lnTo>
                  <a:lnTo>
                    <a:pt x="251" y="24"/>
                  </a:lnTo>
                  <a:lnTo>
                    <a:pt x="251" y="24"/>
                  </a:lnTo>
                  <a:lnTo>
                    <a:pt x="251" y="24"/>
                  </a:lnTo>
                  <a:lnTo>
                    <a:pt x="251" y="24"/>
                  </a:lnTo>
                  <a:lnTo>
                    <a:pt x="249" y="24"/>
                  </a:lnTo>
                  <a:lnTo>
                    <a:pt x="249" y="24"/>
                  </a:lnTo>
                  <a:lnTo>
                    <a:pt x="249" y="24"/>
                  </a:lnTo>
                  <a:lnTo>
                    <a:pt x="246" y="24"/>
                  </a:lnTo>
                  <a:lnTo>
                    <a:pt x="246" y="24"/>
                  </a:lnTo>
                  <a:lnTo>
                    <a:pt x="249" y="24"/>
                  </a:lnTo>
                  <a:lnTo>
                    <a:pt x="249" y="24"/>
                  </a:lnTo>
                  <a:lnTo>
                    <a:pt x="246" y="21"/>
                  </a:lnTo>
                  <a:lnTo>
                    <a:pt x="246" y="21"/>
                  </a:lnTo>
                  <a:lnTo>
                    <a:pt x="249" y="21"/>
                  </a:lnTo>
                  <a:lnTo>
                    <a:pt x="249" y="19"/>
                  </a:lnTo>
                  <a:lnTo>
                    <a:pt x="249" y="19"/>
                  </a:lnTo>
                  <a:lnTo>
                    <a:pt x="249" y="19"/>
                  </a:lnTo>
                  <a:lnTo>
                    <a:pt x="249" y="19"/>
                  </a:lnTo>
                  <a:lnTo>
                    <a:pt x="246" y="19"/>
                  </a:lnTo>
                  <a:lnTo>
                    <a:pt x="244" y="19"/>
                  </a:lnTo>
                  <a:lnTo>
                    <a:pt x="244" y="19"/>
                  </a:lnTo>
                  <a:lnTo>
                    <a:pt x="244" y="19"/>
                  </a:lnTo>
                  <a:lnTo>
                    <a:pt x="244" y="17"/>
                  </a:lnTo>
                  <a:lnTo>
                    <a:pt x="244" y="17"/>
                  </a:lnTo>
                  <a:lnTo>
                    <a:pt x="244" y="14"/>
                  </a:lnTo>
                  <a:lnTo>
                    <a:pt x="244" y="14"/>
                  </a:lnTo>
                  <a:lnTo>
                    <a:pt x="244" y="14"/>
                  </a:lnTo>
                  <a:lnTo>
                    <a:pt x="242" y="14"/>
                  </a:lnTo>
                  <a:lnTo>
                    <a:pt x="242" y="12"/>
                  </a:lnTo>
                  <a:lnTo>
                    <a:pt x="242" y="12"/>
                  </a:lnTo>
                  <a:lnTo>
                    <a:pt x="242" y="12"/>
                  </a:lnTo>
                  <a:lnTo>
                    <a:pt x="242" y="10"/>
                  </a:lnTo>
                  <a:lnTo>
                    <a:pt x="242" y="10"/>
                  </a:lnTo>
                  <a:lnTo>
                    <a:pt x="242" y="10"/>
                  </a:lnTo>
                  <a:lnTo>
                    <a:pt x="242" y="7"/>
                  </a:lnTo>
                  <a:lnTo>
                    <a:pt x="242" y="7"/>
                  </a:lnTo>
                  <a:lnTo>
                    <a:pt x="242" y="7"/>
                  </a:lnTo>
                  <a:lnTo>
                    <a:pt x="242" y="7"/>
                  </a:lnTo>
                  <a:lnTo>
                    <a:pt x="242" y="5"/>
                  </a:lnTo>
                  <a:lnTo>
                    <a:pt x="242" y="5"/>
                  </a:lnTo>
                  <a:lnTo>
                    <a:pt x="239" y="3"/>
                  </a:lnTo>
                  <a:lnTo>
                    <a:pt x="239" y="3"/>
                  </a:lnTo>
                  <a:lnTo>
                    <a:pt x="237" y="0"/>
                  </a:lnTo>
                  <a:lnTo>
                    <a:pt x="232" y="5"/>
                  </a:lnTo>
                  <a:lnTo>
                    <a:pt x="230" y="10"/>
                  </a:lnTo>
                  <a:lnTo>
                    <a:pt x="223" y="17"/>
                  </a:lnTo>
                  <a:lnTo>
                    <a:pt x="218" y="21"/>
                  </a:lnTo>
                  <a:lnTo>
                    <a:pt x="213" y="24"/>
                  </a:lnTo>
                  <a:lnTo>
                    <a:pt x="213" y="24"/>
                  </a:lnTo>
                  <a:lnTo>
                    <a:pt x="211" y="26"/>
                  </a:lnTo>
                  <a:lnTo>
                    <a:pt x="209" y="26"/>
                  </a:lnTo>
                  <a:lnTo>
                    <a:pt x="202" y="26"/>
                  </a:lnTo>
                  <a:lnTo>
                    <a:pt x="197" y="26"/>
                  </a:lnTo>
                  <a:lnTo>
                    <a:pt x="194" y="26"/>
                  </a:lnTo>
                  <a:lnTo>
                    <a:pt x="192" y="24"/>
                  </a:lnTo>
                  <a:lnTo>
                    <a:pt x="187" y="19"/>
                  </a:lnTo>
                  <a:lnTo>
                    <a:pt x="185" y="19"/>
                  </a:lnTo>
                  <a:lnTo>
                    <a:pt x="185" y="19"/>
                  </a:lnTo>
                  <a:lnTo>
                    <a:pt x="180" y="21"/>
                  </a:lnTo>
                  <a:lnTo>
                    <a:pt x="178" y="24"/>
                  </a:lnTo>
                  <a:lnTo>
                    <a:pt x="173" y="26"/>
                  </a:lnTo>
                  <a:lnTo>
                    <a:pt x="164" y="26"/>
                  </a:lnTo>
                  <a:lnTo>
                    <a:pt x="154" y="26"/>
                  </a:lnTo>
                  <a:lnTo>
                    <a:pt x="152" y="26"/>
                  </a:lnTo>
                  <a:lnTo>
                    <a:pt x="142" y="33"/>
                  </a:lnTo>
                  <a:lnTo>
                    <a:pt x="142" y="33"/>
                  </a:lnTo>
                  <a:lnTo>
                    <a:pt x="142" y="33"/>
                  </a:lnTo>
                  <a:lnTo>
                    <a:pt x="142" y="36"/>
                  </a:lnTo>
                  <a:lnTo>
                    <a:pt x="142" y="38"/>
                  </a:lnTo>
                  <a:lnTo>
                    <a:pt x="142" y="38"/>
                  </a:lnTo>
                  <a:lnTo>
                    <a:pt x="142" y="38"/>
                  </a:lnTo>
                  <a:lnTo>
                    <a:pt x="140" y="38"/>
                  </a:lnTo>
                  <a:lnTo>
                    <a:pt x="140" y="38"/>
                  </a:lnTo>
                  <a:lnTo>
                    <a:pt x="138" y="38"/>
                  </a:lnTo>
                  <a:lnTo>
                    <a:pt x="135" y="38"/>
                  </a:lnTo>
                  <a:lnTo>
                    <a:pt x="135" y="36"/>
                  </a:lnTo>
                  <a:lnTo>
                    <a:pt x="135" y="36"/>
                  </a:lnTo>
                  <a:lnTo>
                    <a:pt x="135" y="36"/>
                  </a:lnTo>
                  <a:lnTo>
                    <a:pt x="133" y="36"/>
                  </a:lnTo>
                  <a:lnTo>
                    <a:pt x="133" y="36"/>
                  </a:lnTo>
                  <a:lnTo>
                    <a:pt x="128" y="36"/>
                  </a:lnTo>
                  <a:lnTo>
                    <a:pt x="128" y="33"/>
                  </a:lnTo>
                  <a:lnTo>
                    <a:pt x="128" y="33"/>
                  </a:lnTo>
                  <a:lnTo>
                    <a:pt x="128" y="31"/>
                  </a:lnTo>
                  <a:lnTo>
                    <a:pt x="128" y="31"/>
                  </a:lnTo>
                  <a:lnTo>
                    <a:pt x="126" y="29"/>
                  </a:lnTo>
                  <a:lnTo>
                    <a:pt x="123" y="24"/>
                  </a:lnTo>
                  <a:lnTo>
                    <a:pt x="121" y="24"/>
                  </a:lnTo>
                  <a:lnTo>
                    <a:pt x="121" y="24"/>
                  </a:lnTo>
                  <a:lnTo>
                    <a:pt x="121" y="21"/>
                  </a:lnTo>
                  <a:lnTo>
                    <a:pt x="121" y="21"/>
                  </a:lnTo>
                  <a:lnTo>
                    <a:pt x="121" y="24"/>
                  </a:lnTo>
                  <a:lnTo>
                    <a:pt x="116" y="29"/>
                  </a:lnTo>
                  <a:lnTo>
                    <a:pt x="116" y="29"/>
                  </a:lnTo>
                  <a:lnTo>
                    <a:pt x="114" y="29"/>
                  </a:lnTo>
                  <a:lnTo>
                    <a:pt x="109" y="29"/>
                  </a:lnTo>
                  <a:lnTo>
                    <a:pt x="107" y="31"/>
                  </a:lnTo>
                  <a:lnTo>
                    <a:pt x="107" y="31"/>
                  </a:lnTo>
                  <a:lnTo>
                    <a:pt x="107" y="31"/>
                  </a:lnTo>
                  <a:lnTo>
                    <a:pt x="107" y="31"/>
                  </a:lnTo>
                  <a:lnTo>
                    <a:pt x="105" y="31"/>
                  </a:lnTo>
                  <a:lnTo>
                    <a:pt x="100" y="26"/>
                  </a:lnTo>
                  <a:lnTo>
                    <a:pt x="95" y="24"/>
                  </a:lnTo>
                  <a:lnTo>
                    <a:pt x="93" y="24"/>
                  </a:lnTo>
                  <a:lnTo>
                    <a:pt x="90" y="24"/>
                  </a:lnTo>
                  <a:lnTo>
                    <a:pt x="88" y="24"/>
                  </a:lnTo>
                  <a:lnTo>
                    <a:pt x="86" y="24"/>
                  </a:lnTo>
                  <a:lnTo>
                    <a:pt x="83" y="26"/>
                  </a:lnTo>
                  <a:lnTo>
                    <a:pt x="83" y="26"/>
                  </a:lnTo>
                  <a:lnTo>
                    <a:pt x="83" y="26"/>
                  </a:lnTo>
                  <a:lnTo>
                    <a:pt x="81" y="26"/>
                  </a:lnTo>
                  <a:lnTo>
                    <a:pt x="81" y="29"/>
                  </a:lnTo>
                  <a:lnTo>
                    <a:pt x="78" y="29"/>
                  </a:lnTo>
                  <a:lnTo>
                    <a:pt x="78" y="29"/>
                  </a:lnTo>
                  <a:lnTo>
                    <a:pt x="78" y="29"/>
                  </a:lnTo>
                  <a:lnTo>
                    <a:pt x="76" y="29"/>
                  </a:lnTo>
                  <a:lnTo>
                    <a:pt x="76" y="29"/>
                  </a:lnTo>
                  <a:lnTo>
                    <a:pt x="76" y="31"/>
                  </a:lnTo>
                  <a:lnTo>
                    <a:pt x="76" y="31"/>
                  </a:lnTo>
                  <a:lnTo>
                    <a:pt x="76" y="31"/>
                  </a:lnTo>
                  <a:lnTo>
                    <a:pt x="74" y="31"/>
                  </a:lnTo>
                  <a:lnTo>
                    <a:pt x="71" y="36"/>
                  </a:lnTo>
                  <a:lnTo>
                    <a:pt x="69" y="38"/>
                  </a:lnTo>
                  <a:lnTo>
                    <a:pt x="69" y="40"/>
                  </a:lnTo>
                  <a:lnTo>
                    <a:pt x="71" y="40"/>
                  </a:lnTo>
                  <a:lnTo>
                    <a:pt x="71" y="38"/>
                  </a:lnTo>
                  <a:lnTo>
                    <a:pt x="74" y="38"/>
                  </a:lnTo>
                  <a:lnTo>
                    <a:pt x="74" y="40"/>
                  </a:lnTo>
                  <a:lnTo>
                    <a:pt x="74" y="40"/>
                  </a:lnTo>
                  <a:lnTo>
                    <a:pt x="74" y="43"/>
                  </a:lnTo>
                  <a:lnTo>
                    <a:pt x="74" y="43"/>
                  </a:lnTo>
                  <a:lnTo>
                    <a:pt x="74" y="43"/>
                  </a:lnTo>
                  <a:lnTo>
                    <a:pt x="74" y="43"/>
                  </a:lnTo>
                  <a:lnTo>
                    <a:pt x="74" y="45"/>
                  </a:lnTo>
                  <a:lnTo>
                    <a:pt x="74" y="45"/>
                  </a:lnTo>
                  <a:lnTo>
                    <a:pt x="74" y="45"/>
                  </a:lnTo>
                  <a:lnTo>
                    <a:pt x="71" y="48"/>
                  </a:lnTo>
                  <a:lnTo>
                    <a:pt x="71" y="50"/>
                  </a:lnTo>
                  <a:lnTo>
                    <a:pt x="71" y="50"/>
                  </a:lnTo>
                  <a:lnTo>
                    <a:pt x="71" y="50"/>
                  </a:lnTo>
                  <a:lnTo>
                    <a:pt x="69" y="50"/>
                  </a:lnTo>
                  <a:lnTo>
                    <a:pt x="69" y="50"/>
                  </a:lnTo>
                  <a:lnTo>
                    <a:pt x="69" y="50"/>
                  </a:lnTo>
                  <a:lnTo>
                    <a:pt x="69" y="50"/>
                  </a:lnTo>
                  <a:lnTo>
                    <a:pt x="69" y="52"/>
                  </a:lnTo>
                  <a:lnTo>
                    <a:pt x="67" y="59"/>
                  </a:lnTo>
                  <a:lnTo>
                    <a:pt x="64" y="62"/>
                  </a:lnTo>
                  <a:lnTo>
                    <a:pt x="64" y="64"/>
                  </a:lnTo>
                  <a:lnTo>
                    <a:pt x="64" y="64"/>
                  </a:lnTo>
                  <a:lnTo>
                    <a:pt x="67" y="64"/>
                  </a:lnTo>
                  <a:lnTo>
                    <a:pt x="69" y="66"/>
                  </a:lnTo>
                  <a:lnTo>
                    <a:pt x="69" y="66"/>
                  </a:lnTo>
                  <a:lnTo>
                    <a:pt x="69" y="69"/>
                  </a:lnTo>
                  <a:lnTo>
                    <a:pt x="71" y="71"/>
                  </a:lnTo>
                  <a:lnTo>
                    <a:pt x="71" y="74"/>
                  </a:lnTo>
                  <a:lnTo>
                    <a:pt x="69" y="78"/>
                  </a:lnTo>
                  <a:lnTo>
                    <a:pt x="69" y="78"/>
                  </a:lnTo>
                  <a:lnTo>
                    <a:pt x="69" y="78"/>
                  </a:lnTo>
                  <a:lnTo>
                    <a:pt x="69" y="78"/>
                  </a:lnTo>
                  <a:lnTo>
                    <a:pt x="69" y="78"/>
                  </a:lnTo>
                  <a:lnTo>
                    <a:pt x="67" y="78"/>
                  </a:lnTo>
                  <a:lnTo>
                    <a:pt x="67" y="78"/>
                  </a:lnTo>
                  <a:lnTo>
                    <a:pt x="67" y="78"/>
                  </a:lnTo>
                  <a:lnTo>
                    <a:pt x="67" y="83"/>
                  </a:lnTo>
                  <a:lnTo>
                    <a:pt x="67" y="85"/>
                  </a:lnTo>
                  <a:lnTo>
                    <a:pt x="67" y="85"/>
                  </a:lnTo>
                  <a:lnTo>
                    <a:pt x="67" y="85"/>
                  </a:lnTo>
                  <a:lnTo>
                    <a:pt x="64" y="88"/>
                  </a:lnTo>
                  <a:lnTo>
                    <a:pt x="64" y="88"/>
                  </a:lnTo>
                  <a:lnTo>
                    <a:pt x="64" y="88"/>
                  </a:lnTo>
                  <a:lnTo>
                    <a:pt x="64" y="90"/>
                  </a:lnTo>
                  <a:lnTo>
                    <a:pt x="64" y="92"/>
                  </a:lnTo>
                  <a:lnTo>
                    <a:pt x="64" y="92"/>
                  </a:lnTo>
                  <a:lnTo>
                    <a:pt x="64" y="92"/>
                  </a:lnTo>
                  <a:lnTo>
                    <a:pt x="62" y="95"/>
                  </a:lnTo>
                  <a:lnTo>
                    <a:pt x="62" y="95"/>
                  </a:lnTo>
                  <a:lnTo>
                    <a:pt x="64" y="95"/>
                  </a:lnTo>
                  <a:lnTo>
                    <a:pt x="67" y="95"/>
                  </a:lnTo>
                  <a:lnTo>
                    <a:pt x="69" y="97"/>
                  </a:lnTo>
                  <a:lnTo>
                    <a:pt x="69" y="97"/>
                  </a:lnTo>
                  <a:lnTo>
                    <a:pt x="69" y="97"/>
                  </a:lnTo>
                  <a:lnTo>
                    <a:pt x="69" y="97"/>
                  </a:lnTo>
                  <a:lnTo>
                    <a:pt x="69" y="100"/>
                  </a:lnTo>
                  <a:lnTo>
                    <a:pt x="69" y="100"/>
                  </a:lnTo>
                  <a:lnTo>
                    <a:pt x="71" y="102"/>
                  </a:lnTo>
                  <a:lnTo>
                    <a:pt x="71" y="102"/>
                  </a:lnTo>
                  <a:lnTo>
                    <a:pt x="74" y="102"/>
                  </a:lnTo>
                  <a:lnTo>
                    <a:pt x="74" y="100"/>
                  </a:lnTo>
                  <a:lnTo>
                    <a:pt x="74" y="97"/>
                  </a:lnTo>
                  <a:lnTo>
                    <a:pt x="76" y="97"/>
                  </a:lnTo>
                  <a:lnTo>
                    <a:pt x="78" y="97"/>
                  </a:lnTo>
                  <a:lnTo>
                    <a:pt x="81" y="102"/>
                  </a:lnTo>
                  <a:lnTo>
                    <a:pt x="81" y="102"/>
                  </a:lnTo>
                  <a:lnTo>
                    <a:pt x="81" y="102"/>
                  </a:lnTo>
                  <a:lnTo>
                    <a:pt x="81" y="102"/>
                  </a:lnTo>
                  <a:lnTo>
                    <a:pt x="81" y="102"/>
                  </a:lnTo>
                  <a:lnTo>
                    <a:pt x="81" y="102"/>
                  </a:lnTo>
                  <a:lnTo>
                    <a:pt x="81" y="104"/>
                  </a:lnTo>
                  <a:lnTo>
                    <a:pt x="81" y="104"/>
                  </a:lnTo>
                  <a:lnTo>
                    <a:pt x="83" y="104"/>
                  </a:lnTo>
                  <a:lnTo>
                    <a:pt x="86" y="104"/>
                  </a:lnTo>
                  <a:lnTo>
                    <a:pt x="86" y="104"/>
                  </a:lnTo>
                  <a:lnTo>
                    <a:pt x="88" y="102"/>
                  </a:lnTo>
                  <a:lnTo>
                    <a:pt x="88" y="104"/>
                  </a:lnTo>
                  <a:lnTo>
                    <a:pt x="88" y="107"/>
                  </a:lnTo>
                  <a:lnTo>
                    <a:pt x="88" y="107"/>
                  </a:lnTo>
                  <a:lnTo>
                    <a:pt x="90" y="109"/>
                  </a:lnTo>
                  <a:lnTo>
                    <a:pt x="93" y="109"/>
                  </a:lnTo>
                  <a:lnTo>
                    <a:pt x="93" y="111"/>
                  </a:lnTo>
                  <a:lnTo>
                    <a:pt x="93" y="111"/>
                  </a:lnTo>
                  <a:lnTo>
                    <a:pt x="93" y="111"/>
                  </a:lnTo>
                  <a:lnTo>
                    <a:pt x="93" y="114"/>
                  </a:lnTo>
                  <a:lnTo>
                    <a:pt x="93" y="116"/>
                  </a:lnTo>
                  <a:lnTo>
                    <a:pt x="88" y="121"/>
                  </a:lnTo>
                  <a:lnTo>
                    <a:pt x="86" y="126"/>
                  </a:lnTo>
                  <a:lnTo>
                    <a:pt x="83" y="126"/>
                  </a:lnTo>
                  <a:lnTo>
                    <a:pt x="81" y="130"/>
                  </a:lnTo>
                  <a:lnTo>
                    <a:pt x="76" y="135"/>
                  </a:lnTo>
                  <a:lnTo>
                    <a:pt x="69" y="140"/>
                  </a:lnTo>
                  <a:lnTo>
                    <a:pt x="62" y="147"/>
                  </a:lnTo>
                  <a:lnTo>
                    <a:pt x="57" y="152"/>
                  </a:lnTo>
                  <a:lnTo>
                    <a:pt x="55" y="154"/>
                  </a:lnTo>
                  <a:lnTo>
                    <a:pt x="50" y="159"/>
                  </a:lnTo>
                  <a:lnTo>
                    <a:pt x="50" y="161"/>
                  </a:lnTo>
                  <a:lnTo>
                    <a:pt x="48" y="161"/>
                  </a:lnTo>
                  <a:lnTo>
                    <a:pt x="48" y="161"/>
                  </a:lnTo>
                  <a:lnTo>
                    <a:pt x="48" y="161"/>
                  </a:lnTo>
                  <a:lnTo>
                    <a:pt x="45" y="161"/>
                  </a:lnTo>
                  <a:lnTo>
                    <a:pt x="45" y="161"/>
                  </a:lnTo>
                  <a:lnTo>
                    <a:pt x="45" y="161"/>
                  </a:lnTo>
                  <a:lnTo>
                    <a:pt x="43" y="161"/>
                  </a:lnTo>
                  <a:lnTo>
                    <a:pt x="43" y="163"/>
                  </a:lnTo>
                  <a:lnTo>
                    <a:pt x="43" y="163"/>
                  </a:lnTo>
                  <a:lnTo>
                    <a:pt x="41" y="163"/>
                  </a:lnTo>
                  <a:lnTo>
                    <a:pt x="41" y="163"/>
                  </a:lnTo>
                  <a:lnTo>
                    <a:pt x="41" y="163"/>
                  </a:lnTo>
                  <a:lnTo>
                    <a:pt x="41" y="163"/>
                  </a:lnTo>
                  <a:lnTo>
                    <a:pt x="41" y="163"/>
                  </a:lnTo>
                  <a:lnTo>
                    <a:pt x="38" y="166"/>
                  </a:lnTo>
                  <a:lnTo>
                    <a:pt x="38" y="166"/>
                  </a:lnTo>
                  <a:lnTo>
                    <a:pt x="38" y="166"/>
                  </a:lnTo>
                  <a:lnTo>
                    <a:pt x="38" y="168"/>
                  </a:lnTo>
                  <a:lnTo>
                    <a:pt x="38" y="168"/>
                  </a:lnTo>
                  <a:lnTo>
                    <a:pt x="36" y="168"/>
                  </a:lnTo>
                  <a:lnTo>
                    <a:pt x="36" y="168"/>
                  </a:lnTo>
                  <a:lnTo>
                    <a:pt x="36" y="171"/>
                  </a:lnTo>
                  <a:lnTo>
                    <a:pt x="36" y="173"/>
                  </a:lnTo>
                  <a:lnTo>
                    <a:pt x="36" y="173"/>
                  </a:lnTo>
                  <a:lnTo>
                    <a:pt x="36" y="175"/>
                  </a:lnTo>
                  <a:lnTo>
                    <a:pt x="36" y="175"/>
                  </a:lnTo>
                  <a:lnTo>
                    <a:pt x="34" y="178"/>
                  </a:lnTo>
                  <a:lnTo>
                    <a:pt x="34" y="178"/>
                  </a:lnTo>
                  <a:lnTo>
                    <a:pt x="34" y="178"/>
                  </a:lnTo>
                  <a:lnTo>
                    <a:pt x="26" y="178"/>
                  </a:lnTo>
                  <a:lnTo>
                    <a:pt x="24" y="180"/>
                  </a:lnTo>
                  <a:lnTo>
                    <a:pt x="24" y="180"/>
                  </a:lnTo>
                  <a:lnTo>
                    <a:pt x="24" y="182"/>
                  </a:lnTo>
                  <a:lnTo>
                    <a:pt x="22" y="182"/>
                  </a:lnTo>
                  <a:lnTo>
                    <a:pt x="22" y="185"/>
                  </a:lnTo>
                  <a:lnTo>
                    <a:pt x="22" y="185"/>
                  </a:lnTo>
                  <a:lnTo>
                    <a:pt x="22" y="187"/>
                  </a:lnTo>
                  <a:lnTo>
                    <a:pt x="22" y="192"/>
                  </a:lnTo>
                  <a:lnTo>
                    <a:pt x="22" y="192"/>
                  </a:lnTo>
                  <a:lnTo>
                    <a:pt x="22" y="197"/>
                  </a:lnTo>
                  <a:lnTo>
                    <a:pt x="22" y="199"/>
                  </a:lnTo>
                  <a:lnTo>
                    <a:pt x="22" y="201"/>
                  </a:lnTo>
                  <a:lnTo>
                    <a:pt x="22" y="201"/>
                  </a:lnTo>
                  <a:lnTo>
                    <a:pt x="19" y="201"/>
                  </a:lnTo>
                  <a:lnTo>
                    <a:pt x="17" y="206"/>
                  </a:lnTo>
                  <a:lnTo>
                    <a:pt x="17" y="206"/>
                  </a:lnTo>
                  <a:lnTo>
                    <a:pt x="17" y="208"/>
                  </a:lnTo>
                  <a:lnTo>
                    <a:pt x="15" y="216"/>
                  </a:lnTo>
                  <a:lnTo>
                    <a:pt x="15" y="216"/>
                  </a:lnTo>
                  <a:lnTo>
                    <a:pt x="15" y="218"/>
                  </a:lnTo>
                  <a:lnTo>
                    <a:pt x="12" y="218"/>
                  </a:lnTo>
                  <a:lnTo>
                    <a:pt x="12" y="216"/>
                  </a:lnTo>
                  <a:lnTo>
                    <a:pt x="12" y="216"/>
                  </a:lnTo>
                  <a:lnTo>
                    <a:pt x="12" y="218"/>
                  </a:lnTo>
                  <a:lnTo>
                    <a:pt x="10" y="220"/>
                  </a:lnTo>
                  <a:lnTo>
                    <a:pt x="10" y="223"/>
                  </a:lnTo>
                  <a:lnTo>
                    <a:pt x="10" y="223"/>
                  </a:lnTo>
                  <a:lnTo>
                    <a:pt x="10" y="225"/>
                  </a:lnTo>
                  <a:lnTo>
                    <a:pt x="10" y="225"/>
                  </a:lnTo>
                  <a:lnTo>
                    <a:pt x="10" y="227"/>
                  </a:lnTo>
                  <a:lnTo>
                    <a:pt x="10" y="230"/>
                  </a:lnTo>
                  <a:lnTo>
                    <a:pt x="8" y="234"/>
                  </a:lnTo>
                  <a:lnTo>
                    <a:pt x="8" y="237"/>
                  </a:lnTo>
                  <a:lnTo>
                    <a:pt x="8" y="242"/>
                  </a:lnTo>
                  <a:lnTo>
                    <a:pt x="8" y="242"/>
                  </a:lnTo>
                  <a:lnTo>
                    <a:pt x="5" y="249"/>
                  </a:lnTo>
                  <a:lnTo>
                    <a:pt x="5" y="251"/>
                  </a:lnTo>
                  <a:lnTo>
                    <a:pt x="5" y="251"/>
                  </a:lnTo>
                  <a:lnTo>
                    <a:pt x="5" y="251"/>
                  </a:lnTo>
                  <a:lnTo>
                    <a:pt x="5" y="253"/>
                  </a:lnTo>
                  <a:lnTo>
                    <a:pt x="8" y="256"/>
                  </a:lnTo>
                  <a:lnTo>
                    <a:pt x="8" y="256"/>
                  </a:lnTo>
                  <a:lnTo>
                    <a:pt x="5" y="256"/>
                  </a:lnTo>
                  <a:lnTo>
                    <a:pt x="5" y="256"/>
                  </a:lnTo>
                  <a:lnTo>
                    <a:pt x="5" y="256"/>
                  </a:lnTo>
                  <a:lnTo>
                    <a:pt x="5" y="258"/>
                  </a:lnTo>
                  <a:lnTo>
                    <a:pt x="5" y="258"/>
                  </a:lnTo>
                  <a:lnTo>
                    <a:pt x="5" y="258"/>
                  </a:lnTo>
                  <a:lnTo>
                    <a:pt x="5" y="258"/>
                  </a:lnTo>
                  <a:lnTo>
                    <a:pt x="5" y="258"/>
                  </a:lnTo>
                  <a:lnTo>
                    <a:pt x="5" y="258"/>
                  </a:lnTo>
                  <a:lnTo>
                    <a:pt x="5" y="261"/>
                  </a:lnTo>
                  <a:lnTo>
                    <a:pt x="5" y="261"/>
                  </a:lnTo>
                  <a:lnTo>
                    <a:pt x="3" y="263"/>
                  </a:lnTo>
                  <a:lnTo>
                    <a:pt x="3" y="265"/>
                  </a:lnTo>
                  <a:lnTo>
                    <a:pt x="5" y="268"/>
                  </a:lnTo>
                  <a:lnTo>
                    <a:pt x="5" y="268"/>
                  </a:lnTo>
                  <a:lnTo>
                    <a:pt x="5" y="272"/>
                  </a:lnTo>
                  <a:lnTo>
                    <a:pt x="5" y="272"/>
                  </a:lnTo>
                  <a:lnTo>
                    <a:pt x="3" y="272"/>
                  </a:lnTo>
                  <a:lnTo>
                    <a:pt x="3" y="272"/>
                  </a:lnTo>
                  <a:lnTo>
                    <a:pt x="0" y="275"/>
                  </a:lnTo>
                  <a:lnTo>
                    <a:pt x="0" y="275"/>
                  </a:lnTo>
                  <a:lnTo>
                    <a:pt x="0" y="275"/>
                  </a:lnTo>
                  <a:lnTo>
                    <a:pt x="0" y="277"/>
                  </a:lnTo>
                  <a:lnTo>
                    <a:pt x="0" y="277"/>
                  </a:lnTo>
                  <a:lnTo>
                    <a:pt x="0" y="277"/>
                  </a:lnTo>
                  <a:lnTo>
                    <a:pt x="0" y="277"/>
                  </a:lnTo>
                  <a:lnTo>
                    <a:pt x="0" y="277"/>
                  </a:lnTo>
                  <a:lnTo>
                    <a:pt x="0" y="279"/>
                  </a:lnTo>
                  <a:lnTo>
                    <a:pt x="0" y="279"/>
                  </a:lnTo>
                  <a:lnTo>
                    <a:pt x="3" y="282"/>
                  </a:lnTo>
                  <a:lnTo>
                    <a:pt x="3" y="282"/>
                  </a:lnTo>
                  <a:lnTo>
                    <a:pt x="3" y="284"/>
                  </a:lnTo>
                  <a:lnTo>
                    <a:pt x="0" y="287"/>
                  </a:lnTo>
                  <a:lnTo>
                    <a:pt x="0" y="289"/>
                  </a:lnTo>
                  <a:lnTo>
                    <a:pt x="3" y="289"/>
                  </a:lnTo>
                  <a:lnTo>
                    <a:pt x="3" y="289"/>
                  </a:lnTo>
                  <a:lnTo>
                    <a:pt x="3" y="291"/>
                  </a:lnTo>
                  <a:lnTo>
                    <a:pt x="3" y="291"/>
                  </a:lnTo>
                  <a:lnTo>
                    <a:pt x="3" y="294"/>
                  </a:lnTo>
                  <a:lnTo>
                    <a:pt x="3" y="294"/>
                  </a:lnTo>
                  <a:lnTo>
                    <a:pt x="3" y="294"/>
                  </a:lnTo>
                  <a:lnTo>
                    <a:pt x="3" y="296"/>
                  </a:lnTo>
                  <a:lnTo>
                    <a:pt x="3" y="296"/>
                  </a:lnTo>
                  <a:lnTo>
                    <a:pt x="3" y="298"/>
                  </a:lnTo>
                  <a:lnTo>
                    <a:pt x="5" y="298"/>
                  </a:lnTo>
                  <a:lnTo>
                    <a:pt x="5" y="298"/>
                  </a:lnTo>
                  <a:lnTo>
                    <a:pt x="8" y="298"/>
                  </a:lnTo>
                  <a:lnTo>
                    <a:pt x="8" y="298"/>
                  </a:lnTo>
                  <a:lnTo>
                    <a:pt x="8" y="298"/>
                  </a:lnTo>
                  <a:lnTo>
                    <a:pt x="10" y="298"/>
                  </a:lnTo>
                  <a:lnTo>
                    <a:pt x="10" y="296"/>
                  </a:lnTo>
                  <a:lnTo>
                    <a:pt x="12" y="298"/>
                  </a:lnTo>
                  <a:lnTo>
                    <a:pt x="12" y="298"/>
                  </a:lnTo>
                  <a:lnTo>
                    <a:pt x="12" y="298"/>
                  </a:lnTo>
                  <a:lnTo>
                    <a:pt x="15" y="298"/>
                  </a:lnTo>
                  <a:lnTo>
                    <a:pt x="15" y="296"/>
                  </a:lnTo>
                  <a:lnTo>
                    <a:pt x="15" y="296"/>
                  </a:lnTo>
                  <a:lnTo>
                    <a:pt x="15" y="296"/>
                  </a:lnTo>
                  <a:lnTo>
                    <a:pt x="15" y="296"/>
                  </a:lnTo>
                  <a:lnTo>
                    <a:pt x="15" y="296"/>
                  </a:lnTo>
                  <a:lnTo>
                    <a:pt x="15" y="296"/>
                  </a:lnTo>
                  <a:lnTo>
                    <a:pt x="17" y="296"/>
                  </a:lnTo>
                  <a:lnTo>
                    <a:pt x="17" y="298"/>
                  </a:lnTo>
                  <a:lnTo>
                    <a:pt x="17" y="298"/>
                  </a:lnTo>
                  <a:lnTo>
                    <a:pt x="19" y="301"/>
                  </a:lnTo>
                  <a:lnTo>
                    <a:pt x="19" y="303"/>
                  </a:lnTo>
                  <a:lnTo>
                    <a:pt x="19" y="303"/>
                  </a:lnTo>
                  <a:lnTo>
                    <a:pt x="22" y="303"/>
                  </a:lnTo>
                  <a:lnTo>
                    <a:pt x="22" y="303"/>
                  </a:lnTo>
                  <a:lnTo>
                    <a:pt x="24" y="303"/>
                  </a:lnTo>
                  <a:lnTo>
                    <a:pt x="26" y="301"/>
                  </a:lnTo>
                  <a:lnTo>
                    <a:pt x="26" y="301"/>
                  </a:lnTo>
                  <a:lnTo>
                    <a:pt x="26" y="301"/>
                  </a:lnTo>
                  <a:lnTo>
                    <a:pt x="29" y="298"/>
                  </a:lnTo>
                  <a:lnTo>
                    <a:pt x="29" y="298"/>
                  </a:lnTo>
                  <a:lnTo>
                    <a:pt x="31" y="298"/>
                  </a:lnTo>
                  <a:lnTo>
                    <a:pt x="31" y="298"/>
                  </a:lnTo>
                  <a:lnTo>
                    <a:pt x="34" y="296"/>
                  </a:lnTo>
                  <a:lnTo>
                    <a:pt x="34" y="296"/>
                  </a:lnTo>
                  <a:lnTo>
                    <a:pt x="34" y="294"/>
                  </a:lnTo>
                  <a:lnTo>
                    <a:pt x="34" y="294"/>
                  </a:lnTo>
                  <a:lnTo>
                    <a:pt x="34" y="294"/>
                  </a:lnTo>
                  <a:lnTo>
                    <a:pt x="36" y="294"/>
                  </a:lnTo>
                  <a:lnTo>
                    <a:pt x="36" y="294"/>
                  </a:lnTo>
                  <a:lnTo>
                    <a:pt x="36" y="294"/>
                  </a:lnTo>
                  <a:lnTo>
                    <a:pt x="36" y="291"/>
                  </a:lnTo>
                  <a:lnTo>
                    <a:pt x="38" y="291"/>
                  </a:lnTo>
                  <a:lnTo>
                    <a:pt x="41" y="289"/>
                  </a:lnTo>
                  <a:lnTo>
                    <a:pt x="41" y="289"/>
                  </a:lnTo>
                  <a:lnTo>
                    <a:pt x="41" y="289"/>
                  </a:lnTo>
                  <a:lnTo>
                    <a:pt x="41" y="287"/>
                  </a:lnTo>
                  <a:lnTo>
                    <a:pt x="41" y="287"/>
                  </a:lnTo>
                  <a:lnTo>
                    <a:pt x="41" y="287"/>
                  </a:lnTo>
                  <a:lnTo>
                    <a:pt x="41" y="287"/>
                  </a:lnTo>
                  <a:lnTo>
                    <a:pt x="41" y="287"/>
                  </a:lnTo>
                  <a:lnTo>
                    <a:pt x="43" y="287"/>
                  </a:lnTo>
                  <a:lnTo>
                    <a:pt x="43" y="284"/>
                  </a:lnTo>
                  <a:lnTo>
                    <a:pt x="43" y="282"/>
                  </a:lnTo>
                  <a:lnTo>
                    <a:pt x="43" y="282"/>
                  </a:lnTo>
                  <a:lnTo>
                    <a:pt x="43" y="282"/>
                  </a:lnTo>
                  <a:lnTo>
                    <a:pt x="45" y="282"/>
                  </a:lnTo>
                  <a:lnTo>
                    <a:pt x="45" y="282"/>
                  </a:lnTo>
                  <a:lnTo>
                    <a:pt x="48" y="282"/>
                  </a:lnTo>
                  <a:lnTo>
                    <a:pt x="48" y="282"/>
                  </a:lnTo>
                  <a:lnTo>
                    <a:pt x="48" y="282"/>
                  </a:lnTo>
                  <a:lnTo>
                    <a:pt x="48" y="282"/>
                  </a:lnTo>
                  <a:lnTo>
                    <a:pt x="50" y="282"/>
                  </a:lnTo>
                  <a:lnTo>
                    <a:pt x="50" y="282"/>
                  </a:lnTo>
                  <a:lnTo>
                    <a:pt x="50" y="282"/>
                  </a:lnTo>
                  <a:lnTo>
                    <a:pt x="50" y="282"/>
                  </a:lnTo>
                  <a:lnTo>
                    <a:pt x="52" y="282"/>
                  </a:lnTo>
                  <a:lnTo>
                    <a:pt x="52" y="282"/>
                  </a:lnTo>
                  <a:lnTo>
                    <a:pt x="52" y="282"/>
                  </a:lnTo>
                  <a:lnTo>
                    <a:pt x="52" y="282"/>
                  </a:lnTo>
                  <a:lnTo>
                    <a:pt x="52" y="282"/>
                  </a:lnTo>
                  <a:lnTo>
                    <a:pt x="55" y="282"/>
                  </a:lnTo>
                  <a:lnTo>
                    <a:pt x="57" y="282"/>
                  </a:lnTo>
                  <a:lnTo>
                    <a:pt x="57" y="282"/>
                  </a:lnTo>
                  <a:lnTo>
                    <a:pt x="60" y="282"/>
                  </a:lnTo>
                  <a:lnTo>
                    <a:pt x="60" y="282"/>
                  </a:lnTo>
                  <a:lnTo>
                    <a:pt x="62" y="279"/>
                  </a:lnTo>
                  <a:lnTo>
                    <a:pt x="62" y="279"/>
                  </a:lnTo>
                  <a:lnTo>
                    <a:pt x="64" y="279"/>
                  </a:lnTo>
                  <a:lnTo>
                    <a:pt x="67" y="277"/>
                  </a:lnTo>
                  <a:lnTo>
                    <a:pt x="69" y="279"/>
                  </a:lnTo>
                  <a:lnTo>
                    <a:pt x="69" y="279"/>
                  </a:lnTo>
                  <a:lnTo>
                    <a:pt x="235" y="279"/>
                  </a:lnTo>
                  <a:lnTo>
                    <a:pt x="235" y="268"/>
                  </a:lnTo>
                  <a:lnTo>
                    <a:pt x="232" y="261"/>
                  </a:lnTo>
                  <a:lnTo>
                    <a:pt x="235" y="253"/>
                  </a:lnTo>
                  <a:lnTo>
                    <a:pt x="235" y="242"/>
                  </a:lnTo>
                  <a:lnTo>
                    <a:pt x="237" y="234"/>
                  </a:lnTo>
                  <a:lnTo>
                    <a:pt x="237" y="232"/>
                  </a:lnTo>
                  <a:lnTo>
                    <a:pt x="235" y="225"/>
                  </a:lnTo>
                  <a:lnTo>
                    <a:pt x="232" y="220"/>
                  </a:lnTo>
                  <a:lnTo>
                    <a:pt x="232" y="220"/>
                  </a:lnTo>
                  <a:lnTo>
                    <a:pt x="237" y="216"/>
                  </a:lnTo>
                  <a:lnTo>
                    <a:pt x="237" y="216"/>
                  </a:lnTo>
                  <a:lnTo>
                    <a:pt x="242" y="208"/>
                  </a:lnTo>
                  <a:lnTo>
                    <a:pt x="244" y="208"/>
                  </a:lnTo>
                  <a:lnTo>
                    <a:pt x="244" y="206"/>
                  </a:lnTo>
                  <a:lnTo>
                    <a:pt x="244" y="206"/>
                  </a:lnTo>
                  <a:lnTo>
                    <a:pt x="244" y="204"/>
                  </a:lnTo>
                  <a:lnTo>
                    <a:pt x="244" y="204"/>
                  </a:lnTo>
                  <a:lnTo>
                    <a:pt x="244" y="204"/>
                  </a:lnTo>
                  <a:lnTo>
                    <a:pt x="244" y="201"/>
                  </a:lnTo>
                  <a:lnTo>
                    <a:pt x="244" y="201"/>
                  </a:lnTo>
                  <a:lnTo>
                    <a:pt x="244" y="201"/>
                  </a:lnTo>
                  <a:lnTo>
                    <a:pt x="246" y="194"/>
                  </a:lnTo>
                  <a:lnTo>
                    <a:pt x="246" y="194"/>
                  </a:lnTo>
                  <a:lnTo>
                    <a:pt x="246" y="194"/>
                  </a:lnTo>
                  <a:lnTo>
                    <a:pt x="249" y="192"/>
                  </a:lnTo>
                  <a:lnTo>
                    <a:pt x="251" y="192"/>
                  </a:lnTo>
                  <a:lnTo>
                    <a:pt x="254" y="190"/>
                  </a:lnTo>
                  <a:lnTo>
                    <a:pt x="254" y="190"/>
                  </a:lnTo>
                  <a:lnTo>
                    <a:pt x="254" y="187"/>
                  </a:lnTo>
                  <a:lnTo>
                    <a:pt x="256" y="185"/>
                  </a:lnTo>
                  <a:lnTo>
                    <a:pt x="256" y="185"/>
                  </a:lnTo>
                  <a:lnTo>
                    <a:pt x="256" y="185"/>
                  </a:lnTo>
                  <a:lnTo>
                    <a:pt x="258" y="182"/>
                  </a:lnTo>
                  <a:lnTo>
                    <a:pt x="261" y="182"/>
                  </a:lnTo>
                  <a:lnTo>
                    <a:pt x="261" y="180"/>
                  </a:lnTo>
                  <a:lnTo>
                    <a:pt x="263" y="178"/>
                  </a:lnTo>
                  <a:lnTo>
                    <a:pt x="263" y="175"/>
                  </a:lnTo>
                  <a:lnTo>
                    <a:pt x="263" y="173"/>
                  </a:lnTo>
                  <a:lnTo>
                    <a:pt x="263" y="171"/>
                  </a:lnTo>
                  <a:lnTo>
                    <a:pt x="263" y="171"/>
                  </a:lnTo>
                  <a:lnTo>
                    <a:pt x="265" y="168"/>
                  </a:lnTo>
                  <a:lnTo>
                    <a:pt x="265" y="168"/>
                  </a:lnTo>
                  <a:lnTo>
                    <a:pt x="265" y="166"/>
                  </a:lnTo>
                  <a:lnTo>
                    <a:pt x="268" y="168"/>
                  </a:lnTo>
                  <a:lnTo>
                    <a:pt x="268" y="168"/>
                  </a:lnTo>
                  <a:lnTo>
                    <a:pt x="268" y="168"/>
                  </a:lnTo>
                  <a:lnTo>
                    <a:pt x="268" y="168"/>
                  </a:lnTo>
                  <a:lnTo>
                    <a:pt x="270" y="166"/>
                  </a:lnTo>
                  <a:lnTo>
                    <a:pt x="270" y="166"/>
                  </a:lnTo>
                  <a:lnTo>
                    <a:pt x="270" y="166"/>
                  </a:lnTo>
                  <a:lnTo>
                    <a:pt x="270" y="163"/>
                  </a:lnTo>
                  <a:lnTo>
                    <a:pt x="273" y="163"/>
                  </a:lnTo>
                  <a:lnTo>
                    <a:pt x="275" y="161"/>
                  </a:lnTo>
                  <a:lnTo>
                    <a:pt x="275" y="161"/>
                  </a:lnTo>
                  <a:lnTo>
                    <a:pt x="280" y="161"/>
                  </a:lnTo>
                  <a:lnTo>
                    <a:pt x="282" y="161"/>
                  </a:lnTo>
                  <a:lnTo>
                    <a:pt x="282" y="159"/>
                  </a:lnTo>
                  <a:lnTo>
                    <a:pt x="282" y="156"/>
                  </a:lnTo>
                  <a:lnTo>
                    <a:pt x="280" y="154"/>
                  </a:lnTo>
                  <a:lnTo>
                    <a:pt x="280" y="152"/>
                  </a:lnTo>
                  <a:lnTo>
                    <a:pt x="280" y="152"/>
                  </a:lnTo>
                  <a:lnTo>
                    <a:pt x="284" y="149"/>
                  </a:lnTo>
                  <a:lnTo>
                    <a:pt x="284" y="145"/>
                  </a:lnTo>
                  <a:lnTo>
                    <a:pt x="287" y="142"/>
                  </a:lnTo>
                  <a:lnTo>
                    <a:pt x="287" y="142"/>
                  </a:lnTo>
                  <a:lnTo>
                    <a:pt x="287" y="142"/>
                  </a:lnTo>
                  <a:lnTo>
                    <a:pt x="289" y="142"/>
                  </a:lnTo>
                  <a:lnTo>
                    <a:pt x="289" y="142"/>
                  </a:lnTo>
                  <a:lnTo>
                    <a:pt x="289" y="142"/>
                  </a:lnTo>
                  <a:lnTo>
                    <a:pt x="291" y="137"/>
                  </a:lnTo>
                  <a:lnTo>
                    <a:pt x="291" y="137"/>
                  </a:lnTo>
                  <a:lnTo>
                    <a:pt x="291" y="126"/>
                  </a:lnTo>
                  <a:lnTo>
                    <a:pt x="291" y="126"/>
                  </a:lnTo>
                  <a:lnTo>
                    <a:pt x="291" y="123"/>
                  </a:lnTo>
                  <a:lnTo>
                    <a:pt x="294" y="123"/>
                  </a:lnTo>
                  <a:lnTo>
                    <a:pt x="291" y="123"/>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7" name="Freeform 47">
              <a:extLst>
                <a:ext uri="{FF2B5EF4-FFF2-40B4-BE49-F238E27FC236}">
                  <a16:creationId xmlns:a16="http://schemas.microsoft.com/office/drawing/2014/main" xmlns="" id="{4F9C9741-8C63-FF36-7997-DD7E20A811B5}"/>
                </a:ext>
              </a:extLst>
            </p:cNvPr>
            <p:cNvSpPr>
              <a:spLocks noEditPoints="1"/>
            </p:cNvSpPr>
            <p:nvPr/>
          </p:nvSpPr>
          <p:spPr bwMode="auto">
            <a:xfrm>
              <a:off x="7851774" y="177366"/>
              <a:ext cx="349250" cy="722313"/>
            </a:xfrm>
            <a:custGeom>
              <a:avLst/>
              <a:gdLst>
                <a:gd name="T0" fmla="*/ 215 w 220"/>
                <a:gd name="T1" fmla="*/ 272 h 455"/>
                <a:gd name="T2" fmla="*/ 213 w 220"/>
                <a:gd name="T3" fmla="*/ 270 h 455"/>
                <a:gd name="T4" fmla="*/ 196 w 220"/>
                <a:gd name="T5" fmla="*/ 265 h 455"/>
                <a:gd name="T6" fmla="*/ 196 w 220"/>
                <a:gd name="T7" fmla="*/ 261 h 455"/>
                <a:gd name="T8" fmla="*/ 189 w 220"/>
                <a:gd name="T9" fmla="*/ 242 h 455"/>
                <a:gd name="T10" fmla="*/ 184 w 220"/>
                <a:gd name="T11" fmla="*/ 246 h 455"/>
                <a:gd name="T12" fmla="*/ 172 w 220"/>
                <a:gd name="T13" fmla="*/ 246 h 455"/>
                <a:gd name="T14" fmla="*/ 156 w 220"/>
                <a:gd name="T15" fmla="*/ 239 h 455"/>
                <a:gd name="T16" fmla="*/ 137 w 220"/>
                <a:gd name="T17" fmla="*/ 211 h 455"/>
                <a:gd name="T18" fmla="*/ 144 w 220"/>
                <a:gd name="T19" fmla="*/ 197 h 455"/>
                <a:gd name="T20" fmla="*/ 154 w 220"/>
                <a:gd name="T21" fmla="*/ 192 h 455"/>
                <a:gd name="T22" fmla="*/ 168 w 220"/>
                <a:gd name="T23" fmla="*/ 178 h 455"/>
                <a:gd name="T24" fmla="*/ 180 w 220"/>
                <a:gd name="T25" fmla="*/ 168 h 455"/>
                <a:gd name="T26" fmla="*/ 187 w 220"/>
                <a:gd name="T27" fmla="*/ 154 h 455"/>
                <a:gd name="T28" fmla="*/ 198 w 220"/>
                <a:gd name="T29" fmla="*/ 140 h 455"/>
                <a:gd name="T30" fmla="*/ 191 w 220"/>
                <a:gd name="T31" fmla="*/ 121 h 455"/>
                <a:gd name="T32" fmla="*/ 187 w 220"/>
                <a:gd name="T33" fmla="*/ 111 h 455"/>
                <a:gd name="T34" fmla="*/ 175 w 220"/>
                <a:gd name="T35" fmla="*/ 102 h 455"/>
                <a:gd name="T36" fmla="*/ 163 w 220"/>
                <a:gd name="T37" fmla="*/ 88 h 455"/>
                <a:gd name="T38" fmla="*/ 165 w 220"/>
                <a:gd name="T39" fmla="*/ 64 h 455"/>
                <a:gd name="T40" fmla="*/ 196 w 220"/>
                <a:gd name="T41" fmla="*/ 33 h 455"/>
                <a:gd name="T42" fmla="*/ 194 w 220"/>
                <a:gd name="T43" fmla="*/ 24 h 455"/>
                <a:gd name="T44" fmla="*/ 191 w 220"/>
                <a:gd name="T45" fmla="*/ 17 h 455"/>
                <a:gd name="T46" fmla="*/ 180 w 220"/>
                <a:gd name="T47" fmla="*/ 24 h 455"/>
                <a:gd name="T48" fmla="*/ 165 w 220"/>
                <a:gd name="T49" fmla="*/ 36 h 455"/>
                <a:gd name="T50" fmla="*/ 149 w 220"/>
                <a:gd name="T51" fmla="*/ 36 h 455"/>
                <a:gd name="T52" fmla="*/ 151 w 220"/>
                <a:gd name="T53" fmla="*/ 33 h 455"/>
                <a:gd name="T54" fmla="*/ 149 w 220"/>
                <a:gd name="T55" fmla="*/ 26 h 455"/>
                <a:gd name="T56" fmla="*/ 144 w 220"/>
                <a:gd name="T57" fmla="*/ 12 h 455"/>
                <a:gd name="T58" fmla="*/ 144 w 220"/>
                <a:gd name="T59" fmla="*/ 7 h 455"/>
                <a:gd name="T60" fmla="*/ 127 w 220"/>
                <a:gd name="T61" fmla="*/ 5 h 455"/>
                <a:gd name="T62" fmla="*/ 130 w 220"/>
                <a:gd name="T63" fmla="*/ 12 h 455"/>
                <a:gd name="T64" fmla="*/ 127 w 220"/>
                <a:gd name="T65" fmla="*/ 5 h 455"/>
                <a:gd name="T66" fmla="*/ 118 w 220"/>
                <a:gd name="T67" fmla="*/ 0 h 455"/>
                <a:gd name="T68" fmla="*/ 106 w 220"/>
                <a:gd name="T69" fmla="*/ 5 h 455"/>
                <a:gd name="T70" fmla="*/ 85 w 220"/>
                <a:gd name="T71" fmla="*/ 12 h 455"/>
                <a:gd name="T72" fmla="*/ 66 w 220"/>
                <a:gd name="T73" fmla="*/ 24 h 455"/>
                <a:gd name="T74" fmla="*/ 59 w 220"/>
                <a:gd name="T75" fmla="*/ 36 h 455"/>
                <a:gd name="T76" fmla="*/ 45 w 220"/>
                <a:gd name="T77" fmla="*/ 50 h 455"/>
                <a:gd name="T78" fmla="*/ 47 w 220"/>
                <a:gd name="T79" fmla="*/ 59 h 455"/>
                <a:gd name="T80" fmla="*/ 45 w 220"/>
                <a:gd name="T81" fmla="*/ 81 h 455"/>
                <a:gd name="T82" fmla="*/ 47 w 220"/>
                <a:gd name="T83" fmla="*/ 119 h 455"/>
                <a:gd name="T84" fmla="*/ 47 w 220"/>
                <a:gd name="T85" fmla="*/ 145 h 455"/>
                <a:gd name="T86" fmla="*/ 40 w 220"/>
                <a:gd name="T87" fmla="*/ 173 h 455"/>
                <a:gd name="T88" fmla="*/ 35 w 220"/>
                <a:gd name="T89" fmla="*/ 185 h 455"/>
                <a:gd name="T90" fmla="*/ 12 w 220"/>
                <a:gd name="T91" fmla="*/ 204 h 455"/>
                <a:gd name="T92" fmla="*/ 2 w 220"/>
                <a:gd name="T93" fmla="*/ 232 h 455"/>
                <a:gd name="T94" fmla="*/ 16 w 220"/>
                <a:gd name="T95" fmla="*/ 270 h 455"/>
                <a:gd name="T96" fmla="*/ 45 w 220"/>
                <a:gd name="T97" fmla="*/ 294 h 455"/>
                <a:gd name="T98" fmla="*/ 85 w 220"/>
                <a:gd name="T99" fmla="*/ 341 h 455"/>
                <a:gd name="T100" fmla="*/ 99 w 220"/>
                <a:gd name="T101" fmla="*/ 407 h 455"/>
                <a:gd name="T102" fmla="*/ 130 w 220"/>
                <a:gd name="T103" fmla="*/ 447 h 455"/>
                <a:gd name="T104" fmla="*/ 146 w 220"/>
                <a:gd name="T105" fmla="*/ 400 h 455"/>
                <a:gd name="T106" fmla="*/ 163 w 220"/>
                <a:gd name="T107" fmla="*/ 362 h 455"/>
                <a:gd name="T108" fmla="*/ 172 w 220"/>
                <a:gd name="T109" fmla="*/ 348 h 455"/>
                <a:gd name="T110" fmla="*/ 220 w 220"/>
                <a:gd name="T111" fmla="*/ 315 h 455"/>
                <a:gd name="T112" fmla="*/ 203 w 220"/>
                <a:gd name="T113" fmla="*/ 168 h 455"/>
                <a:gd name="T114" fmla="*/ 201 w 220"/>
                <a:gd name="T115" fmla="*/ 166 h 455"/>
                <a:gd name="T116" fmla="*/ 196 w 220"/>
                <a:gd name="T117" fmla="*/ 173 h 455"/>
                <a:gd name="T118" fmla="*/ 189 w 220"/>
                <a:gd name="T119" fmla="*/ 227 h 455"/>
                <a:gd name="T120" fmla="*/ 175 w 220"/>
                <a:gd name="T121" fmla="*/ 234 h 455"/>
                <a:gd name="T122" fmla="*/ 182 w 220"/>
                <a:gd name="T123" fmla="*/ 242 h 455"/>
                <a:gd name="T124" fmla="*/ 189 w 220"/>
                <a:gd name="T125" fmla="*/ 17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455">
                  <a:moveTo>
                    <a:pt x="220" y="313"/>
                  </a:moveTo>
                  <a:lnTo>
                    <a:pt x="217" y="310"/>
                  </a:lnTo>
                  <a:lnTo>
                    <a:pt x="215" y="308"/>
                  </a:lnTo>
                  <a:lnTo>
                    <a:pt x="213" y="305"/>
                  </a:lnTo>
                  <a:lnTo>
                    <a:pt x="213" y="301"/>
                  </a:lnTo>
                  <a:lnTo>
                    <a:pt x="215" y="296"/>
                  </a:lnTo>
                  <a:lnTo>
                    <a:pt x="213" y="289"/>
                  </a:lnTo>
                  <a:lnTo>
                    <a:pt x="215" y="284"/>
                  </a:lnTo>
                  <a:lnTo>
                    <a:pt x="215" y="279"/>
                  </a:lnTo>
                  <a:lnTo>
                    <a:pt x="215" y="279"/>
                  </a:lnTo>
                  <a:lnTo>
                    <a:pt x="215" y="272"/>
                  </a:lnTo>
                  <a:lnTo>
                    <a:pt x="215" y="270"/>
                  </a:lnTo>
                  <a:lnTo>
                    <a:pt x="215" y="270"/>
                  </a:lnTo>
                  <a:lnTo>
                    <a:pt x="215" y="270"/>
                  </a:lnTo>
                  <a:lnTo>
                    <a:pt x="213" y="270"/>
                  </a:lnTo>
                  <a:lnTo>
                    <a:pt x="208" y="265"/>
                  </a:lnTo>
                  <a:lnTo>
                    <a:pt x="208" y="268"/>
                  </a:lnTo>
                  <a:lnTo>
                    <a:pt x="210" y="268"/>
                  </a:lnTo>
                  <a:lnTo>
                    <a:pt x="210" y="268"/>
                  </a:lnTo>
                  <a:lnTo>
                    <a:pt x="210" y="268"/>
                  </a:lnTo>
                  <a:lnTo>
                    <a:pt x="213" y="270"/>
                  </a:lnTo>
                  <a:lnTo>
                    <a:pt x="213" y="270"/>
                  </a:lnTo>
                  <a:lnTo>
                    <a:pt x="210" y="270"/>
                  </a:lnTo>
                  <a:lnTo>
                    <a:pt x="208" y="270"/>
                  </a:lnTo>
                  <a:lnTo>
                    <a:pt x="206" y="270"/>
                  </a:lnTo>
                  <a:lnTo>
                    <a:pt x="203" y="268"/>
                  </a:lnTo>
                  <a:lnTo>
                    <a:pt x="201" y="268"/>
                  </a:lnTo>
                  <a:lnTo>
                    <a:pt x="198" y="268"/>
                  </a:lnTo>
                  <a:lnTo>
                    <a:pt x="198" y="268"/>
                  </a:lnTo>
                  <a:lnTo>
                    <a:pt x="198" y="268"/>
                  </a:lnTo>
                  <a:lnTo>
                    <a:pt x="196" y="265"/>
                  </a:lnTo>
                  <a:lnTo>
                    <a:pt x="196" y="265"/>
                  </a:lnTo>
                  <a:lnTo>
                    <a:pt x="196" y="265"/>
                  </a:lnTo>
                  <a:lnTo>
                    <a:pt x="196" y="263"/>
                  </a:lnTo>
                  <a:lnTo>
                    <a:pt x="198" y="263"/>
                  </a:lnTo>
                  <a:lnTo>
                    <a:pt x="203" y="265"/>
                  </a:lnTo>
                  <a:lnTo>
                    <a:pt x="203" y="265"/>
                  </a:lnTo>
                  <a:lnTo>
                    <a:pt x="206" y="265"/>
                  </a:lnTo>
                  <a:lnTo>
                    <a:pt x="206" y="263"/>
                  </a:lnTo>
                  <a:lnTo>
                    <a:pt x="203" y="263"/>
                  </a:lnTo>
                  <a:lnTo>
                    <a:pt x="201" y="263"/>
                  </a:lnTo>
                  <a:lnTo>
                    <a:pt x="198" y="263"/>
                  </a:lnTo>
                  <a:lnTo>
                    <a:pt x="198" y="261"/>
                  </a:lnTo>
                  <a:lnTo>
                    <a:pt x="196" y="261"/>
                  </a:lnTo>
                  <a:lnTo>
                    <a:pt x="196" y="258"/>
                  </a:lnTo>
                  <a:lnTo>
                    <a:pt x="194" y="258"/>
                  </a:lnTo>
                  <a:lnTo>
                    <a:pt x="196" y="258"/>
                  </a:lnTo>
                  <a:lnTo>
                    <a:pt x="194" y="253"/>
                  </a:lnTo>
                  <a:lnTo>
                    <a:pt x="196" y="251"/>
                  </a:lnTo>
                  <a:lnTo>
                    <a:pt x="196" y="249"/>
                  </a:lnTo>
                  <a:lnTo>
                    <a:pt x="194" y="246"/>
                  </a:lnTo>
                  <a:lnTo>
                    <a:pt x="194" y="244"/>
                  </a:lnTo>
                  <a:lnTo>
                    <a:pt x="191" y="244"/>
                  </a:lnTo>
                  <a:lnTo>
                    <a:pt x="191" y="244"/>
                  </a:lnTo>
                  <a:lnTo>
                    <a:pt x="189" y="242"/>
                  </a:lnTo>
                  <a:lnTo>
                    <a:pt x="189" y="242"/>
                  </a:lnTo>
                  <a:lnTo>
                    <a:pt x="189" y="242"/>
                  </a:lnTo>
                  <a:lnTo>
                    <a:pt x="187" y="242"/>
                  </a:lnTo>
                  <a:lnTo>
                    <a:pt x="187" y="242"/>
                  </a:lnTo>
                  <a:lnTo>
                    <a:pt x="187" y="242"/>
                  </a:lnTo>
                  <a:lnTo>
                    <a:pt x="187" y="242"/>
                  </a:lnTo>
                  <a:lnTo>
                    <a:pt x="184" y="244"/>
                  </a:lnTo>
                  <a:lnTo>
                    <a:pt x="184" y="244"/>
                  </a:lnTo>
                  <a:lnTo>
                    <a:pt x="184" y="244"/>
                  </a:lnTo>
                  <a:lnTo>
                    <a:pt x="187" y="246"/>
                  </a:lnTo>
                  <a:lnTo>
                    <a:pt x="184" y="246"/>
                  </a:lnTo>
                  <a:lnTo>
                    <a:pt x="184" y="249"/>
                  </a:lnTo>
                  <a:lnTo>
                    <a:pt x="184" y="249"/>
                  </a:lnTo>
                  <a:lnTo>
                    <a:pt x="182" y="249"/>
                  </a:lnTo>
                  <a:lnTo>
                    <a:pt x="177" y="251"/>
                  </a:lnTo>
                  <a:lnTo>
                    <a:pt x="175" y="251"/>
                  </a:lnTo>
                  <a:lnTo>
                    <a:pt x="175" y="251"/>
                  </a:lnTo>
                  <a:lnTo>
                    <a:pt x="172" y="251"/>
                  </a:lnTo>
                  <a:lnTo>
                    <a:pt x="172" y="249"/>
                  </a:lnTo>
                  <a:lnTo>
                    <a:pt x="172" y="246"/>
                  </a:lnTo>
                  <a:lnTo>
                    <a:pt x="172" y="246"/>
                  </a:lnTo>
                  <a:lnTo>
                    <a:pt x="172" y="246"/>
                  </a:lnTo>
                  <a:lnTo>
                    <a:pt x="172" y="244"/>
                  </a:lnTo>
                  <a:lnTo>
                    <a:pt x="175" y="244"/>
                  </a:lnTo>
                  <a:lnTo>
                    <a:pt x="175" y="239"/>
                  </a:lnTo>
                  <a:lnTo>
                    <a:pt x="175" y="237"/>
                  </a:lnTo>
                  <a:lnTo>
                    <a:pt x="172" y="237"/>
                  </a:lnTo>
                  <a:lnTo>
                    <a:pt x="170" y="239"/>
                  </a:lnTo>
                  <a:lnTo>
                    <a:pt x="165" y="239"/>
                  </a:lnTo>
                  <a:lnTo>
                    <a:pt x="163" y="242"/>
                  </a:lnTo>
                  <a:lnTo>
                    <a:pt x="161" y="242"/>
                  </a:lnTo>
                  <a:lnTo>
                    <a:pt x="161" y="242"/>
                  </a:lnTo>
                  <a:lnTo>
                    <a:pt x="156" y="239"/>
                  </a:lnTo>
                  <a:lnTo>
                    <a:pt x="154" y="237"/>
                  </a:lnTo>
                  <a:lnTo>
                    <a:pt x="146" y="230"/>
                  </a:lnTo>
                  <a:lnTo>
                    <a:pt x="144" y="230"/>
                  </a:lnTo>
                  <a:lnTo>
                    <a:pt x="144" y="230"/>
                  </a:lnTo>
                  <a:lnTo>
                    <a:pt x="139" y="223"/>
                  </a:lnTo>
                  <a:lnTo>
                    <a:pt x="139" y="220"/>
                  </a:lnTo>
                  <a:lnTo>
                    <a:pt x="137" y="218"/>
                  </a:lnTo>
                  <a:lnTo>
                    <a:pt x="137" y="216"/>
                  </a:lnTo>
                  <a:lnTo>
                    <a:pt x="137" y="213"/>
                  </a:lnTo>
                  <a:lnTo>
                    <a:pt x="137" y="213"/>
                  </a:lnTo>
                  <a:lnTo>
                    <a:pt x="137" y="211"/>
                  </a:lnTo>
                  <a:lnTo>
                    <a:pt x="137" y="208"/>
                  </a:lnTo>
                  <a:lnTo>
                    <a:pt x="137" y="208"/>
                  </a:lnTo>
                  <a:lnTo>
                    <a:pt x="137" y="206"/>
                  </a:lnTo>
                  <a:lnTo>
                    <a:pt x="137" y="206"/>
                  </a:lnTo>
                  <a:lnTo>
                    <a:pt x="137" y="206"/>
                  </a:lnTo>
                  <a:lnTo>
                    <a:pt x="137" y="206"/>
                  </a:lnTo>
                  <a:lnTo>
                    <a:pt x="139" y="204"/>
                  </a:lnTo>
                  <a:lnTo>
                    <a:pt x="139" y="201"/>
                  </a:lnTo>
                  <a:lnTo>
                    <a:pt x="142" y="199"/>
                  </a:lnTo>
                  <a:lnTo>
                    <a:pt x="142" y="197"/>
                  </a:lnTo>
                  <a:lnTo>
                    <a:pt x="144" y="197"/>
                  </a:lnTo>
                  <a:lnTo>
                    <a:pt x="146" y="197"/>
                  </a:lnTo>
                  <a:lnTo>
                    <a:pt x="149" y="194"/>
                  </a:lnTo>
                  <a:lnTo>
                    <a:pt x="149" y="194"/>
                  </a:lnTo>
                  <a:lnTo>
                    <a:pt x="149" y="194"/>
                  </a:lnTo>
                  <a:lnTo>
                    <a:pt x="151" y="192"/>
                  </a:lnTo>
                  <a:lnTo>
                    <a:pt x="151" y="192"/>
                  </a:lnTo>
                  <a:lnTo>
                    <a:pt x="151" y="192"/>
                  </a:lnTo>
                  <a:lnTo>
                    <a:pt x="151" y="192"/>
                  </a:lnTo>
                  <a:lnTo>
                    <a:pt x="151" y="192"/>
                  </a:lnTo>
                  <a:lnTo>
                    <a:pt x="154" y="192"/>
                  </a:lnTo>
                  <a:lnTo>
                    <a:pt x="154" y="192"/>
                  </a:lnTo>
                  <a:lnTo>
                    <a:pt x="156" y="192"/>
                  </a:lnTo>
                  <a:lnTo>
                    <a:pt x="158" y="187"/>
                  </a:lnTo>
                  <a:lnTo>
                    <a:pt x="161" y="185"/>
                  </a:lnTo>
                  <a:lnTo>
                    <a:pt x="165" y="185"/>
                  </a:lnTo>
                  <a:lnTo>
                    <a:pt x="168" y="185"/>
                  </a:lnTo>
                  <a:lnTo>
                    <a:pt x="168" y="182"/>
                  </a:lnTo>
                  <a:lnTo>
                    <a:pt x="168" y="182"/>
                  </a:lnTo>
                  <a:lnTo>
                    <a:pt x="168" y="182"/>
                  </a:lnTo>
                  <a:lnTo>
                    <a:pt x="168" y="180"/>
                  </a:lnTo>
                  <a:lnTo>
                    <a:pt x="168" y="180"/>
                  </a:lnTo>
                  <a:lnTo>
                    <a:pt x="168" y="178"/>
                  </a:lnTo>
                  <a:lnTo>
                    <a:pt x="168" y="178"/>
                  </a:lnTo>
                  <a:lnTo>
                    <a:pt x="170" y="178"/>
                  </a:lnTo>
                  <a:lnTo>
                    <a:pt x="170" y="178"/>
                  </a:lnTo>
                  <a:lnTo>
                    <a:pt x="172" y="175"/>
                  </a:lnTo>
                  <a:lnTo>
                    <a:pt x="175" y="175"/>
                  </a:lnTo>
                  <a:lnTo>
                    <a:pt x="175" y="175"/>
                  </a:lnTo>
                  <a:lnTo>
                    <a:pt x="175" y="173"/>
                  </a:lnTo>
                  <a:lnTo>
                    <a:pt x="177" y="173"/>
                  </a:lnTo>
                  <a:lnTo>
                    <a:pt x="177" y="171"/>
                  </a:lnTo>
                  <a:lnTo>
                    <a:pt x="180" y="168"/>
                  </a:lnTo>
                  <a:lnTo>
                    <a:pt x="180" y="168"/>
                  </a:lnTo>
                  <a:lnTo>
                    <a:pt x="182" y="166"/>
                  </a:lnTo>
                  <a:lnTo>
                    <a:pt x="182" y="166"/>
                  </a:lnTo>
                  <a:lnTo>
                    <a:pt x="182" y="166"/>
                  </a:lnTo>
                  <a:lnTo>
                    <a:pt x="182" y="163"/>
                  </a:lnTo>
                  <a:lnTo>
                    <a:pt x="182" y="163"/>
                  </a:lnTo>
                  <a:lnTo>
                    <a:pt x="182" y="163"/>
                  </a:lnTo>
                  <a:lnTo>
                    <a:pt x="184" y="161"/>
                  </a:lnTo>
                  <a:lnTo>
                    <a:pt x="184" y="159"/>
                  </a:lnTo>
                  <a:lnTo>
                    <a:pt x="184" y="159"/>
                  </a:lnTo>
                  <a:lnTo>
                    <a:pt x="184" y="156"/>
                  </a:lnTo>
                  <a:lnTo>
                    <a:pt x="187" y="154"/>
                  </a:lnTo>
                  <a:lnTo>
                    <a:pt x="189" y="154"/>
                  </a:lnTo>
                  <a:lnTo>
                    <a:pt x="189" y="152"/>
                  </a:lnTo>
                  <a:lnTo>
                    <a:pt x="191" y="149"/>
                  </a:lnTo>
                  <a:lnTo>
                    <a:pt x="189" y="147"/>
                  </a:lnTo>
                  <a:lnTo>
                    <a:pt x="191" y="147"/>
                  </a:lnTo>
                  <a:lnTo>
                    <a:pt x="191" y="145"/>
                  </a:lnTo>
                  <a:lnTo>
                    <a:pt x="191" y="145"/>
                  </a:lnTo>
                  <a:lnTo>
                    <a:pt x="194" y="142"/>
                  </a:lnTo>
                  <a:lnTo>
                    <a:pt x="196" y="140"/>
                  </a:lnTo>
                  <a:lnTo>
                    <a:pt x="196" y="140"/>
                  </a:lnTo>
                  <a:lnTo>
                    <a:pt x="198" y="140"/>
                  </a:lnTo>
                  <a:lnTo>
                    <a:pt x="198" y="137"/>
                  </a:lnTo>
                  <a:lnTo>
                    <a:pt x="196" y="137"/>
                  </a:lnTo>
                  <a:lnTo>
                    <a:pt x="196" y="137"/>
                  </a:lnTo>
                  <a:lnTo>
                    <a:pt x="194" y="137"/>
                  </a:lnTo>
                  <a:lnTo>
                    <a:pt x="194" y="135"/>
                  </a:lnTo>
                  <a:lnTo>
                    <a:pt x="191" y="133"/>
                  </a:lnTo>
                  <a:lnTo>
                    <a:pt x="191" y="130"/>
                  </a:lnTo>
                  <a:lnTo>
                    <a:pt x="191" y="128"/>
                  </a:lnTo>
                  <a:lnTo>
                    <a:pt x="191" y="126"/>
                  </a:lnTo>
                  <a:lnTo>
                    <a:pt x="191" y="123"/>
                  </a:lnTo>
                  <a:lnTo>
                    <a:pt x="191" y="121"/>
                  </a:lnTo>
                  <a:lnTo>
                    <a:pt x="194" y="121"/>
                  </a:lnTo>
                  <a:lnTo>
                    <a:pt x="191" y="121"/>
                  </a:lnTo>
                  <a:lnTo>
                    <a:pt x="191" y="119"/>
                  </a:lnTo>
                  <a:lnTo>
                    <a:pt x="189" y="119"/>
                  </a:lnTo>
                  <a:lnTo>
                    <a:pt x="189" y="116"/>
                  </a:lnTo>
                  <a:lnTo>
                    <a:pt x="189" y="116"/>
                  </a:lnTo>
                  <a:lnTo>
                    <a:pt x="189" y="114"/>
                  </a:lnTo>
                  <a:lnTo>
                    <a:pt x="191" y="114"/>
                  </a:lnTo>
                  <a:lnTo>
                    <a:pt x="191" y="111"/>
                  </a:lnTo>
                  <a:lnTo>
                    <a:pt x="189" y="111"/>
                  </a:lnTo>
                  <a:lnTo>
                    <a:pt x="187" y="111"/>
                  </a:lnTo>
                  <a:lnTo>
                    <a:pt x="182" y="109"/>
                  </a:lnTo>
                  <a:lnTo>
                    <a:pt x="180" y="109"/>
                  </a:lnTo>
                  <a:lnTo>
                    <a:pt x="180" y="107"/>
                  </a:lnTo>
                  <a:lnTo>
                    <a:pt x="180" y="107"/>
                  </a:lnTo>
                  <a:lnTo>
                    <a:pt x="180" y="104"/>
                  </a:lnTo>
                  <a:lnTo>
                    <a:pt x="180" y="104"/>
                  </a:lnTo>
                  <a:lnTo>
                    <a:pt x="180" y="102"/>
                  </a:lnTo>
                  <a:lnTo>
                    <a:pt x="180" y="102"/>
                  </a:lnTo>
                  <a:lnTo>
                    <a:pt x="180" y="102"/>
                  </a:lnTo>
                  <a:lnTo>
                    <a:pt x="175" y="104"/>
                  </a:lnTo>
                  <a:lnTo>
                    <a:pt x="175" y="102"/>
                  </a:lnTo>
                  <a:lnTo>
                    <a:pt x="172" y="102"/>
                  </a:lnTo>
                  <a:lnTo>
                    <a:pt x="172" y="102"/>
                  </a:lnTo>
                  <a:lnTo>
                    <a:pt x="170" y="100"/>
                  </a:lnTo>
                  <a:lnTo>
                    <a:pt x="168" y="97"/>
                  </a:lnTo>
                  <a:lnTo>
                    <a:pt x="168" y="92"/>
                  </a:lnTo>
                  <a:lnTo>
                    <a:pt x="165" y="92"/>
                  </a:lnTo>
                  <a:lnTo>
                    <a:pt x="165" y="92"/>
                  </a:lnTo>
                  <a:lnTo>
                    <a:pt x="165" y="92"/>
                  </a:lnTo>
                  <a:lnTo>
                    <a:pt x="163" y="90"/>
                  </a:lnTo>
                  <a:lnTo>
                    <a:pt x="163" y="90"/>
                  </a:lnTo>
                  <a:lnTo>
                    <a:pt x="163" y="88"/>
                  </a:lnTo>
                  <a:lnTo>
                    <a:pt x="163" y="88"/>
                  </a:lnTo>
                  <a:lnTo>
                    <a:pt x="163" y="85"/>
                  </a:lnTo>
                  <a:lnTo>
                    <a:pt x="163" y="85"/>
                  </a:lnTo>
                  <a:lnTo>
                    <a:pt x="161" y="83"/>
                  </a:lnTo>
                  <a:lnTo>
                    <a:pt x="161" y="81"/>
                  </a:lnTo>
                  <a:lnTo>
                    <a:pt x="161" y="78"/>
                  </a:lnTo>
                  <a:lnTo>
                    <a:pt x="161" y="74"/>
                  </a:lnTo>
                  <a:lnTo>
                    <a:pt x="163" y="71"/>
                  </a:lnTo>
                  <a:lnTo>
                    <a:pt x="163" y="69"/>
                  </a:lnTo>
                  <a:lnTo>
                    <a:pt x="163" y="66"/>
                  </a:lnTo>
                  <a:lnTo>
                    <a:pt x="165" y="64"/>
                  </a:lnTo>
                  <a:lnTo>
                    <a:pt x="168" y="62"/>
                  </a:lnTo>
                  <a:lnTo>
                    <a:pt x="168" y="62"/>
                  </a:lnTo>
                  <a:lnTo>
                    <a:pt x="175" y="59"/>
                  </a:lnTo>
                  <a:lnTo>
                    <a:pt x="180" y="59"/>
                  </a:lnTo>
                  <a:lnTo>
                    <a:pt x="180" y="57"/>
                  </a:lnTo>
                  <a:lnTo>
                    <a:pt x="182" y="50"/>
                  </a:lnTo>
                  <a:lnTo>
                    <a:pt x="187" y="43"/>
                  </a:lnTo>
                  <a:lnTo>
                    <a:pt x="189" y="38"/>
                  </a:lnTo>
                  <a:lnTo>
                    <a:pt x="191" y="36"/>
                  </a:lnTo>
                  <a:lnTo>
                    <a:pt x="194" y="33"/>
                  </a:lnTo>
                  <a:lnTo>
                    <a:pt x="196" y="33"/>
                  </a:lnTo>
                  <a:lnTo>
                    <a:pt x="196" y="31"/>
                  </a:lnTo>
                  <a:lnTo>
                    <a:pt x="196" y="31"/>
                  </a:lnTo>
                  <a:lnTo>
                    <a:pt x="196" y="29"/>
                  </a:lnTo>
                  <a:lnTo>
                    <a:pt x="196" y="29"/>
                  </a:lnTo>
                  <a:lnTo>
                    <a:pt x="196" y="29"/>
                  </a:lnTo>
                  <a:lnTo>
                    <a:pt x="194" y="29"/>
                  </a:lnTo>
                  <a:lnTo>
                    <a:pt x="194" y="29"/>
                  </a:lnTo>
                  <a:lnTo>
                    <a:pt x="194" y="29"/>
                  </a:lnTo>
                  <a:lnTo>
                    <a:pt x="194" y="26"/>
                  </a:lnTo>
                  <a:lnTo>
                    <a:pt x="194" y="26"/>
                  </a:lnTo>
                  <a:lnTo>
                    <a:pt x="194" y="24"/>
                  </a:lnTo>
                  <a:lnTo>
                    <a:pt x="194" y="24"/>
                  </a:lnTo>
                  <a:lnTo>
                    <a:pt x="191" y="24"/>
                  </a:lnTo>
                  <a:lnTo>
                    <a:pt x="191" y="21"/>
                  </a:lnTo>
                  <a:lnTo>
                    <a:pt x="191" y="21"/>
                  </a:lnTo>
                  <a:lnTo>
                    <a:pt x="191" y="21"/>
                  </a:lnTo>
                  <a:lnTo>
                    <a:pt x="191" y="19"/>
                  </a:lnTo>
                  <a:lnTo>
                    <a:pt x="191" y="19"/>
                  </a:lnTo>
                  <a:lnTo>
                    <a:pt x="191" y="19"/>
                  </a:lnTo>
                  <a:lnTo>
                    <a:pt x="191" y="17"/>
                  </a:lnTo>
                  <a:lnTo>
                    <a:pt x="191" y="17"/>
                  </a:lnTo>
                  <a:lnTo>
                    <a:pt x="191" y="17"/>
                  </a:lnTo>
                  <a:lnTo>
                    <a:pt x="189" y="17"/>
                  </a:lnTo>
                  <a:lnTo>
                    <a:pt x="187" y="19"/>
                  </a:lnTo>
                  <a:lnTo>
                    <a:pt x="184" y="19"/>
                  </a:lnTo>
                  <a:lnTo>
                    <a:pt x="184" y="19"/>
                  </a:lnTo>
                  <a:lnTo>
                    <a:pt x="184" y="19"/>
                  </a:lnTo>
                  <a:lnTo>
                    <a:pt x="184" y="19"/>
                  </a:lnTo>
                  <a:lnTo>
                    <a:pt x="184" y="21"/>
                  </a:lnTo>
                  <a:lnTo>
                    <a:pt x="184" y="21"/>
                  </a:lnTo>
                  <a:lnTo>
                    <a:pt x="184" y="21"/>
                  </a:lnTo>
                  <a:lnTo>
                    <a:pt x="180" y="24"/>
                  </a:lnTo>
                  <a:lnTo>
                    <a:pt x="180" y="24"/>
                  </a:lnTo>
                  <a:lnTo>
                    <a:pt x="180" y="26"/>
                  </a:lnTo>
                  <a:lnTo>
                    <a:pt x="180" y="26"/>
                  </a:lnTo>
                  <a:lnTo>
                    <a:pt x="177" y="26"/>
                  </a:lnTo>
                  <a:lnTo>
                    <a:pt x="175" y="29"/>
                  </a:lnTo>
                  <a:lnTo>
                    <a:pt x="172" y="31"/>
                  </a:lnTo>
                  <a:lnTo>
                    <a:pt x="170" y="31"/>
                  </a:lnTo>
                  <a:lnTo>
                    <a:pt x="168" y="31"/>
                  </a:lnTo>
                  <a:lnTo>
                    <a:pt x="168" y="31"/>
                  </a:lnTo>
                  <a:lnTo>
                    <a:pt x="165" y="31"/>
                  </a:lnTo>
                  <a:lnTo>
                    <a:pt x="165" y="33"/>
                  </a:lnTo>
                  <a:lnTo>
                    <a:pt x="165" y="36"/>
                  </a:lnTo>
                  <a:lnTo>
                    <a:pt x="165" y="38"/>
                  </a:lnTo>
                  <a:lnTo>
                    <a:pt x="163" y="38"/>
                  </a:lnTo>
                  <a:lnTo>
                    <a:pt x="161" y="38"/>
                  </a:lnTo>
                  <a:lnTo>
                    <a:pt x="158" y="40"/>
                  </a:lnTo>
                  <a:lnTo>
                    <a:pt x="158" y="40"/>
                  </a:lnTo>
                  <a:lnTo>
                    <a:pt x="158" y="40"/>
                  </a:lnTo>
                  <a:lnTo>
                    <a:pt x="154" y="40"/>
                  </a:lnTo>
                  <a:lnTo>
                    <a:pt x="154" y="38"/>
                  </a:lnTo>
                  <a:lnTo>
                    <a:pt x="151" y="38"/>
                  </a:lnTo>
                  <a:lnTo>
                    <a:pt x="151" y="33"/>
                  </a:lnTo>
                  <a:lnTo>
                    <a:pt x="149" y="36"/>
                  </a:lnTo>
                  <a:lnTo>
                    <a:pt x="149" y="36"/>
                  </a:lnTo>
                  <a:lnTo>
                    <a:pt x="149" y="36"/>
                  </a:lnTo>
                  <a:lnTo>
                    <a:pt x="149" y="36"/>
                  </a:lnTo>
                  <a:lnTo>
                    <a:pt x="146" y="36"/>
                  </a:lnTo>
                  <a:lnTo>
                    <a:pt x="146" y="36"/>
                  </a:lnTo>
                  <a:lnTo>
                    <a:pt x="146" y="36"/>
                  </a:lnTo>
                  <a:lnTo>
                    <a:pt x="146" y="33"/>
                  </a:lnTo>
                  <a:lnTo>
                    <a:pt x="146" y="33"/>
                  </a:lnTo>
                  <a:lnTo>
                    <a:pt x="149" y="33"/>
                  </a:lnTo>
                  <a:lnTo>
                    <a:pt x="151" y="33"/>
                  </a:lnTo>
                  <a:lnTo>
                    <a:pt x="151" y="33"/>
                  </a:lnTo>
                  <a:lnTo>
                    <a:pt x="151" y="33"/>
                  </a:lnTo>
                  <a:lnTo>
                    <a:pt x="151" y="33"/>
                  </a:lnTo>
                  <a:lnTo>
                    <a:pt x="151" y="33"/>
                  </a:lnTo>
                  <a:lnTo>
                    <a:pt x="151" y="33"/>
                  </a:lnTo>
                  <a:lnTo>
                    <a:pt x="154" y="31"/>
                  </a:lnTo>
                  <a:lnTo>
                    <a:pt x="154" y="31"/>
                  </a:lnTo>
                  <a:lnTo>
                    <a:pt x="154" y="31"/>
                  </a:lnTo>
                  <a:lnTo>
                    <a:pt x="154" y="29"/>
                  </a:lnTo>
                  <a:lnTo>
                    <a:pt x="154" y="29"/>
                  </a:lnTo>
                  <a:lnTo>
                    <a:pt x="151" y="26"/>
                  </a:lnTo>
                  <a:lnTo>
                    <a:pt x="149" y="26"/>
                  </a:lnTo>
                  <a:lnTo>
                    <a:pt x="146" y="24"/>
                  </a:lnTo>
                  <a:lnTo>
                    <a:pt x="146" y="19"/>
                  </a:lnTo>
                  <a:lnTo>
                    <a:pt x="144" y="17"/>
                  </a:lnTo>
                  <a:lnTo>
                    <a:pt x="146" y="14"/>
                  </a:lnTo>
                  <a:lnTo>
                    <a:pt x="149" y="17"/>
                  </a:lnTo>
                  <a:lnTo>
                    <a:pt x="149" y="14"/>
                  </a:lnTo>
                  <a:lnTo>
                    <a:pt x="149" y="14"/>
                  </a:lnTo>
                  <a:lnTo>
                    <a:pt x="146" y="14"/>
                  </a:lnTo>
                  <a:lnTo>
                    <a:pt x="146" y="12"/>
                  </a:lnTo>
                  <a:lnTo>
                    <a:pt x="146" y="12"/>
                  </a:lnTo>
                  <a:lnTo>
                    <a:pt x="144" y="12"/>
                  </a:lnTo>
                  <a:lnTo>
                    <a:pt x="144" y="12"/>
                  </a:lnTo>
                  <a:lnTo>
                    <a:pt x="142" y="12"/>
                  </a:lnTo>
                  <a:lnTo>
                    <a:pt x="144" y="10"/>
                  </a:lnTo>
                  <a:lnTo>
                    <a:pt x="144" y="10"/>
                  </a:lnTo>
                  <a:lnTo>
                    <a:pt x="146" y="10"/>
                  </a:lnTo>
                  <a:lnTo>
                    <a:pt x="146" y="12"/>
                  </a:lnTo>
                  <a:lnTo>
                    <a:pt x="149" y="12"/>
                  </a:lnTo>
                  <a:lnTo>
                    <a:pt x="149" y="10"/>
                  </a:lnTo>
                  <a:lnTo>
                    <a:pt x="151" y="10"/>
                  </a:lnTo>
                  <a:lnTo>
                    <a:pt x="149" y="10"/>
                  </a:lnTo>
                  <a:lnTo>
                    <a:pt x="144" y="7"/>
                  </a:lnTo>
                  <a:lnTo>
                    <a:pt x="144" y="7"/>
                  </a:lnTo>
                  <a:lnTo>
                    <a:pt x="139" y="5"/>
                  </a:lnTo>
                  <a:lnTo>
                    <a:pt x="139" y="5"/>
                  </a:lnTo>
                  <a:lnTo>
                    <a:pt x="139" y="5"/>
                  </a:lnTo>
                  <a:lnTo>
                    <a:pt x="135" y="5"/>
                  </a:lnTo>
                  <a:lnTo>
                    <a:pt x="135" y="5"/>
                  </a:lnTo>
                  <a:lnTo>
                    <a:pt x="130" y="5"/>
                  </a:lnTo>
                  <a:lnTo>
                    <a:pt x="127" y="5"/>
                  </a:lnTo>
                  <a:lnTo>
                    <a:pt x="127" y="5"/>
                  </a:lnTo>
                  <a:lnTo>
                    <a:pt x="127" y="5"/>
                  </a:lnTo>
                  <a:lnTo>
                    <a:pt x="127" y="5"/>
                  </a:lnTo>
                  <a:lnTo>
                    <a:pt x="127" y="5"/>
                  </a:lnTo>
                  <a:lnTo>
                    <a:pt x="125" y="7"/>
                  </a:lnTo>
                  <a:lnTo>
                    <a:pt x="125" y="7"/>
                  </a:lnTo>
                  <a:lnTo>
                    <a:pt x="127" y="7"/>
                  </a:lnTo>
                  <a:lnTo>
                    <a:pt x="127" y="7"/>
                  </a:lnTo>
                  <a:lnTo>
                    <a:pt x="127" y="7"/>
                  </a:lnTo>
                  <a:lnTo>
                    <a:pt x="132" y="7"/>
                  </a:lnTo>
                  <a:lnTo>
                    <a:pt x="132" y="10"/>
                  </a:lnTo>
                  <a:lnTo>
                    <a:pt x="132" y="10"/>
                  </a:lnTo>
                  <a:lnTo>
                    <a:pt x="130" y="12"/>
                  </a:lnTo>
                  <a:lnTo>
                    <a:pt x="130" y="12"/>
                  </a:lnTo>
                  <a:lnTo>
                    <a:pt x="127" y="12"/>
                  </a:lnTo>
                  <a:lnTo>
                    <a:pt x="125" y="12"/>
                  </a:lnTo>
                  <a:lnTo>
                    <a:pt x="125" y="12"/>
                  </a:lnTo>
                  <a:lnTo>
                    <a:pt x="125" y="10"/>
                  </a:lnTo>
                  <a:lnTo>
                    <a:pt x="125" y="10"/>
                  </a:lnTo>
                  <a:lnTo>
                    <a:pt x="125" y="10"/>
                  </a:lnTo>
                  <a:lnTo>
                    <a:pt x="123" y="7"/>
                  </a:lnTo>
                  <a:lnTo>
                    <a:pt x="123" y="7"/>
                  </a:lnTo>
                  <a:lnTo>
                    <a:pt x="125" y="7"/>
                  </a:lnTo>
                  <a:lnTo>
                    <a:pt x="127" y="5"/>
                  </a:lnTo>
                  <a:lnTo>
                    <a:pt x="127" y="5"/>
                  </a:lnTo>
                  <a:lnTo>
                    <a:pt x="127" y="0"/>
                  </a:lnTo>
                  <a:lnTo>
                    <a:pt x="127" y="0"/>
                  </a:lnTo>
                  <a:lnTo>
                    <a:pt x="127" y="0"/>
                  </a:lnTo>
                  <a:lnTo>
                    <a:pt x="123" y="0"/>
                  </a:lnTo>
                  <a:lnTo>
                    <a:pt x="123" y="0"/>
                  </a:lnTo>
                  <a:lnTo>
                    <a:pt x="123" y="0"/>
                  </a:lnTo>
                  <a:lnTo>
                    <a:pt x="123" y="0"/>
                  </a:lnTo>
                  <a:lnTo>
                    <a:pt x="120" y="0"/>
                  </a:lnTo>
                  <a:lnTo>
                    <a:pt x="120" y="0"/>
                  </a:lnTo>
                  <a:lnTo>
                    <a:pt x="118" y="0"/>
                  </a:lnTo>
                  <a:lnTo>
                    <a:pt x="118" y="0"/>
                  </a:lnTo>
                  <a:lnTo>
                    <a:pt x="116" y="0"/>
                  </a:lnTo>
                  <a:lnTo>
                    <a:pt x="113" y="3"/>
                  </a:lnTo>
                  <a:lnTo>
                    <a:pt x="113" y="3"/>
                  </a:lnTo>
                  <a:lnTo>
                    <a:pt x="111" y="3"/>
                  </a:lnTo>
                  <a:lnTo>
                    <a:pt x="111" y="3"/>
                  </a:lnTo>
                  <a:lnTo>
                    <a:pt x="111" y="3"/>
                  </a:lnTo>
                  <a:lnTo>
                    <a:pt x="109" y="3"/>
                  </a:lnTo>
                  <a:lnTo>
                    <a:pt x="106" y="5"/>
                  </a:lnTo>
                  <a:lnTo>
                    <a:pt x="106" y="5"/>
                  </a:lnTo>
                  <a:lnTo>
                    <a:pt x="106" y="5"/>
                  </a:lnTo>
                  <a:lnTo>
                    <a:pt x="106" y="5"/>
                  </a:lnTo>
                  <a:lnTo>
                    <a:pt x="104" y="3"/>
                  </a:lnTo>
                  <a:lnTo>
                    <a:pt x="104" y="5"/>
                  </a:lnTo>
                  <a:lnTo>
                    <a:pt x="101" y="5"/>
                  </a:lnTo>
                  <a:lnTo>
                    <a:pt x="101" y="7"/>
                  </a:lnTo>
                  <a:lnTo>
                    <a:pt x="94" y="7"/>
                  </a:lnTo>
                  <a:lnTo>
                    <a:pt x="92" y="7"/>
                  </a:lnTo>
                  <a:lnTo>
                    <a:pt x="92" y="10"/>
                  </a:lnTo>
                  <a:lnTo>
                    <a:pt x="90" y="10"/>
                  </a:lnTo>
                  <a:lnTo>
                    <a:pt x="87" y="12"/>
                  </a:lnTo>
                  <a:lnTo>
                    <a:pt x="85" y="12"/>
                  </a:lnTo>
                  <a:lnTo>
                    <a:pt x="85" y="12"/>
                  </a:lnTo>
                  <a:lnTo>
                    <a:pt x="83" y="14"/>
                  </a:lnTo>
                  <a:lnTo>
                    <a:pt x="83" y="14"/>
                  </a:lnTo>
                  <a:lnTo>
                    <a:pt x="83" y="14"/>
                  </a:lnTo>
                  <a:lnTo>
                    <a:pt x="80" y="17"/>
                  </a:lnTo>
                  <a:lnTo>
                    <a:pt x="78" y="19"/>
                  </a:lnTo>
                  <a:lnTo>
                    <a:pt x="78" y="21"/>
                  </a:lnTo>
                  <a:lnTo>
                    <a:pt x="75" y="21"/>
                  </a:lnTo>
                  <a:lnTo>
                    <a:pt x="75" y="21"/>
                  </a:lnTo>
                  <a:lnTo>
                    <a:pt x="73" y="24"/>
                  </a:lnTo>
                  <a:lnTo>
                    <a:pt x="71" y="24"/>
                  </a:lnTo>
                  <a:lnTo>
                    <a:pt x="66" y="24"/>
                  </a:lnTo>
                  <a:lnTo>
                    <a:pt x="66" y="24"/>
                  </a:lnTo>
                  <a:lnTo>
                    <a:pt x="61" y="26"/>
                  </a:lnTo>
                  <a:lnTo>
                    <a:pt x="61" y="26"/>
                  </a:lnTo>
                  <a:lnTo>
                    <a:pt x="61" y="26"/>
                  </a:lnTo>
                  <a:lnTo>
                    <a:pt x="61" y="29"/>
                  </a:lnTo>
                  <a:lnTo>
                    <a:pt x="61" y="29"/>
                  </a:lnTo>
                  <a:lnTo>
                    <a:pt x="61" y="29"/>
                  </a:lnTo>
                  <a:lnTo>
                    <a:pt x="64" y="33"/>
                  </a:lnTo>
                  <a:lnTo>
                    <a:pt x="64" y="33"/>
                  </a:lnTo>
                  <a:lnTo>
                    <a:pt x="61" y="33"/>
                  </a:lnTo>
                  <a:lnTo>
                    <a:pt x="59" y="36"/>
                  </a:lnTo>
                  <a:lnTo>
                    <a:pt x="57" y="36"/>
                  </a:lnTo>
                  <a:lnTo>
                    <a:pt x="54" y="36"/>
                  </a:lnTo>
                  <a:lnTo>
                    <a:pt x="52" y="36"/>
                  </a:lnTo>
                  <a:lnTo>
                    <a:pt x="52" y="36"/>
                  </a:lnTo>
                  <a:lnTo>
                    <a:pt x="49" y="38"/>
                  </a:lnTo>
                  <a:lnTo>
                    <a:pt x="52" y="38"/>
                  </a:lnTo>
                  <a:lnTo>
                    <a:pt x="54" y="40"/>
                  </a:lnTo>
                  <a:lnTo>
                    <a:pt x="52" y="43"/>
                  </a:lnTo>
                  <a:lnTo>
                    <a:pt x="52" y="45"/>
                  </a:lnTo>
                  <a:lnTo>
                    <a:pt x="49" y="45"/>
                  </a:lnTo>
                  <a:lnTo>
                    <a:pt x="45" y="50"/>
                  </a:lnTo>
                  <a:lnTo>
                    <a:pt x="40" y="52"/>
                  </a:lnTo>
                  <a:lnTo>
                    <a:pt x="40" y="52"/>
                  </a:lnTo>
                  <a:lnTo>
                    <a:pt x="38" y="55"/>
                  </a:lnTo>
                  <a:lnTo>
                    <a:pt x="38" y="57"/>
                  </a:lnTo>
                  <a:lnTo>
                    <a:pt x="38" y="57"/>
                  </a:lnTo>
                  <a:lnTo>
                    <a:pt x="40" y="57"/>
                  </a:lnTo>
                  <a:lnTo>
                    <a:pt x="45" y="57"/>
                  </a:lnTo>
                  <a:lnTo>
                    <a:pt x="45" y="57"/>
                  </a:lnTo>
                  <a:lnTo>
                    <a:pt x="47" y="59"/>
                  </a:lnTo>
                  <a:lnTo>
                    <a:pt x="47" y="59"/>
                  </a:lnTo>
                  <a:lnTo>
                    <a:pt x="47" y="59"/>
                  </a:lnTo>
                  <a:lnTo>
                    <a:pt x="47" y="62"/>
                  </a:lnTo>
                  <a:lnTo>
                    <a:pt x="47" y="64"/>
                  </a:lnTo>
                  <a:lnTo>
                    <a:pt x="47" y="64"/>
                  </a:lnTo>
                  <a:lnTo>
                    <a:pt x="47" y="64"/>
                  </a:lnTo>
                  <a:lnTo>
                    <a:pt x="45" y="71"/>
                  </a:lnTo>
                  <a:lnTo>
                    <a:pt x="45" y="76"/>
                  </a:lnTo>
                  <a:lnTo>
                    <a:pt x="45" y="76"/>
                  </a:lnTo>
                  <a:lnTo>
                    <a:pt x="45" y="78"/>
                  </a:lnTo>
                  <a:lnTo>
                    <a:pt x="45" y="78"/>
                  </a:lnTo>
                  <a:lnTo>
                    <a:pt x="45" y="81"/>
                  </a:lnTo>
                  <a:lnTo>
                    <a:pt x="45" y="81"/>
                  </a:lnTo>
                  <a:lnTo>
                    <a:pt x="42" y="85"/>
                  </a:lnTo>
                  <a:lnTo>
                    <a:pt x="42" y="90"/>
                  </a:lnTo>
                  <a:lnTo>
                    <a:pt x="42" y="90"/>
                  </a:lnTo>
                  <a:lnTo>
                    <a:pt x="42" y="95"/>
                  </a:lnTo>
                  <a:lnTo>
                    <a:pt x="42" y="100"/>
                  </a:lnTo>
                  <a:lnTo>
                    <a:pt x="42" y="102"/>
                  </a:lnTo>
                  <a:lnTo>
                    <a:pt x="42" y="104"/>
                  </a:lnTo>
                  <a:lnTo>
                    <a:pt x="45" y="109"/>
                  </a:lnTo>
                  <a:lnTo>
                    <a:pt x="47" y="111"/>
                  </a:lnTo>
                  <a:lnTo>
                    <a:pt x="47" y="114"/>
                  </a:lnTo>
                  <a:lnTo>
                    <a:pt x="47" y="119"/>
                  </a:lnTo>
                  <a:lnTo>
                    <a:pt x="47" y="121"/>
                  </a:lnTo>
                  <a:lnTo>
                    <a:pt x="45" y="126"/>
                  </a:lnTo>
                  <a:lnTo>
                    <a:pt x="45" y="128"/>
                  </a:lnTo>
                  <a:lnTo>
                    <a:pt x="45" y="130"/>
                  </a:lnTo>
                  <a:lnTo>
                    <a:pt x="45" y="133"/>
                  </a:lnTo>
                  <a:lnTo>
                    <a:pt x="45" y="135"/>
                  </a:lnTo>
                  <a:lnTo>
                    <a:pt x="47" y="135"/>
                  </a:lnTo>
                  <a:lnTo>
                    <a:pt x="49" y="137"/>
                  </a:lnTo>
                  <a:lnTo>
                    <a:pt x="52" y="137"/>
                  </a:lnTo>
                  <a:lnTo>
                    <a:pt x="52" y="140"/>
                  </a:lnTo>
                  <a:lnTo>
                    <a:pt x="47" y="145"/>
                  </a:lnTo>
                  <a:lnTo>
                    <a:pt x="45" y="147"/>
                  </a:lnTo>
                  <a:lnTo>
                    <a:pt x="45" y="149"/>
                  </a:lnTo>
                  <a:lnTo>
                    <a:pt x="45" y="154"/>
                  </a:lnTo>
                  <a:lnTo>
                    <a:pt x="42" y="159"/>
                  </a:lnTo>
                  <a:lnTo>
                    <a:pt x="42" y="161"/>
                  </a:lnTo>
                  <a:lnTo>
                    <a:pt x="42" y="163"/>
                  </a:lnTo>
                  <a:lnTo>
                    <a:pt x="42" y="168"/>
                  </a:lnTo>
                  <a:lnTo>
                    <a:pt x="42" y="171"/>
                  </a:lnTo>
                  <a:lnTo>
                    <a:pt x="42" y="171"/>
                  </a:lnTo>
                  <a:lnTo>
                    <a:pt x="42" y="171"/>
                  </a:lnTo>
                  <a:lnTo>
                    <a:pt x="40" y="173"/>
                  </a:lnTo>
                  <a:lnTo>
                    <a:pt x="40" y="173"/>
                  </a:lnTo>
                  <a:lnTo>
                    <a:pt x="40" y="175"/>
                  </a:lnTo>
                  <a:lnTo>
                    <a:pt x="42" y="178"/>
                  </a:lnTo>
                  <a:lnTo>
                    <a:pt x="40" y="178"/>
                  </a:lnTo>
                  <a:lnTo>
                    <a:pt x="40" y="178"/>
                  </a:lnTo>
                  <a:lnTo>
                    <a:pt x="38" y="180"/>
                  </a:lnTo>
                  <a:lnTo>
                    <a:pt x="38" y="180"/>
                  </a:lnTo>
                  <a:lnTo>
                    <a:pt x="38" y="180"/>
                  </a:lnTo>
                  <a:lnTo>
                    <a:pt x="38" y="180"/>
                  </a:lnTo>
                  <a:lnTo>
                    <a:pt x="35" y="182"/>
                  </a:lnTo>
                  <a:lnTo>
                    <a:pt x="35" y="185"/>
                  </a:lnTo>
                  <a:lnTo>
                    <a:pt x="33" y="185"/>
                  </a:lnTo>
                  <a:lnTo>
                    <a:pt x="28" y="187"/>
                  </a:lnTo>
                  <a:lnTo>
                    <a:pt x="26" y="187"/>
                  </a:lnTo>
                  <a:lnTo>
                    <a:pt x="21" y="190"/>
                  </a:lnTo>
                  <a:lnTo>
                    <a:pt x="19" y="192"/>
                  </a:lnTo>
                  <a:lnTo>
                    <a:pt x="19" y="194"/>
                  </a:lnTo>
                  <a:lnTo>
                    <a:pt x="16" y="201"/>
                  </a:lnTo>
                  <a:lnTo>
                    <a:pt x="16" y="204"/>
                  </a:lnTo>
                  <a:lnTo>
                    <a:pt x="16" y="204"/>
                  </a:lnTo>
                  <a:lnTo>
                    <a:pt x="14" y="204"/>
                  </a:lnTo>
                  <a:lnTo>
                    <a:pt x="12" y="204"/>
                  </a:lnTo>
                  <a:lnTo>
                    <a:pt x="9" y="206"/>
                  </a:lnTo>
                  <a:lnTo>
                    <a:pt x="7" y="206"/>
                  </a:lnTo>
                  <a:lnTo>
                    <a:pt x="7" y="208"/>
                  </a:lnTo>
                  <a:lnTo>
                    <a:pt x="4" y="211"/>
                  </a:lnTo>
                  <a:lnTo>
                    <a:pt x="2" y="213"/>
                  </a:lnTo>
                  <a:lnTo>
                    <a:pt x="2" y="213"/>
                  </a:lnTo>
                  <a:lnTo>
                    <a:pt x="2" y="218"/>
                  </a:lnTo>
                  <a:lnTo>
                    <a:pt x="0" y="225"/>
                  </a:lnTo>
                  <a:lnTo>
                    <a:pt x="2" y="227"/>
                  </a:lnTo>
                  <a:lnTo>
                    <a:pt x="2" y="232"/>
                  </a:lnTo>
                  <a:lnTo>
                    <a:pt x="2" y="232"/>
                  </a:lnTo>
                  <a:lnTo>
                    <a:pt x="4" y="234"/>
                  </a:lnTo>
                  <a:lnTo>
                    <a:pt x="4" y="239"/>
                  </a:lnTo>
                  <a:lnTo>
                    <a:pt x="4" y="239"/>
                  </a:lnTo>
                  <a:lnTo>
                    <a:pt x="9" y="246"/>
                  </a:lnTo>
                  <a:lnTo>
                    <a:pt x="12" y="253"/>
                  </a:lnTo>
                  <a:lnTo>
                    <a:pt x="14" y="256"/>
                  </a:lnTo>
                  <a:lnTo>
                    <a:pt x="14" y="256"/>
                  </a:lnTo>
                  <a:lnTo>
                    <a:pt x="14" y="265"/>
                  </a:lnTo>
                  <a:lnTo>
                    <a:pt x="14" y="268"/>
                  </a:lnTo>
                  <a:lnTo>
                    <a:pt x="16" y="270"/>
                  </a:lnTo>
                  <a:lnTo>
                    <a:pt x="16" y="270"/>
                  </a:lnTo>
                  <a:lnTo>
                    <a:pt x="21" y="270"/>
                  </a:lnTo>
                  <a:lnTo>
                    <a:pt x="21" y="270"/>
                  </a:lnTo>
                  <a:lnTo>
                    <a:pt x="28" y="275"/>
                  </a:lnTo>
                  <a:lnTo>
                    <a:pt x="28" y="275"/>
                  </a:lnTo>
                  <a:lnTo>
                    <a:pt x="30" y="275"/>
                  </a:lnTo>
                  <a:lnTo>
                    <a:pt x="30" y="275"/>
                  </a:lnTo>
                  <a:lnTo>
                    <a:pt x="33" y="275"/>
                  </a:lnTo>
                  <a:lnTo>
                    <a:pt x="33" y="277"/>
                  </a:lnTo>
                  <a:lnTo>
                    <a:pt x="38" y="284"/>
                  </a:lnTo>
                  <a:lnTo>
                    <a:pt x="45" y="294"/>
                  </a:lnTo>
                  <a:lnTo>
                    <a:pt x="45" y="294"/>
                  </a:lnTo>
                  <a:lnTo>
                    <a:pt x="45" y="303"/>
                  </a:lnTo>
                  <a:lnTo>
                    <a:pt x="45" y="310"/>
                  </a:lnTo>
                  <a:lnTo>
                    <a:pt x="47" y="313"/>
                  </a:lnTo>
                  <a:lnTo>
                    <a:pt x="47" y="313"/>
                  </a:lnTo>
                  <a:lnTo>
                    <a:pt x="47" y="313"/>
                  </a:lnTo>
                  <a:lnTo>
                    <a:pt x="54" y="317"/>
                  </a:lnTo>
                  <a:lnTo>
                    <a:pt x="64" y="324"/>
                  </a:lnTo>
                  <a:lnTo>
                    <a:pt x="73" y="332"/>
                  </a:lnTo>
                  <a:lnTo>
                    <a:pt x="83" y="339"/>
                  </a:lnTo>
                  <a:lnTo>
                    <a:pt x="85" y="339"/>
                  </a:lnTo>
                  <a:lnTo>
                    <a:pt x="85" y="341"/>
                  </a:lnTo>
                  <a:lnTo>
                    <a:pt x="85" y="346"/>
                  </a:lnTo>
                  <a:lnTo>
                    <a:pt x="85" y="346"/>
                  </a:lnTo>
                  <a:lnTo>
                    <a:pt x="87" y="353"/>
                  </a:lnTo>
                  <a:lnTo>
                    <a:pt x="90" y="360"/>
                  </a:lnTo>
                  <a:lnTo>
                    <a:pt x="90" y="367"/>
                  </a:lnTo>
                  <a:lnTo>
                    <a:pt x="92" y="374"/>
                  </a:lnTo>
                  <a:lnTo>
                    <a:pt x="94" y="381"/>
                  </a:lnTo>
                  <a:lnTo>
                    <a:pt x="94" y="388"/>
                  </a:lnTo>
                  <a:lnTo>
                    <a:pt x="97" y="393"/>
                  </a:lnTo>
                  <a:lnTo>
                    <a:pt x="97" y="400"/>
                  </a:lnTo>
                  <a:lnTo>
                    <a:pt x="99" y="407"/>
                  </a:lnTo>
                  <a:lnTo>
                    <a:pt x="101" y="414"/>
                  </a:lnTo>
                  <a:lnTo>
                    <a:pt x="101" y="421"/>
                  </a:lnTo>
                  <a:lnTo>
                    <a:pt x="104" y="429"/>
                  </a:lnTo>
                  <a:lnTo>
                    <a:pt x="106" y="436"/>
                  </a:lnTo>
                  <a:lnTo>
                    <a:pt x="106" y="443"/>
                  </a:lnTo>
                  <a:lnTo>
                    <a:pt x="109" y="447"/>
                  </a:lnTo>
                  <a:lnTo>
                    <a:pt x="111" y="455"/>
                  </a:lnTo>
                  <a:lnTo>
                    <a:pt x="123" y="450"/>
                  </a:lnTo>
                  <a:lnTo>
                    <a:pt x="123" y="447"/>
                  </a:lnTo>
                  <a:lnTo>
                    <a:pt x="127" y="447"/>
                  </a:lnTo>
                  <a:lnTo>
                    <a:pt x="130" y="447"/>
                  </a:lnTo>
                  <a:lnTo>
                    <a:pt x="135" y="438"/>
                  </a:lnTo>
                  <a:lnTo>
                    <a:pt x="142" y="431"/>
                  </a:lnTo>
                  <a:lnTo>
                    <a:pt x="146" y="424"/>
                  </a:lnTo>
                  <a:lnTo>
                    <a:pt x="149" y="417"/>
                  </a:lnTo>
                  <a:lnTo>
                    <a:pt x="151" y="414"/>
                  </a:lnTo>
                  <a:lnTo>
                    <a:pt x="151" y="412"/>
                  </a:lnTo>
                  <a:lnTo>
                    <a:pt x="149" y="410"/>
                  </a:lnTo>
                  <a:lnTo>
                    <a:pt x="149" y="407"/>
                  </a:lnTo>
                  <a:lnTo>
                    <a:pt x="149" y="405"/>
                  </a:lnTo>
                  <a:lnTo>
                    <a:pt x="149" y="403"/>
                  </a:lnTo>
                  <a:lnTo>
                    <a:pt x="146" y="400"/>
                  </a:lnTo>
                  <a:lnTo>
                    <a:pt x="146" y="393"/>
                  </a:lnTo>
                  <a:lnTo>
                    <a:pt x="142" y="381"/>
                  </a:lnTo>
                  <a:lnTo>
                    <a:pt x="142" y="381"/>
                  </a:lnTo>
                  <a:lnTo>
                    <a:pt x="142" y="376"/>
                  </a:lnTo>
                  <a:lnTo>
                    <a:pt x="142" y="376"/>
                  </a:lnTo>
                  <a:lnTo>
                    <a:pt x="146" y="372"/>
                  </a:lnTo>
                  <a:lnTo>
                    <a:pt x="149" y="365"/>
                  </a:lnTo>
                  <a:lnTo>
                    <a:pt x="154" y="362"/>
                  </a:lnTo>
                  <a:lnTo>
                    <a:pt x="158" y="362"/>
                  </a:lnTo>
                  <a:lnTo>
                    <a:pt x="161" y="362"/>
                  </a:lnTo>
                  <a:lnTo>
                    <a:pt x="163" y="362"/>
                  </a:lnTo>
                  <a:lnTo>
                    <a:pt x="163" y="360"/>
                  </a:lnTo>
                  <a:lnTo>
                    <a:pt x="163" y="360"/>
                  </a:lnTo>
                  <a:lnTo>
                    <a:pt x="165" y="358"/>
                  </a:lnTo>
                  <a:lnTo>
                    <a:pt x="168" y="355"/>
                  </a:lnTo>
                  <a:lnTo>
                    <a:pt x="168" y="353"/>
                  </a:lnTo>
                  <a:lnTo>
                    <a:pt x="168" y="348"/>
                  </a:lnTo>
                  <a:lnTo>
                    <a:pt x="170" y="348"/>
                  </a:lnTo>
                  <a:lnTo>
                    <a:pt x="170" y="348"/>
                  </a:lnTo>
                  <a:lnTo>
                    <a:pt x="170" y="348"/>
                  </a:lnTo>
                  <a:lnTo>
                    <a:pt x="172" y="348"/>
                  </a:lnTo>
                  <a:lnTo>
                    <a:pt x="172" y="348"/>
                  </a:lnTo>
                  <a:lnTo>
                    <a:pt x="175" y="346"/>
                  </a:lnTo>
                  <a:lnTo>
                    <a:pt x="177" y="346"/>
                  </a:lnTo>
                  <a:lnTo>
                    <a:pt x="180" y="343"/>
                  </a:lnTo>
                  <a:lnTo>
                    <a:pt x="182" y="339"/>
                  </a:lnTo>
                  <a:lnTo>
                    <a:pt x="182" y="336"/>
                  </a:lnTo>
                  <a:lnTo>
                    <a:pt x="198" y="329"/>
                  </a:lnTo>
                  <a:lnTo>
                    <a:pt x="213" y="322"/>
                  </a:lnTo>
                  <a:lnTo>
                    <a:pt x="217" y="320"/>
                  </a:lnTo>
                  <a:lnTo>
                    <a:pt x="217" y="320"/>
                  </a:lnTo>
                  <a:lnTo>
                    <a:pt x="217" y="317"/>
                  </a:lnTo>
                  <a:lnTo>
                    <a:pt x="220" y="315"/>
                  </a:lnTo>
                  <a:lnTo>
                    <a:pt x="220" y="313"/>
                  </a:lnTo>
                  <a:close/>
                  <a:moveTo>
                    <a:pt x="196" y="173"/>
                  </a:moveTo>
                  <a:lnTo>
                    <a:pt x="196" y="173"/>
                  </a:lnTo>
                  <a:lnTo>
                    <a:pt x="196" y="175"/>
                  </a:lnTo>
                  <a:lnTo>
                    <a:pt x="196" y="175"/>
                  </a:lnTo>
                  <a:lnTo>
                    <a:pt x="196" y="175"/>
                  </a:lnTo>
                  <a:lnTo>
                    <a:pt x="201" y="173"/>
                  </a:lnTo>
                  <a:lnTo>
                    <a:pt x="206" y="171"/>
                  </a:lnTo>
                  <a:lnTo>
                    <a:pt x="206" y="171"/>
                  </a:lnTo>
                  <a:lnTo>
                    <a:pt x="203" y="168"/>
                  </a:lnTo>
                  <a:lnTo>
                    <a:pt x="203" y="168"/>
                  </a:lnTo>
                  <a:lnTo>
                    <a:pt x="203" y="168"/>
                  </a:lnTo>
                  <a:lnTo>
                    <a:pt x="203" y="168"/>
                  </a:lnTo>
                  <a:lnTo>
                    <a:pt x="203" y="168"/>
                  </a:lnTo>
                  <a:lnTo>
                    <a:pt x="203" y="166"/>
                  </a:lnTo>
                  <a:lnTo>
                    <a:pt x="206" y="166"/>
                  </a:lnTo>
                  <a:lnTo>
                    <a:pt x="206" y="166"/>
                  </a:lnTo>
                  <a:lnTo>
                    <a:pt x="203" y="166"/>
                  </a:lnTo>
                  <a:lnTo>
                    <a:pt x="203" y="166"/>
                  </a:lnTo>
                  <a:lnTo>
                    <a:pt x="203" y="166"/>
                  </a:lnTo>
                  <a:lnTo>
                    <a:pt x="201" y="166"/>
                  </a:lnTo>
                  <a:lnTo>
                    <a:pt x="201" y="166"/>
                  </a:lnTo>
                  <a:lnTo>
                    <a:pt x="201" y="168"/>
                  </a:lnTo>
                  <a:lnTo>
                    <a:pt x="201" y="168"/>
                  </a:lnTo>
                  <a:lnTo>
                    <a:pt x="201" y="171"/>
                  </a:lnTo>
                  <a:lnTo>
                    <a:pt x="201" y="171"/>
                  </a:lnTo>
                  <a:lnTo>
                    <a:pt x="198" y="171"/>
                  </a:lnTo>
                  <a:lnTo>
                    <a:pt x="198" y="168"/>
                  </a:lnTo>
                  <a:lnTo>
                    <a:pt x="198" y="171"/>
                  </a:lnTo>
                  <a:lnTo>
                    <a:pt x="198" y="171"/>
                  </a:lnTo>
                  <a:lnTo>
                    <a:pt x="198" y="171"/>
                  </a:lnTo>
                  <a:lnTo>
                    <a:pt x="198" y="171"/>
                  </a:lnTo>
                  <a:lnTo>
                    <a:pt x="196" y="173"/>
                  </a:lnTo>
                  <a:close/>
                  <a:moveTo>
                    <a:pt x="187" y="237"/>
                  </a:moveTo>
                  <a:lnTo>
                    <a:pt x="187" y="237"/>
                  </a:lnTo>
                  <a:lnTo>
                    <a:pt x="187" y="234"/>
                  </a:lnTo>
                  <a:lnTo>
                    <a:pt x="187" y="234"/>
                  </a:lnTo>
                  <a:lnTo>
                    <a:pt x="189" y="234"/>
                  </a:lnTo>
                  <a:lnTo>
                    <a:pt x="189" y="234"/>
                  </a:lnTo>
                  <a:lnTo>
                    <a:pt x="191" y="232"/>
                  </a:lnTo>
                  <a:lnTo>
                    <a:pt x="191" y="230"/>
                  </a:lnTo>
                  <a:lnTo>
                    <a:pt x="191" y="230"/>
                  </a:lnTo>
                  <a:lnTo>
                    <a:pt x="189" y="230"/>
                  </a:lnTo>
                  <a:lnTo>
                    <a:pt x="189" y="227"/>
                  </a:lnTo>
                  <a:lnTo>
                    <a:pt x="187" y="227"/>
                  </a:lnTo>
                  <a:lnTo>
                    <a:pt x="184" y="225"/>
                  </a:lnTo>
                  <a:lnTo>
                    <a:pt x="184" y="225"/>
                  </a:lnTo>
                  <a:lnTo>
                    <a:pt x="182" y="225"/>
                  </a:lnTo>
                  <a:lnTo>
                    <a:pt x="177" y="225"/>
                  </a:lnTo>
                  <a:lnTo>
                    <a:pt x="175" y="225"/>
                  </a:lnTo>
                  <a:lnTo>
                    <a:pt x="175" y="227"/>
                  </a:lnTo>
                  <a:lnTo>
                    <a:pt x="175" y="230"/>
                  </a:lnTo>
                  <a:lnTo>
                    <a:pt x="175" y="232"/>
                  </a:lnTo>
                  <a:lnTo>
                    <a:pt x="175" y="234"/>
                  </a:lnTo>
                  <a:lnTo>
                    <a:pt x="175" y="234"/>
                  </a:lnTo>
                  <a:lnTo>
                    <a:pt x="175" y="237"/>
                  </a:lnTo>
                  <a:lnTo>
                    <a:pt x="177" y="237"/>
                  </a:lnTo>
                  <a:lnTo>
                    <a:pt x="177" y="237"/>
                  </a:lnTo>
                  <a:lnTo>
                    <a:pt x="177" y="237"/>
                  </a:lnTo>
                  <a:lnTo>
                    <a:pt x="180" y="234"/>
                  </a:lnTo>
                  <a:lnTo>
                    <a:pt x="180" y="234"/>
                  </a:lnTo>
                  <a:lnTo>
                    <a:pt x="180" y="237"/>
                  </a:lnTo>
                  <a:lnTo>
                    <a:pt x="182" y="237"/>
                  </a:lnTo>
                  <a:lnTo>
                    <a:pt x="182" y="239"/>
                  </a:lnTo>
                  <a:lnTo>
                    <a:pt x="182" y="239"/>
                  </a:lnTo>
                  <a:lnTo>
                    <a:pt x="182" y="242"/>
                  </a:lnTo>
                  <a:lnTo>
                    <a:pt x="184" y="242"/>
                  </a:lnTo>
                  <a:lnTo>
                    <a:pt x="184" y="239"/>
                  </a:lnTo>
                  <a:lnTo>
                    <a:pt x="184" y="239"/>
                  </a:lnTo>
                  <a:lnTo>
                    <a:pt x="184" y="237"/>
                  </a:lnTo>
                  <a:lnTo>
                    <a:pt x="187" y="237"/>
                  </a:lnTo>
                  <a:lnTo>
                    <a:pt x="187" y="234"/>
                  </a:lnTo>
                  <a:lnTo>
                    <a:pt x="187" y="237"/>
                  </a:lnTo>
                  <a:lnTo>
                    <a:pt x="187" y="237"/>
                  </a:lnTo>
                  <a:close/>
                  <a:moveTo>
                    <a:pt x="196" y="175"/>
                  </a:moveTo>
                  <a:lnTo>
                    <a:pt x="194" y="175"/>
                  </a:lnTo>
                  <a:lnTo>
                    <a:pt x="189" y="175"/>
                  </a:lnTo>
                  <a:lnTo>
                    <a:pt x="187" y="175"/>
                  </a:lnTo>
                  <a:lnTo>
                    <a:pt x="187" y="175"/>
                  </a:lnTo>
                  <a:lnTo>
                    <a:pt x="189" y="178"/>
                  </a:lnTo>
                  <a:lnTo>
                    <a:pt x="189" y="178"/>
                  </a:lnTo>
                  <a:lnTo>
                    <a:pt x="191" y="178"/>
                  </a:lnTo>
                  <a:lnTo>
                    <a:pt x="191" y="178"/>
                  </a:lnTo>
                  <a:lnTo>
                    <a:pt x="194" y="178"/>
                  </a:lnTo>
                  <a:lnTo>
                    <a:pt x="196" y="175"/>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8" name="Freeform 48">
              <a:extLst>
                <a:ext uri="{FF2B5EF4-FFF2-40B4-BE49-F238E27FC236}">
                  <a16:creationId xmlns:a16="http://schemas.microsoft.com/office/drawing/2014/main" xmlns="" id="{5E258285-2582-E5B9-2650-23AD1C870B66}"/>
                </a:ext>
              </a:extLst>
            </p:cNvPr>
            <p:cNvSpPr>
              <a:spLocks/>
            </p:cNvSpPr>
            <p:nvPr/>
          </p:nvSpPr>
          <p:spPr bwMode="auto">
            <a:xfrm>
              <a:off x="7205662" y="2634816"/>
              <a:ext cx="165100" cy="428625"/>
            </a:xfrm>
            <a:custGeom>
              <a:avLst/>
              <a:gdLst>
                <a:gd name="T0" fmla="*/ 97 w 104"/>
                <a:gd name="T1" fmla="*/ 248 h 270"/>
                <a:gd name="T2" fmla="*/ 94 w 104"/>
                <a:gd name="T3" fmla="*/ 244 h 270"/>
                <a:gd name="T4" fmla="*/ 94 w 104"/>
                <a:gd name="T5" fmla="*/ 241 h 270"/>
                <a:gd name="T6" fmla="*/ 94 w 104"/>
                <a:gd name="T7" fmla="*/ 234 h 270"/>
                <a:gd name="T8" fmla="*/ 92 w 104"/>
                <a:gd name="T9" fmla="*/ 227 h 270"/>
                <a:gd name="T10" fmla="*/ 94 w 104"/>
                <a:gd name="T11" fmla="*/ 194 h 270"/>
                <a:gd name="T12" fmla="*/ 94 w 104"/>
                <a:gd name="T13" fmla="*/ 149 h 270"/>
                <a:gd name="T14" fmla="*/ 97 w 104"/>
                <a:gd name="T15" fmla="*/ 142 h 270"/>
                <a:gd name="T16" fmla="*/ 94 w 104"/>
                <a:gd name="T17" fmla="*/ 118 h 270"/>
                <a:gd name="T18" fmla="*/ 83 w 104"/>
                <a:gd name="T19" fmla="*/ 97 h 270"/>
                <a:gd name="T20" fmla="*/ 78 w 104"/>
                <a:gd name="T21" fmla="*/ 85 h 270"/>
                <a:gd name="T22" fmla="*/ 80 w 104"/>
                <a:gd name="T23" fmla="*/ 73 h 270"/>
                <a:gd name="T24" fmla="*/ 59 w 104"/>
                <a:gd name="T25" fmla="*/ 47 h 270"/>
                <a:gd name="T26" fmla="*/ 49 w 104"/>
                <a:gd name="T27" fmla="*/ 24 h 270"/>
                <a:gd name="T28" fmla="*/ 54 w 104"/>
                <a:gd name="T29" fmla="*/ 12 h 270"/>
                <a:gd name="T30" fmla="*/ 33 w 104"/>
                <a:gd name="T31" fmla="*/ 9 h 270"/>
                <a:gd name="T32" fmla="*/ 35 w 104"/>
                <a:gd name="T33" fmla="*/ 7 h 270"/>
                <a:gd name="T34" fmla="*/ 0 w 104"/>
                <a:gd name="T35" fmla="*/ 0 h 270"/>
                <a:gd name="T36" fmla="*/ 9 w 104"/>
                <a:gd name="T37" fmla="*/ 2 h 270"/>
                <a:gd name="T38" fmla="*/ 7 w 104"/>
                <a:gd name="T39" fmla="*/ 14 h 270"/>
                <a:gd name="T40" fmla="*/ 2 w 104"/>
                <a:gd name="T41" fmla="*/ 21 h 270"/>
                <a:gd name="T42" fmla="*/ 7 w 104"/>
                <a:gd name="T43" fmla="*/ 28 h 270"/>
                <a:gd name="T44" fmla="*/ 12 w 104"/>
                <a:gd name="T45" fmla="*/ 31 h 270"/>
                <a:gd name="T46" fmla="*/ 19 w 104"/>
                <a:gd name="T47" fmla="*/ 38 h 270"/>
                <a:gd name="T48" fmla="*/ 23 w 104"/>
                <a:gd name="T49" fmla="*/ 40 h 270"/>
                <a:gd name="T50" fmla="*/ 28 w 104"/>
                <a:gd name="T51" fmla="*/ 45 h 270"/>
                <a:gd name="T52" fmla="*/ 26 w 104"/>
                <a:gd name="T53" fmla="*/ 54 h 270"/>
                <a:gd name="T54" fmla="*/ 28 w 104"/>
                <a:gd name="T55" fmla="*/ 59 h 270"/>
                <a:gd name="T56" fmla="*/ 28 w 104"/>
                <a:gd name="T57" fmla="*/ 62 h 270"/>
                <a:gd name="T58" fmla="*/ 26 w 104"/>
                <a:gd name="T59" fmla="*/ 69 h 270"/>
                <a:gd name="T60" fmla="*/ 26 w 104"/>
                <a:gd name="T61" fmla="*/ 78 h 270"/>
                <a:gd name="T62" fmla="*/ 23 w 104"/>
                <a:gd name="T63" fmla="*/ 83 h 270"/>
                <a:gd name="T64" fmla="*/ 23 w 104"/>
                <a:gd name="T65" fmla="*/ 83 h 270"/>
                <a:gd name="T66" fmla="*/ 21 w 104"/>
                <a:gd name="T67" fmla="*/ 88 h 270"/>
                <a:gd name="T68" fmla="*/ 21 w 104"/>
                <a:gd name="T69" fmla="*/ 90 h 270"/>
                <a:gd name="T70" fmla="*/ 26 w 104"/>
                <a:gd name="T71" fmla="*/ 90 h 270"/>
                <a:gd name="T72" fmla="*/ 33 w 104"/>
                <a:gd name="T73" fmla="*/ 90 h 270"/>
                <a:gd name="T74" fmla="*/ 35 w 104"/>
                <a:gd name="T75" fmla="*/ 92 h 270"/>
                <a:gd name="T76" fmla="*/ 35 w 104"/>
                <a:gd name="T77" fmla="*/ 99 h 270"/>
                <a:gd name="T78" fmla="*/ 33 w 104"/>
                <a:gd name="T79" fmla="*/ 109 h 270"/>
                <a:gd name="T80" fmla="*/ 33 w 104"/>
                <a:gd name="T81" fmla="*/ 123 h 270"/>
                <a:gd name="T82" fmla="*/ 31 w 104"/>
                <a:gd name="T83" fmla="*/ 125 h 270"/>
                <a:gd name="T84" fmla="*/ 28 w 104"/>
                <a:gd name="T85" fmla="*/ 125 h 270"/>
                <a:gd name="T86" fmla="*/ 38 w 104"/>
                <a:gd name="T87" fmla="*/ 140 h 270"/>
                <a:gd name="T88" fmla="*/ 45 w 104"/>
                <a:gd name="T89" fmla="*/ 149 h 270"/>
                <a:gd name="T90" fmla="*/ 42 w 104"/>
                <a:gd name="T91" fmla="*/ 154 h 270"/>
                <a:gd name="T92" fmla="*/ 40 w 104"/>
                <a:gd name="T93" fmla="*/ 159 h 270"/>
                <a:gd name="T94" fmla="*/ 40 w 104"/>
                <a:gd name="T95" fmla="*/ 168 h 270"/>
                <a:gd name="T96" fmla="*/ 40 w 104"/>
                <a:gd name="T97" fmla="*/ 185 h 270"/>
                <a:gd name="T98" fmla="*/ 35 w 104"/>
                <a:gd name="T99" fmla="*/ 189 h 270"/>
                <a:gd name="T100" fmla="*/ 38 w 104"/>
                <a:gd name="T101" fmla="*/ 201 h 270"/>
                <a:gd name="T102" fmla="*/ 40 w 104"/>
                <a:gd name="T103" fmla="*/ 213 h 270"/>
                <a:gd name="T104" fmla="*/ 35 w 104"/>
                <a:gd name="T105" fmla="*/ 222 h 270"/>
                <a:gd name="T106" fmla="*/ 35 w 104"/>
                <a:gd name="T107" fmla="*/ 232 h 270"/>
                <a:gd name="T108" fmla="*/ 42 w 104"/>
                <a:gd name="T109" fmla="*/ 239 h 270"/>
                <a:gd name="T110" fmla="*/ 47 w 104"/>
                <a:gd name="T111" fmla="*/ 244 h 270"/>
                <a:gd name="T112" fmla="*/ 47 w 104"/>
                <a:gd name="T113" fmla="*/ 251 h 270"/>
                <a:gd name="T114" fmla="*/ 61 w 104"/>
                <a:gd name="T115" fmla="*/ 258 h 270"/>
                <a:gd name="T116" fmla="*/ 66 w 104"/>
                <a:gd name="T117" fmla="*/ 265 h 270"/>
                <a:gd name="T118" fmla="*/ 85 w 104"/>
                <a:gd name="T119" fmla="*/ 265 h 270"/>
                <a:gd name="T120" fmla="*/ 101 w 104"/>
                <a:gd name="T121" fmla="*/ 25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270">
                  <a:moveTo>
                    <a:pt x="101" y="256"/>
                  </a:moveTo>
                  <a:lnTo>
                    <a:pt x="101" y="253"/>
                  </a:lnTo>
                  <a:lnTo>
                    <a:pt x="99" y="251"/>
                  </a:lnTo>
                  <a:lnTo>
                    <a:pt x="99" y="251"/>
                  </a:lnTo>
                  <a:lnTo>
                    <a:pt x="99" y="248"/>
                  </a:lnTo>
                  <a:lnTo>
                    <a:pt x="97" y="248"/>
                  </a:lnTo>
                  <a:lnTo>
                    <a:pt x="97" y="248"/>
                  </a:lnTo>
                  <a:lnTo>
                    <a:pt x="97" y="248"/>
                  </a:lnTo>
                  <a:lnTo>
                    <a:pt x="97" y="246"/>
                  </a:lnTo>
                  <a:lnTo>
                    <a:pt x="97" y="246"/>
                  </a:lnTo>
                  <a:lnTo>
                    <a:pt x="97" y="246"/>
                  </a:lnTo>
                  <a:lnTo>
                    <a:pt x="97" y="246"/>
                  </a:lnTo>
                  <a:lnTo>
                    <a:pt x="97" y="244"/>
                  </a:lnTo>
                  <a:lnTo>
                    <a:pt x="97" y="244"/>
                  </a:lnTo>
                  <a:lnTo>
                    <a:pt x="94" y="244"/>
                  </a:lnTo>
                  <a:lnTo>
                    <a:pt x="94" y="244"/>
                  </a:lnTo>
                  <a:lnTo>
                    <a:pt x="94" y="244"/>
                  </a:lnTo>
                  <a:lnTo>
                    <a:pt x="94" y="244"/>
                  </a:lnTo>
                  <a:lnTo>
                    <a:pt x="94" y="244"/>
                  </a:lnTo>
                  <a:lnTo>
                    <a:pt x="94" y="244"/>
                  </a:lnTo>
                  <a:lnTo>
                    <a:pt x="92" y="241"/>
                  </a:lnTo>
                  <a:lnTo>
                    <a:pt x="94" y="241"/>
                  </a:lnTo>
                  <a:lnTo>
                    <a:pt x="94" y="241"/>
                  </a:lnTo>
                  <a:lnTo>
                    <a:pt x="94" y="241"/>
                  </a:lnTo>
                  <a:lnTo>
                    <a:pt x="92" y="239"/>
                  </a:lnTo>
                  <a:lnTo>
                    <a:pt x="92" y="239"/>
                  </a:lnTo>
                  <a:lnTo>
                    <a:pt x="92" y="239"/>
                  </a:lnTo>
                  <a:lnTo>
                    <a:pt x="92" y="237"/>
                  </a:lnTo>
                  <a:lnTo>
                    <a:pt x="92" y="237"/>
                  </a:lnTo>
                  <a:lnTo>
                    <a:pt x="94" y="237"/>
                  </a:lnTo>
                  <a:lnTo>
                    <a:pt x="94" y="234"/>
                  </a:lnTo>
                  <a:lnTo>
                    <a:pt x="94" y="234"/>
                  </a:lnTo>
                  <a:lnTo>
                    <a:pt x="92" y="232"/>
                  </a:lnTo>
                  <a:lnTo>
                    <a:pt x="92" y="232"/>
                  </a:lnTo>
                  <a:lnTo>
                    <a:pt x="92" y="232"/>
                  </a:lnTo>
                  <a:lnTo>
                    <a:pt x="92" y="230"/>
                  </a:lnTo>
                  <a:lnTo>
                    <a:pt x="92" y="227"/>
                  </a:lnTo>
                  <a:lnTo>
                    <a:pt x="92" y="227"/>
                  </a:lnTo>
                  <a:lnTo>
                    <a:pt x="92" y="227"/>
                  </a:lnTo>
                  <a:lnTo>
                    <a:pt x="92" y="227"/>
                  </a:lnTo>
                  <a:lnTo>
                    <a:pt x="92" y="225"/>
                  </a:lnTo>
                  <a:lnTo>
                    <a:pt x="90" y="222"/>
                  </a:lnTo>
                  <a:lnTo>
                    <a:pt x="94" y="222"/>
                  </a:lnTo>
                  <a:lnTo>
                    <a:pt x="94" y="222"/>
                  </a:lnTo>
                  <a:lnTo>
                    <a:pt x="94" y="213"/>
                  </a:lnTo>
                  <a:lnTo>
                    <a:pt x="94" y="206"/>
                  </a:lnTo>
                  <a:lnTo>
                    <a:pt x="94" y="199"/>
                  </a:lnTo>
                  <a:lnTo>
                    <a:pt x="94" y="194"/>
                  </a:lnTo>
                  <a:lnTo>
                    <a:pt x="94" y="189"/>
                  </a:lnTo>
                  <a:lnTo>
                    <a:pt x="94" y="187"/>
                  </a:lnTo>
                  <a:lnTo>
                    <a:pt x="94" y="177"/>
                  </a:lnTo>
                  <a:lnTo>
                    <a:pt x="94" y="168"/>
                  </a:lnTo>
                  <a:lnTo>
                    <a:pt x="94" y="159"/>
                  </a:lnTo>
                  <a:lnTo>
                    <a:pt x="94" y="154"/>
                  </a:lnTo>
                  <a:lnTo>
                    <a:pt x="94" y="149"/>
                  </a:lnTo>
                  <a:lnTo>
                    <a:pt x="94" y="149"/>
                  </a:lnTo>
                  <a:lnTo>
                    <a:pt x="94" y="149"/>
                  </a:lnTo>
                  <a:lnTo>
                    <a:pt x="94" y="149"/>
                  </a:lnTo>
                  <a:lnTo>
                    <a:pt x="94" y="149"/>
                  </a:lnTo>
                  <a:lnTo>
                    <a:pt x="94" y="147"/>
                  </a:lnTo>
                  <a:lnTo>
                    <a:pt x="94" y="147"/>
                  </a:lnTo>
                  <a:lnTo>
                    <a:pt x="94" y="144"/>
                  </a:lnTo>
                  <a:lnTo>
                    <a:pt x="97" y="142"/>
                  </a:lnTo>
                  <a:lnTo>
                    <a:pt x="97" y="142"/>
                  </a:lnTo>
                  <a:lnTo>
                    <a:pt x="97" y="142"/>
                  </a:lnTo>
                  <a:lnTo>
                    <a:pt x="94" y="140"/>
                  </a:lnTo>
                  <a:lnTo>
                    <a:pt x="94" y="140"/>
                  </a:lnTo>
                  <a:lnTo>
                    <a:pt x="94" y="137"/>
                  </a:lnTo>
                  <a:lnTo>
                    <a:pt x="94" y="137"/>
                  </a:lnTo>
                  <a:lnTo>
                    <a:pt x="94" y="130"/>
                  </a:lnTo>
                  <a:lnTo>
                    <a:pt x="94" y="125"/>
                  </a:lnTo>
                  <a:lnTo>
                    <a:pt x="94" y="118"/>
                  </a:lnTo>
                  <a:lnTo>
                    <a:pt x="94" y="111"/>
                  </a:lnTo>
                  <a:lnTo>
                    <a:pt x="94" y="111"/>
                  </a:lnTo>
                  <a:lnTo>
                    <a:pt x="92" y="109"/>
                  </a:lnTo>
                  <a:lnTo>
                    <a:pt x="92" y="106"/>
                  </a:lnTo>
                  <a:lnTo>
                    <a:pt x="87" y="104"/>
                  </a:lnTo>
                  <a:lnTo>
                    <a:pt x="85" y="99"/>
                  </a:lnTo>
                  <a:lnTo>
                    <a:pt x="85" y="99"/>
                  </a:lnTo>
                  <a:lnTo>
                    <a:pt x="83" y="97"/>
                  </a:lnTo>
                  <a:lnTo>
                    <a:pt x="83" y="95"/>
                  </a:lnTo>
                  <a:lnTo>
                    <a:pt x="83" y="90"/>
                  </a:lnTo>
                  <a:lnTo>
                    <a:pt x="80" y="88"/>
                  </a:lnTo>
                  <a:lnTo>
                    <a:pt x="80" y="88"/>
                  </a:lnTo>
                  <a:lnTo>
                    <a:pt x="80" y="88"/>
                  </a:lnTo>
                  <a:lnTo>
                    <a:pt x="78" y="85"/>
                  </a:lnTo>
                  <a:lnTo>
                    <a:pt x="78" y="85"/>
                  </a:lnTo>
                  <a:lnTo>
                    <a:pt x="78" y="85"/>
                  </a:lnTo>
                  <a:lnTo>
                    <a:pt x="80" y="83"/>
                  </a:lnTo>
                  <a:lnTo>
                    <a:pt x="80" y="83"/>
                  </a:lnTo>
                  <a:lnTo>
                    <a:pt x="80" y="83"/>
                  </a:lnTo>
                  <a:lnTo>
                    <a:pt x="80" y="80"/>
                  </a:lnTo>
                  <a:lnTo>
                    <a:pt x="80" y="80"/>
                  </a:lnTo>
                  <a:lnTo>
                    <a:pt x="80" y="80"/>
                  </a:lnTo>
                  <a:lnTo>
                    <a:pt x="80" y="78"/>
                  </a:lnTo>
                  <a:lnTo>
                    <a:pt x="80" y="73"/>
                  </a:lnTo>
                  <a:lnTo>
                    <a:pt x="80" y="66"/>
                  </a:lnTo>
                  <a:lnTo>
                    <a:pt x="80" y="64"/>
                  </a:lnTo>
                  <a:lnTo>
                    <a:pt x="80" y="62"/>
                  </a:lnTo>
                  <a:lnTo>
                    <a:pt x="80" y="62"/>
                  </a:lnTo>
                  <a:lnTo>
                    <a:pt x="73" y="57"/>
                  </a:lnTo>
                  <a:lnTo>
                    <a:pt x="66" y="52"/>
                  </a:lnTo>
                  <a:lnTo>
                    <a:pt x="61" y="50"/>
                  </a:lnTo>
                  <a:lnTo>
                    <a:pt x="59" y="47"/>
                  </a:lnTo>
                  <a:lnTo>
                    <a:pt x="54" y="43"/>
                  </a:lnTo>
                  <a:lnTo>
                    <a:pt x="49" y="40"/>
                  </a:lnTo>
                  <a:lnTo>
                    <a:pt x="49" y="40"/>
                  </a:lnTo>
                  <a:lnTo>
                    <a:pt x="49" y="38"/>
                  </a:lnTo>
                  <a:lnTo>
                    <a:pt x="49" y="33"/>
                  </a:lnTo>
                  <a:lnTo>
                    <a:pt x="49" y="31"/>
                  </a:lnTo>
                  <a:lnTo>
                    <a:pt x="49" y="28"/>
                  </a:lnTo>
                  <a:lnTo>
                    <a:pt x="49" y="24"/>
                  </a:lnTo>
                  <a:lnTo>
                    <a:pt x="49" y="21"/>
                  </a:lnTo>
                  <a:lnTo>
                    <a:pt x="54" y="19"/>
                  </a:lnTo>
                  <a:lnTo>
                    <a:pt x="54" y="17"/>
                  </a:lnTo>
                  <a:lnTo>
                    <a:pt x="54" y="17"/>
                  </a:lnTo>
                  <a:lnTo>
                    <a:pt x="54" y="17"/>
                  </a:lnTo>
                  <a:lnTo>
                    <a:pt x="54" y="14"/>
                  </a:lnTo>
                  <a:lnTo>
                    <a:pt x="54" y="14"/>
                  </a:lnTo>
                  <a:lnTo>
                    <a:pt x="54" y="12"/>
                  </a:lnTo>
                  <a:lnTo>
                    <a:pt x="54" y="12"/>
                  </a:lnTo>
                  <a:lnTo>
                    <a:pt x="54" y="12"/>
                  </a:lnTo>
                  <a:lnTo>
                    <a:pt x="54" y="9"/>
                  </a:lnTo>
                  <a:lnTo>
                    <a:pt x="57" y="7"/>
                  </a:lnTo>
                  <a:lnTo>
                    <a:pt x="49" y="7"/>
                  </a:lnTo>
                  <a:lnTo>
                    <a:pt x="45" y="7"/>
                  </a:lnTo>
                  <a:lnTo>
                    <a:pt x="40" y="7"/>
                  </a:lnTo>
                  <a:lnTo>
                    <a:pt x="33" y="9"/>
                  </a:lnTo>
                  <a:lnTo>
                    <a:pt x="35" y="7"/>
                  </a:lnTo>
                  <a:lnTo>
                    <a:pt x="33" y="7"/>
                  </a:lnTo>
                  <a:lnTo>
                    <a:pt x="33" y="7"/>
                  </a:lnTo>
                  <a:lnTo>
                    <a:pt x="35" y="7"/>
                  </a:lnTo>
                  <a:lnTo>
                    <a:pt x="35" y="7"/>
                  </a:lnTo>
                  <a:lnTo>
                    <a:pt x="35" y="7"/>
                  </a:lnTo>
                  <a:lnTo>
                    <a:pt x="35" y="7"/>
                  </a:lnTo>
                  <a:lnTo>
                    <a:pt x="35" y="7"/>
                  </a:lnTo>
                  <a:lnTo>
                    <a:pt x="33" y="7"/>
                  </a:lnTo>
                  <a:lnTo>
                    <a:pt x="28" y="5"/>
                  </a:lnTo>
                  <a:lnTo>
                    <a:pt x="23" y="5"/>
                  </a:lnTo>
                  <a:lnTo>
                    <a:pt x="12" y="2"/>
                  </a:lnTo>
                  <a:lnTo>
                    <a:pt x="4" y="0"/>
                  </a:lnTo>
                  <a:lnTo>
                    <a:pt x="2" y="0"/>
                  </a:lnTo>
                  <a:lnTo>
                    <a:pt x="0" y="0"/>
                  </a:lnTo>
                  <a:lnTo>
                    <a:pt x="0" y="0"/>
                  </a:lnTo>
                  <a:lnTo>
                    <a:pt x="0" y="0"/>
                  </a:lnTo>
                  <a:lnTo>
                    <a:pt x="2" y="2"/>
                  </a:lnTo>
                  <a:lnTo>
                    <a:pt x="2" y="2"/>
                  </a:lnTo>
                  <a:lnTo>
                    <a:pt x="4" y="2"/>
                  </a:lnTo>
                  <a:lnTo>
                    <a:pt x="4" y="0"/>
                  </a:lnTo>
                  <a:lnTo>
                    <a:pt x="7" y="0"/>
                  </a:lnTo>
                  <a:lnTo>
                    <a:pt x="7" y="2"/>
                  </a:lnTo>
                  <a:lnTo>
                    <a:pt x="9" y="2"/>
                  </a:lnTo>
                  <a:lnTo>
                    <a:pt x="9" y="5"/>
                  </a:lnTo>
                  <a:lnTo>
                    <a:pt x="9" y="7"/>
                  </a:lnTo>
                  <a:lnTo>
                    <a:pt x="9" y="7"/>
                  </a:lnTo>
                  <a:lnTo>
                    <a:pt x="9" y="7"/>
                  </a:lnTo>
                  <a:lnTo>
                    <a:pt x="7" y="7"/>
                  </a:lnTo>
                  <a:lnTo>
                    <a:pt x="7" y="9"/>
                  </a:lnTo>
                  <a:lnTo>
                    <a:pt x="7" y="9"/>
                  </a:lnTo>
                  <a:lnTo>
                    <a:pt x="7" y="14"/>
                  </a:lnTo>
                  <a:lnTo>
                    <a:pt x="7" y="14"/>
                  </a:lnTo>
                  <a:lnTo>
                    <a:pt x="7" y="17"/>
                  </a:lnTo>
                  <a:lnTo>
                    <a:pt x="7" y="17"/>
                  </a:lnTo>
                  <a:lnTo>
                    <a:pt x="7" y="17"/>
                  </a:lnTo>
                  <a:lnTo>
                    <a:pt x="4" y="17"/>
                  </a:lnTo>
                  <a:lnTo>
                    <a:pt x="4" y="19"/>
                  </a:lnTo>
                  <a:lnTo>
                    <a:pt x="4" y="19"/>
                  </a:lnTo>
                  <a:lnTo>
                    <a:pt x="2" y="21"/>
                  </a:lnTo>
                  <a:lnTo>
                    <a:pt x="2" y="24"/>
                  </a:lnTo>
                  <a:lnTo>
                    <a:pt x="2" y="24"/>
                  </a:lnTo>
                  <a:lnTo>
                    <a:pt x="2" y="26"/>
                  </a:lnTo>
                  <a:lnTo>
                    <a:pt x="2" y="26"/>
                  </a:lnTo>
                  <a:lnTo>
                    <a:pt x="4" y="26"/>
                  </a:lnTo>
                  <a:lnTo>
                    <a:pt x="4" y="26"/>
                  </a:lnTo>
                  <a:lnTo>
                    <a:pt x="4" y="26"/>
                  </a:lnTo>
                  <a:lnTo>
                    <a:pt x="7" y="28"/>
                  </a:lnTo>
                  <a:lnTo>
                    <a:pt x="7" y="28"/>
                  </a:lnTo>
                  <a:lnTo>
                    <a:pt x="7" y="28"/>
                  </a:lnTo>
                  <a:lnTo>
                    <a:pt x="7" y="28"/>
                  </a:lnTo>
                  <a:lnTo>
                    <a:pt x="9" y="28"/>
                  </a:lnTo>
                  <a:lnTo>
                    <a:pt x="9" y="28"/>
                  </a:lnTo>
                  <a:lnTo>
                    <a:pt x="9" y="28"/>
                  </a:lnTo>
                  <a:lnTo>
                    <a:pt x="12" y="31"/>
                  </a:lnTo>
                  <a:lnTo>
                    <a:pt x="12" y="31"/>
                  </a:lnTo>
                  <a:lnTo>
                    <a:pt x="14" y="33"/>
                  </a:lnTo>
                  <a:lnTo>
                    <a:pt x="14" y="33"/>
                  </a:lnTo>
                  <a:lnTo>
                    <a:pt x="16" y="38"/>
                  </a:lnTo>
                  <a:lnTo>
                    <a:pt x="19" y="40"/>
                  </a:lnTo>
                  <a:lnTo>
                    <a:pt x="19" y="40"/>
                  </a:lnTo>
                  <a:lnTo>
                    <a:pt x="19" y="38"/>
                  </a:lnTo>
                  <a:lnTo>
                    <a:pt x="19" y="38"/>
                  </a:lnTo>
                  <a:lnTo>
                    <a:pt x="19" y="38"/>
                  </a:lnTo>
                  <a:lnTo>
                    <a:pt x="21" y="38"/>
                  </a:lnTo>
                  <a:lnTo>
                    <a:pt x="21" y="38"/>
                  </a:lnTo>
                  <a:lnTo>
                    <a:pt x="21" y="38"/>
                  </a:lnTo>
                  <a:lnTo>
                    <a:pt x="21" y="38"/>
                  </a:lnTo>
                  <a:lnTo>
                    <a:pt x="21" y="38"/>
                  </a:lnTo>
                  <a:lnTo>
                    <a:pt x="23" y="38"/>
                  </a:lnTo>
                  <a:lnTo>
                    <a:pt x="23" y="40"/>
                  </a:lnTo>
                  <a:lnTo>
                    <a:pt x="23" y="40"/>
                  </a:lnTo>
                  <a:lnTo>
                    <a:pt x="23" y="40"/>
                  </a:lnTo>
                  <a:lnTo>
                    <a:pt x="23" y="40"/>
                  </a:lnTo>
                  <a:lnTo>
                    <a:pt x="23" y="43"/>
                  </a:lnTo>
                  <a:lnTo>
                    <a:pt x="23" y="43"/>
                  </a:lnTo>
                  <a:lnTo>
                    <a:pt x="26" y="43"/>
                  </a:lnTo>
                  <a:lnTo>
                    <a:pt x="23" y="45"/>
                  </a:lnTo>
                  <a:lnTo>
                    <a:pt x="26" y="45"/>
                  </a:lnTo>
                  <a:lnTo>
                    <a:pt x="28" y="45"/>
                  </a:lnTo>
                  <a:lnTo>
                    <a:pt x="28" y="45"/>
                  </a:lnTo>
                  <a:lnTo>
                    <a:pt x="28" y="45"/>
                  </a:lnTo>
                  <a:lnTo>
                    <a:pt x="28" y="47"/>
                  </a:lnTo>
                  <a:lnTo>
                    <a:pt x="28" y="47"/>
                  </a:lnTo>
                  <a:lnTo>
                    <a:pt x="28" y="47"/>
                  </a:lnTo>
                  <a:lnTo>
                    <a:pt x="28" y="50"/>
                  </a:lnTo>
                  <a:lnTo>
                    <a:pt x="28" y="50"/>
                  </a:lnTo>
                  <a:lnTo>
                    <a:pt x="26" y="54"/>
                  </a:lnTo>
                  <a:lnTo>
                    <a:pt x="28" y="57"/>
                  </a:lnTo>
                  <a:lnTo>
                    <a:pt x="28" y="57"/>
                  </a:lnTo>
                  <a:lnTo>
                    <a:pt x="28" y="57"/>
                  </a:lnTo>
                  <a:lnTo>
                    <a:pt x="28" y="57"/>
                  </a:lnTo>
                  <a:lnTo>
                    <a:pt x="28" y="57"/>
                  </a:lnTo>
                  <a:lnTo>
                    <a:pt x="28" y="59"/>
                  </a:lnTo>
                  <a:lnTo>
                    <a:pt x="28" y="59"/>
                  </a:lnTo>
                  <a:lnTo>
                    <a:pt x="28" y="59"/>
                  </a:lnTo>
                  <a:lnTo>
                    <a:pt x="28" y="59"/>
                  </a:lnTo>
                  <a:lnTo>
                    <a:pt x="26" y="59"/>
                  </a:lnTo>
                  <a:lnTo>
                    <a:pt x="26" y="59"/>
                  </a:lnTo>
                  <a:lnTo>
                    <a:pt x="26" y="59"/>
                  </a:lnTo>
                  <a:lnTo>
                    <a:pt x="26" y="59"/>
                  </a:lnTo>
                  <a:lnTo>
                    <a:pt x="26" y="62"/>
                  </a:lnTo>
                  <a:lnTo>
                    <a:pt x="26" y="62"/>
                  </a:lnTo>
                  <a:lnTo>
                    <a:pt x="28" y="62"/>
                  </a:lnTo>
                  <a:lnTo>
                    <a:pt x="28" y="64"/>
                  </a:lnTo>
                  <a:lnTo>
                    <a:pt x="28" y="64"/>
                  </a:lnTo>
                  <a:lnTo>
                    <a:pt x="28" y="64"/>
                  </a:lnTo>
                  <a:lnTo>
                    <a:pt x="26" y="64"/>
                  </a:lnTo>
                  <a:lnTo>
                    <a:pt x="26" y="66"/>
                  </a:lnTo>
                  <a:lnTo>
                    <a:pt x="26" y="66"/>
                  </a:lnTo>
                  <a:lnTo>
                    <a:pt x="26" y="69"/>
                  </a:lnTo>
                  <a:lnTo>
                    <a:pt x="26" y="69"/>
                  </a:lnTo>
                  <a:lnTo>
                    <a:pt x="26" y="73"/>
                  </a:lnTo>
                  <a:lnTo>
                    <a:pt x="26" y="73"/>
                  </a:lnTo>
                  <a:lnTo>
                    <a:pt x="26" y="76"/>
                  </a:lnTo>
                  <a:lnTo>
                    <a:pt x="26" y="76"/>
                  </a:lnTo>
                  <a:lnTo>
                    <a:pt x="26" y="76"/>
                  </a:lnTo>
                  <a:lnTo>
                    <a:pt x="26" y="76"/>
                  </a:lnTo>
                  <a:lnTo>
                    <a:pt x="26" y="78"/>
                  </a:lnTo>
                  <a:lnTo>
                    <a:pt x="26" y="78"/>
                  </a:lnTo>
                  <a:lnTo>
                    <a:pt x="26" y="80"/>
                  </a:lnTo>
                  <a:lnTo>
                    <a:pt x="26" y="80"/>
                  </a:lnTo>
                  <a:lnTo>
                    <a:pt x="23" y="78"/>
                  </a:lnTo>
                  <a:lnTo>
                    <a:pt x="23" y="78"/>
                  </a:lnTo>
                  <a:lnTo>
                    <a:pt x="21" y="78"/>
                  </a:lnTo>
                  <a:lnTo>
                    <a:pt x="21" y="80"/>
                  </a:lnTo>
                  <a:lnTo>
                    <a:pt x="23" y="83"/>
                  </a:lnTo>
                  <a:lnTo>
                    <a:pt x="23" y="83"/>
                  </a:lnTo>
                  <a:lnTo>
                    <a:pt x="26" y="80"/>
                  </a:lnTo>
                  <a:lnTo>
                    <a:pt x="28" y="80"/>
                  </a:lnTo>
                  <a:lnTo>
                    <a:pt x="28" y="83"/>
                  </a:lnTo>
                  <a:lnTo>
                    <a:pt x="28" y="83"/>
                  </a:lnTo>
                  <a:lnTo>
                    <a:pt x="26" y="83"/>
                  </a:lnTo>
                  <a:lnTo>
                    <a:pt x="26" y="83"/>
                  </a:lnTo>
                  <a:lnTo>
                    <a:pt x="26" y="83"/>
                  </a:lnTo>
                  <a:lnTo>
                    <a:pt x="23" y="83"/>
                  </a:lnTo>
                  <a:lnTo>
                    <a:pt x="23" y="83"/>
                  </a:lnTo>
                  <a:lnTo>
                    <a:pt x="21" y="83"/>
                  </a:lnTo>
                  <a:lnTo>
                    <a:pt x="21" y="83"/>
                  </a:lnTo>
                  <a:lnTo>
                    <a:pt x="21" y="85"/>
                  </a:lnTo>
                  <a:lnTo>
                    <a:pt x="21" y="85"/>
                  </a:lnTo>
                  <a:lnTo>
                    <a:pt x="21" y="85"/>
                  </a:lnTo>
                  <a:lnTo>
                    <a:pt x="21" y="85"/>
                  </a:lnTo>
                  <a:lnTo>
                    <a:pt x="21" y="88"/>
                  </a:lnTo>
                  <a:lnTo>
                    <a:pt x="21" y="88"/>
                  </a:lnTo>
                  <a:lnTo>
                    <a:pt x="23" y="88"/>
                  </a:lnTo>
                  <a:lnTo>
                    <a:pt x="23" y="88"/>
                  </a:lnTo>
                  <a:lnTo>
                    <a:pt x="23" y="88"/>
                  </a:lnTo>
                  <a:lnTo>
                    <a:pt x="23" y="88"/>
                  </a:lnTo>
                  <a:lnTo>
                    <a:pt x="23" y="88"/>
                  </a:lnTo>
                  <a:lnTo>
                    <a:pt x="23" y="88"/>
                  </a:lnTo>
                  <a:lnTo>
                    <a:pt x="21" y="90"/>
                  </a:lnTo>
                  <a:lnTo>
                    <a:pt x="21" y="90"/>
                  </a:lnTo>
                  <a:lnTo>
                    <a:pt x="21" y="90"/>
                  </a:lnTo>
                  <a:lnTo>
                    <a:pt x="21" y="90"/>
                  </a:lnTo>
                  <a:lnTo>
                    <a:pt x="21" y="92"/>
                  </a:lnTo>
                  <a:lnTo>
                    <a:pt x="21" y="92"/>
                  </a:lnTo>
                  <a:lnTo>
                    <a:pt x="23" y="92"/>
                  </a:lnTo>
                  <a:lnTo>
                    <a:pt x="26" y="90"/>
                  </a:lnTo>
                  <a:lnTo>
                    <a:pt x="26" y="90"/>
                  </a:lnTo>
                  <a:lnTo>
                    <a:pt x="26" y="90"/>
                  </a:lnTo>
                  <a:lnTo>
                    <a:pt x="26" y="90"/>
                  </a:lnTo>
                  <a:lnTo>
                    <a:pt x="26" y="88"/>
                  </a:lnTo>
                  <a:lnTo>
                    <a:pt x="26" y="88"/>
                  </a:lnTo>
                  <a:lnTo>
                    <a:pt x="28" y="88"/>
                  </a:lnTo>
                  <a:lnTo>
                    <a:pt x="31" y="88"/>
                  </a:lnTo>
                  <a:lnTo>
                    <a:pt x="31" y="88"/>
                  </a:lnTo>
                  <a:lnTo>
                    <a:pt x="33" y="90"/>
                  </a:lnTo>
                  <a:lnTo>
                    <a:pt x="35" y="90"/>
                  </a:lnTo>
                  <a:lnTo>
                    <a:pt x="35" y="90"/>
                  </a:lnTo>
                  <a:lnTo>
                    <a:pt x="35" y="90"/>
                  </a:lnTo>
                  <a:lnTo>
                    <a:pt x="33" y="92"/>
                  </a:lnTo>
                  <a:lnTo>
                    <a:pt x="33" y="92"/>
                  </a:lnTo>
                  <a:lnTo>
                    <a:pt x="33" y="92"/>
                  </a:lnTo>
                  <a:lnTo>
                    <a:pt x="33" y="92"/>
                  </a:lnTo>
                  <a:lnTo>
                    <a:pt x="35" y="92"/>
                  </a:lnTo>
                  <a:lnTo>
                    <a:pt x="35" y="92"/>
                  </a:lnTo>
                  <a:lnTo>
                    <a:pt x="38" y="95"/>
                  </a:lnTo>
                  <a:lnTo>
                    <a:pt x="35" y="97"/>
                  </a:lnTo>
                  <a:lnTo>
                    <a:pt x="35" y="99"/>
                  </a:lnTo>
                  <a:lnTo>
                    <a:pt x="35" y="99"/>
                  </a:lnTo>
                  <a:lnTo>
                    <a:pt x="35" y="99"/>
                  </a:lnTo>
                  <a:lnTo>
                    <a:pt x="35" y="99"/>
                  </a:lnTo>
                  <a:lnTo>
                    <a:pt x="35" y="99"/>
                  </a:lnTo>
                  <a:lnTo>
                    <a:pt x="35" y="102"/>
                  </a:lnTo>
                  <a:lnTo>
                    <a:pt x="35" y="104"/>
                  </a:lnTo>
                  <a:lnTo>
                    <a:pt x="35" y="104"/>
                  </a:lnTo>
                  <a:lnTo>
                    <a:pt x="35" y="106"/>
                  </a:lnTo>
                  <a:lnTo>
                    <a:pt x="33" y="106"/>
                  </a:lnTo>
                  <a:lnTo>
                    <a:pt x="33" y="106"/>
                  </a:lnTo>
                  <a:lnTo>
                    <a:pt x="33" y="109"/>
                  </a:lnTo>
                  <a:lnTo>
                    <a:pt x="33" y="109"/>
                  </a:lnTo>
                  <a:lnTo>
                    <a:pt x="31" y="111"/>
                  </a:lnTo>
                  <a:lnTo>
                    <a:pt x="31" y="114"/>
                  </a:lnTo>
                  <a:lnTo>
                    <a:pt x="33" y="114"/>
                  </a:lnTo>
                  <a:lnTo>
                    <a:pt x="33" y="114"/>
                  </a:lnTo>
                  <a:lnTo>
                    <a:pt x="33" y="114"/>
                  </a:lnTo>
                  <a:lnTo>
                    <a:pt x="35" y="118"/>
                  </a:lnTo>
                  <a:lnTo>
                    <a:pt x="35" y="121"/>
                  </a:lnTo>
                  <a:lnTo>
                    <a:pt x="33" y="123"/>
                  </a:lnTo>
                  <a:lnTo>
                    <a:pt x="33" y="123"/>
                  </a:lnTo>
                  <a:lnTo>
                    <a:pt x="33" y="123"/>
                  </a:lnTo>
                  <a:lnTo>
                    <a:pt x="33" y="125"/>
                  </a:lnTo>
                  <a:lnTo>
                    <a:pt x="33" y="125"/>
                  </a:lnTo>
                  <a:lnTo>
                    <a:pt x="33" y="125"/>
                  </a:lnTo>
                  <a:lnTo>
                    <a:pt x="33" y="125"/>
                  </a:lnTo>
                  <a:lnTo>
                    <a:pt x="31" y="125"/>
                  </a:lnTo>
                  <a:lnTo>
                    <a:pt x="31" y="125"/>
                  </a:lnTo>
                  <a:lnTo>
                    <a:pt x="31" y="125"/>
                  </a:lnTo>
                  <a:lnTo>
                    <a:pt x="31" y="125"/>
                  </a:lnTo>
                  <a:lnTo>
                    <a:pt x="31" y="128"/>
                  </a:lnTo>
                  <a:lnTo>
                    <a:pt x="31" y="128"/>
                  </a:lnTo>
                  <a:lnTo>
                    <a:pt x="28" y="125"/>
                  </a:lnTo>
                  <a:lnTo>
                    <a:pt x="28" y="125"/>
                  </a:lnTo>
                  <a:lnTo>
                    <a:pt x="28" y="125"/>
                  </a:lnTo>
                  <a:lnTo>
                    <a:pt x="28" y="125"/>
                  </a:lnTo>
                  <a:lnTo>
                    <a:pt x="28" y="128"/>
                  </a:lnTo>
                  <a:lnTo>
                    <a:pt x="28" y="130"/>
                  </a:lnTo>
                  <a:lnTo>
                    <a:pt x="31" y="133"/>
                  </a:lnTo>
                  <a:lnTo>
                    <a:pt x="31" y="135"/>
                  </a:lnTo>
                  <a:lnTo>
                    <a:pt x="33" y="137"/>
                  </a:lnTo>
                  <a:lnTo>
                    <a:pt x="35" y="137"/>
                  </a:lnTo>
                  <a:lnTo>
                    <a:pt x="35" y="140"/>
                  </a:lnTo>
                  <a:lnTo>
                    <a:pt x="38" y="140"/>
                  </a:lnTo>
                  <a:lnTo>
                    <a:pt x="40" y="142"/>
                  </a:lnTo>
                  <a:lnTo>
                    <a:pt x="42" y="144"/>
                  </a:lnTo>
                  <a:lnTo>
                    <a:pt x="42" y="147"/>
                  </a:lnTo>
                  <a:lnTo>
                    <a:pt x="45" y="147"/>
                  </a:lnTo>
                  <a:lnTo>
                    <a:pt x="45" y="149"/>
                  </a:lnTo>
                  <a:lnTo>
                    <a:pt x="45" y="149"/>
                  </a:lnTo>
                  <a:lnTo>
                    <a:pt x="45" y="149"/>
                  </a:lnTo>
                  <a:lnTo>
                    <a:pt x="45" y="149"/>
                  </a:lnTo>
                  <a:lnTo>
                    <a:pt x="45" y="151"/>
                  </a:lnTo>
                  <a:lnTo>
                    <a:pt x="45" y="151"/>
                  </a:lnTo>
                  <a:lnTo>
                    <a:pt x="45" y="151"/>
                  </a:lnTo>
                  <a:lnTo>
                    <a:pt x="45" y="151"/>
                  </a:lnTo>
                  <a:lnTo>
                    <a:pt x="47" y="151"/>
                  </a:lnTo>
                  <a:lnTo>
                    <a:pt x="45" y="154"/>
                  </a:lnTo>
                  <a:lnTo>
                    <a:pt x="45" y="154"/>
                  </a:lnTo>
                  <a:lnTo>
                    <a:pt x="42" y="154"/>
                  </a:lnTo>
                  <a:lnTo>
                    <a:pt x="42" y="156"/>
                  </a:lnTo>
                  <a:lnTo>
                    <a:pt x="40" y="156"/>
                  </a:lnTo>
                  <a:lnTo>
                    <a:pt x="40" y="156"/>
                  </a:lnTo>
                  <a:lnTo>
                    <a:pt x="40" y="156"/>
                  </a:lnTo>
                  <a:lnTo>
                    <a:pt x="38" y="156"/>
                  </a:lnTo>
                  <a:lnTo>
                    <a:pt x="38" y="159"/>
                  </a:lnTo>
                  <a:lnTo>
                    <a:pt x="38" y="159"/>
                  </a:lnTo>
                  <a:lnTo>
                    <a:pt x="40" y="159"/>
                  </a:lnTo>
                  <a:lnTo>
                    <a:pt x="40" y="159"/>
                  </a:lnTo>
                  <a:lnTo>
                    <a:pt x="40" y="161"/>
                  </a:lnTo>
                  <a:lnTo>
                    <a:pt x="40" y="161"/>
                  </a:lnTo>
                  <a:lnTo>
                    <a:pt x="40" y="161"/>
                  </a:lnTo>
                  <a:lnTo>
                    <a:pt x="38" y="161"/>
                  </a:lnTo>
                  <a:lnTo>
                    <a:pt x="40" y="163"/>
                  </a:lnTo>
                  <a:lnTo>
                    <a:pt x="40" y="166"/>
                  </a:lnTo>
                  <a:lnTo>
                    <a:pt x="40" y="168"/>
                  </a:lnTo>
                  <a:lnTo>
                    <a:pt x="40" y="168"/>
                  </a:lnTo>
                  <a:lnTo>
                    <a:pt x="40" y="170"/>
                  </a:lnTo>
                  <a:lnTo>
                    <a:pt x="40" y="173"/>
                  </a:lnTo>
                  <a:lnTo>
                    <a:pt x="40" y="175"/>
                  </a:lnTo>
                  <a:lnTo>
                    <a:pt x="40" y="177"/>
                  </a:lnTo>
                  <a:lnTo>
                    <a:pt x="40" y="180"/>
                  </a:lnTo>
                  <a:lnTo>
                    <a:pt x="40" y="182"/>
                  </a:lnTo>
                  <a:lnTo>
                    <a:pt x="40" y="185"/>
                  </a:lnTo>
                  <a:lnTo>
                    <a:pt x="40" y="185"/>
                  </a:lnTo>
                  <a:lnTo>
                    <a:pt x="38" y="185"/>
                  </a:lnTo>
                  <a:lnTo>
                    <a:pt x="38" y="187"/>
                  </a:lnTo>
                  <a:lnTo>
                    <a:pt x="38" y="189"/>
                  </a:lnTo>
                  <a:lnTo>
                    <a:pt x="38" y="189"/>
                  </a:lnTo>
                  <a:lnTo>
                    <a:pt x="38" y="189"/>
                  </a:lnTo>
                  <a:lnTo>
                    <a:pt x="35" y="189"/>
                  </a:lnTo>
                  <a:lnTo>
                    <a:pt x="35" y="189"/>
                  </a:lnTo>
                  <a:lnTo>
                    <a:pt x="35" y="189"/>
                  </a:lnTo>
                  <a:lnTo>
                    <a:pt x="35" y="192"/>
                  </a:lnTo>
                  <a:lnTo>
                    <a:pt x="35" y="192"/>
                  </a:lnTo>
                  <a:lnTo>
                    <a:pt x="35" y="194"/>
                  </a:lnTo>
                  <a:lnTo>
                    <a:pt x="35" y="196"/>
                  </a:lnTo>
                  <a:lnTo>
                    <a:pt x="35" y="199"/>
                  </a:lnTo>
                  <a:lnTo>
                    <a:pt x="38" y="201"/>
                  </a:lnTo>
                  <a:lnTo>
                    <a:pt x="38" y="201"/>
                  </a:lnTo>
                  <a:lnTo>
                    <a:pt x="40" y="201"/>
                  </a:lnTo>
                  <a:lnTo>
                    <a:pt x="42" y="201"/>
                  </a:lnTo>
                  <a:lnTo>
                    <a:pt x="42" y="201"/>
                  </a:lnTo>
                  <a:lnTo>
                    <a:pt x="42" y="204"/>
                  </a:lnTo>
                  <a:lnTo>
                    <a:pt x="42" y="206"/>
                  </a:lnTo>
                  <a:lnTo>
                    <a:pt x="42" y="208"/>
                  </a:lnTo>
                  <a:lnTo>
                    <a:pt x="42" y="211"/>
                  </a:lnTo>
                  <a:lnTo>
                    <a:pt x="40" y="213"/>
                  </a:lnTo>
                  <a:lnTo>
                    <a:pt x="40" y="215"/>
                  </a:lnTo>
                  <a:lnTo>
                    <a:pt x="40" y="218"/>
                  </a:lnTo>
                  <a:lnTo>
                    <a:pt x="40" y="220"/>
                  </a:lnTo>
                  <a:lnTo>
                    <a:pt x="40" y="222"/>
                  </a:lnTo>
                  <a:lnTo>
                    <a:pt x="38" y="222"/>
                  </a:lnTo>
                  <a:lnTo>
                    <a:pt x="35" y="222"/>
                  </a:lnTo>
                  <a:lnTo>
                    <a:pt x="35" y="222"/>
                  </a:lnTo>
                  <a:lnTo>
                    <a:pt x="35" y="222"/>
                  </a:lnTo>
                  <a:lnTo>
                    <a:pt x="35" y="225"/>
                  </a:lnTo>
                  <a:lnTo>
                    <a:pt x="38" y="225"/>
                  </a:lnTo>
                  <a:lnTo>
                    <a:pt x="38" y="227"/>
                  </a:lnTo>
                  <a:lnTo>
                    <a:pt x="38" y="227"/>
                  </a:lnTo>
                  <a:lnTo>
                    <a:pt x="35" y="230"/>
                  </a:lnTo>
                  <a:lnTo>
                    <a:pt x="35" y="230"/>
                  </a:lnTo>
                  <a:lnTo>
                    <a:pt x="35" y="230"/>
                  </a:lnTo>
                  <a:lnTo>
                    <a:pt x="35" y="232"/>
                  </a:lnTo>
                  <a:lnTo>
                    <a:pt x="38" y="232"/>
                  </a:lnTo>
                  <a:lnTo>
                    <a:pt x="38" y="234"/>
                  </a:lnTo>
                  <a:lnTo>
                    <a:pt x="38" y="234"/>
                  </a:lnTo>
                  <a:lnTo>
                    <a:pt x="40" y="234"/>
                  </a:lnTo>
                  <a:lnTo>
                    <a:pt x="40" y="237"/>
                  </a:lnTo>
                  <a:lnTo>
                    <a:pt x="42" y="237"/>
                  </a:lnTo>
                  <a:lnTo>
                    <a:pt x="42" y="237"/>
                  </a:lnTo>
                  <a:lnTo>
                    <a:pt x="42" y="239"/>
                  </a:lnTo>
                  <a:lnTo>
                    <a:pt x="42" y="241"/>
                  </a:lnTo>
                  <a:lnTo>
                    <a:pt x="42" y="241"/>
                  </a:lnTo>
                  <a:lnTo>
                    <a:pt x="42" y="241"/>
                  </a:lnTo>
                  <a:lnTo>
                    <a:pt x="42" y="244"/>
                  </a:lnTo>
                  <a:lnTo>
                    <a:pt x="45" y="244"/>
                  </a:lnTo>
                  <a:lnTo>
                    <a:pt x="45" y="244"/>
                  </a:lnTo>
                  <a:lnTo>
                    <a:pt x="45" y="244"/>
                  </a:lnTo>
                  <a:lnTo>
                    <a:pt x="47" y="244"/>
                  </a:lnTo>
                  <a:lnTo>
                    <a:pt x="47" y="244"/>
                  </a:lnTo>
                  <a:lnTo>
                    <a:pt x="47" y="246"/>
                  </a:lnTo>
                  <a:lnTo>
                    <a:pt x="47" y="246"/>
                  </a:lnTo>
                  <a:lnTo>
                    <a:pt x="47" y="246"/>
                  </a:lnTo>
                  <a:lnTo>
                    <a:pt x="47" y="246"/>
                  </a:lnTo>
                  <a:lnTo>
                    <a:pt x="47" y="248"/>
                  </a:lnTo>
                  <a:lnTo>
                    <a:pt x="47" y="248"/>
                  </a:lnTo>
                  <a:lnTo>
                    <a:pt x="47" y="251"/>
                  </a:lnTo>
                  <a:lnTo>
                    <a:pt x="47" y="251"/>
                  </a:lnTo>
                  <a:lnTo>
                    <a:pt x="49" y="253"/>
                  </a:lnTo>
                  <a:lnTo>
                    <a:pt x="52" y="253"/>
                  </a:lnTo>
                  <a:lnTo>
                    <a:pt x="52" y="256"/>
                  </a:lnTo>
                  <a:lnTo>
                    <a:pt x="54" y="258"/>
                  </a:lnTo>
                  <a:lnTo>
                    <a:pt x="57" y="258"/>
                  </a:lnTo>
                  <a:lnTo>
                    <a:pt x="57" y="258"/>
                  </a:lnTo>
                  <a:lnTo>
                    <a:pt x="61" y="258"/>
                  </a:lnTo>
                  <a:lnTo>
                    <a:pt x="61" y="263"/>
                  </a:lnTo>
                  <a:lnTo>
                    <a:pt x="64" y="263"/>
                  </a:lnTo>
                  <a:lnTo>
                    <a:pt x="64" y="263"/>
                  </a:lnTo>
                  <a:lnTo>
                    <a:pt x="64" y="263"/>
                  </a:lnTo>
                  <a:lnTo>
                    <a:pt x="64" y="265"/>
                  </a:lnTo>
                  <a:lnTo>
                    <a:pt x="64" y="265"/>
                  </a:lnTo>
                  <a:lnTo>
                    <a:pt x="66" y="265"/>
                  </a:lnTo>
                  <a:lnTo>
                    <a:pt x="66" y="265"/>
                  </a:lnTo>
                  <a:lnTo>
                    <a:pt x="66" y="267"/>
                  </a:lnTo>
                  <a:lnTo>
                    <a:pt x="71" y="267"/>
                  </a:lnTo>
                  <a:lnTo>
                    <a:pt x="71" y="267"/>
                  </a:lnTo>
                  <a:lnTo>
                    <a:pt x="71" y="270"/>
                  </a:lnTo>
                  <a:lnTo>
                    <a:pt x="71" y="270"/>
                  </a:lnTo>
                  <a:lnTo>
                    <a:pt x="73" y="270"/>
                  </a:lnTo>
                  <a:lnTo>
                    <a:pt x="75" y="267"/>
                  </a:lnTo>
                  <a:lnTo>
                    <a:pt x="85" y="265"/>
                  </a:lnTo>
                  <a:lnTo>
                    <a:pt x="94" y="263"/>
                  </a:lnTo>
                  <a:lnTo>
                    <a:pt x="94" y="263"/>
                  </a:lnTo>
                  <a:lnTo>
                    <a:pt x="94" y="263"/>
                  </a:lnTo>
                  <a:lnTo>
                    <a:pt x="94" y="263"/>
                  </a:lnTo>
                  <a:lnTo>
                    <a:pt x="94" y="263"/>
                  </a:lnTo>
                  <a:lnTo>
                    <a:pt x="101" y="260"/>
                  </a:lnTo>
                  <a:lnTo>
                    <a:pt x="104" y="260"/>
                  </a:lnTo>
                  <a:lnTo>
                    <a:pt x="101" y="256"/>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9" name="Freeform 49">
              <a:extLst>
                <a:ext uri="{FF2B5EF4-FFF2-40B4-BE49-F238E27FC236}">
                  <a16:creationId xmlns:a16="http://schemas.microsoft.com/office/drawing/2014/main" xmlns="" id="{D6E62CA4-CA14-5870-40A5-629867CB8579}"/>
                </a:ext>
              </a:extLst>
            </p:cNvPr>
            <p:cNvSpPr>
              <a:spLocks noEditPoints="1"/>
            </p:cNvSpPr>
            <p:nvPr/>
          </p:nvSpPr>
          <p:spPr bwMode="auto">
            <a:xfrm>
              <a:off x="9707562" y="3660341"/>
              <a:ext cx="946150" cy="912813"/>
            </a:xfrm>
            <a:custGeom>
              <a:avLst/>
              <a:gdLst>
                <a:gd name="T0" fmla="*/ 558 w 596"/>
                <a:gd name="T1" fmla="*/ 239 h 575"/>
                <a:gd name="T2" fmla="*/ 563 w 596"/>
                <a:gd name="T3" fmla="*/ 223 h 575"/>
                <a:gd name="T4" fmla="*/ 560 w 596"/>
                <a:gd name="T5" fmla="*/ 213 h 575"/>
                <a:gd name="T6" fmla="*/ 556 w 596"/>
                <a:gd name="T7" fmla="*/ 215 h 575"/>
                <a:gd name="T8" fmla="*/ 556 w 596"/>
                <a:gd name="T9" fmla="*/ 225 h 575"/>
                <a:gd name="T10" fmla="*/ 553 w 596"/>
                <a:gd name="T11" fmla="*/ 230 h 575"/>
                <a:gd name="T12" fmla="*/ 560 w 596"/>
                <a:gd name="T13" fmla="*/ 362 h 575"/>
                <a:gd name="T14" fmla="*/ 549 w 596"/>
                <a:gd name="T15" fmla="*/ 372 h 575"/>
                <a:gd name="T16" fmla="*/ 563 w 596"/>
                <a:gd name="T17" fmla="*/ 357 h 575"/>
                <a:gd name="T18" fmla="*/ 584 w 596"/>
                <a:gd name="T19" fmla="*/ 492 h 575"/>
                <a:gd name="T20" fmla="*/ 577 w 596"/>
                <a:gd name="T21" fmla="*/ 497 h 575"/>
                <a:gd name="T22" fmla="*/ 563 w 596"/>
                <a:gd name="T23" fmla="*/ 483 h 575"/>
                <a:gd name="T24" fmla="*/ 558 w 596"/>
                <a:gd name="T25" fmla="*/ 469 h 575"/>
                <a:gd name="T26" fmla="*/ 551 w 596"/>
                <a:gd name="T27" fmla="*/ 452 h 575"/>
                <a:gd name="T28" fmla="*/ 551 w 596"/>
                <a:gd name="T29" fmla="*/ 438 h 575"/>
                <a:gd name="T30" fmla="*/ 544 w 596"/>
                <a:gd name="T31" fmla="*/ 426 h 575"/>
                <a:gd name="T32" fmla="*/ 541 w 596"/>
                <a:gd name="T33" fmla="*/ 419 h 575"/>
                <a:gd name="T34" fmla="*/ 534 w 596"/>
                <a:gd name="T35" fmla="*/ 391 h 575"/>
                <a:gd name="T36" fmla="*/ 537 w 596"/>
                <a:gd name="T37" fmla="*/ 362 h 575"/>
                <a:gd name="T38" fmla="*/ 534 w 596"/>
                <a:gd name="T39" fmla="*/ 339 h 575"/>
                <a:gd name="T40" fmla="*/ 546 w 596"/>
                <a:gd name="T41" fmla="*/ 322 h 575"/>
                <a:gd name="T42" fmla="*/ 530 w 596"/>
                <a:gd name="T43" fmla="*/ 305 h 575"/>
                <a:gd name="T44" fmla="*/ 513 w 596"/>
                <a:gd name="T45" fmla="*/ 291 h 575"/>
                <a:gd name="T46" fmla="*/ 506 w 596"/>
                <a:gd name="T47" fmla="*/ 268 h 575"/>
                <a:gd name="T48" fmla="*/ 518 w 596"/>
                <a:gd name="T49" fmla="*/ 237 h 575"/>
                <a:gd name="T50" fmla="*/ 525 w 596"/>
                <a:gd name="T51" fmla="*/ 211 h 575"/>
                <a:gd name="T52" fmla="*/ 508 w 596"/>
                <a:gd name="T53" fmla="*/ 185 h 575"/>
                <a:gd name="T54" fmla="*/ 442 w 596"/>
                <a:gd name="T55" fmla="*/ 133 h 575"/>
                <a:gd name="T56" fmla="*/ 338 w 596"/>
                <a:gd name="T57" fmla="*/ 50 h 575"/>
                <a:gd name="T58" fmla="*/ 63 w 596"/>
                <a:gd name="T59" fmla="*/ 5 h 575"/>
                <a:gd name="T60" fmla="*/ 66 w 596"/>
                <a:gd name="T61" fmla="*/ 17 h 575"/>
                <a:gd name="T62" fmla="*/ 80 w 596"/>
                <a:gd name="T63" fmla="*/ 40 h 575"/>
                <a:gd name="T64" fmla="*/ 80 w 596"/>
                <a:gd name="T65" fmla="*/ 73 h 575"/>
                <a:gd name="T66" fmla="*/ 61 w 596"/>
                <a:gd name="T67" fmla="*/ 90 h 575"/>
                <a:gd name="T68" fmla="*/ 71 w 596"/>
                <a:gd name="T69" fmla="*/ 107 h 575"/>
                <a:gd name="T70" fmla="*/ 80 w 596"/>
                <a:gd name="T71" fmla="*/ 118 h 575"/>
                <a:gd name="T72" fmla="*/ 61 w 596"/>
                <a:gd name="T73" fmla="*/ 135 h 575"/>
                <a:gd name="T74" fmla="*/ 45 w 596"/>
                <a:gd name="T75" fmla="*/ 166 h 575"/>
                <a:gd name="T76" fmla="*/ 4 w 596"/>
                <a:gd name="T77" fmla="*/ 185 h 575"/>
                <a:gd name="T78" fmla="*/ 35 w 596"/>
                <a:gd name="T79" fmla="*/ 310 h 575"/>
                <a:gd name="T80" fmla="*/ 104 w 596"/>
                <a:gd name="T81" fmla="*/ 407 h 575"/>
                <a:gd name="T82" fmla="*/ 130 w 596"/>
                <a:gd name="T83" fmla="*/ 424 h 575"/>
                <a:gd name="T84" fmla="*/ 170 w 596"/>
                <a:gd name="T85" fmla="*/ 443 h 575"/>
                <a:gd name="T86" fmla="*/ 208 w 596"/>
                <a:gd name="T87" fmla="*/ 454 h 575"/>
                <a:gd name="T88" fmla="*/ 243 w 596"/>
                <a:gd name="T89" fmla="*/ 464 h 575"/>
                <a:gd name="T90" fmla="*/ 267 w 596"/>
                <a:gd name="T91" fmla="*/ 469 h 575"/>
                <a:gd name="T92" fmla="*/ 281 w 596"/>
                <a:gd name="T93" fmla="*/ 511 h 575"/>
                <a:gd name="T94" fmla="*/ 284 w 596"/>
                <a:gd name="T95" fmla="*/ 533 h 575"/>
                <a:gd name="T96" fmla="*/ 293 w 596"/>
                <a:gd name="T97" fmla="*/ 554 h 575"/>
                <a:gd name="T98" fmla="*/ 328 w 596"/>
                <a:gd name="T99" fmla="*/ 568 h 575"/>
                <a:gd name="T100" fmla="*/ 352 w 596"/>
                <a:gd name="T101" fmla="*/ 561 h 575"/>
                <a:gd name="T102" fmla="*/ 371 w 596"/>
                <a:gd name="T103" fmla="*/ 575 h 575"/>
                <a:gd name="T104" fmla="*/ 404 w 596"/>
                <a:gd name="T105" fmla="*/ 568 h 575"/>
                <a:gd name="T106" fmla="*/ 437 w 596"/>
                <a:gd name="T107" fmla="*/ 573 h 575"/>
                <a:gd name="T108" fmla="*/ 468 w 596"/>
                <a:gd name="T109" fmla="*/ 552 h 575"/>
                <a:gd name="T110" fmla="*/ 501 w 596"/>
                <a:gd name="T111" fmla="*/ 552 h 575"/>
                <a:gd name="T112" fmla="*/ 570 w 596"/>
                <a:gd name="T113" fmla="*/ 528 h 575"/>
                <a:gd name="T114" fmla="*/ 530 w 596"/>
                <a:gd name="T115" fmla="*/ 260 h 575"/>
                <a:gd name="T116" fmla="*/ 532 w 596"/>
                <a:gd name="T117" fmla="*/ 284 h 575"/>
                <a:gd name="T118" fmla="*/ 541 w 596"/>
                <a:gd name="T119" fmla="*/ 289 h 575"/>
                <a:gd name="T120" fmla="*/ 539 w 596"/>
                <a:gd name="T121" fmla="*/ 277 h 575"/>
                <a:gd name="T122" fmla="*/ 532 w 596"/>
                <a:gd name="T123" fmla="*/ 2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575">
                  <a:moveTo>
                    <a:pt x="549" y="237"/>
                  </a:moveTo>
                  <a:lnTo>
                    <a:pt x="549" y="239"/>
                  </a:lnTo>
                  <a:lnTo>
                    <a:pt x="551" y="239"/>
                  </a:lnTo>
                  <a:lnTo>
                    <a:pt x="551" y="239"/>
                  </a:lnTo>
                  <a:lnTo>
                    <a:pt x="553" y="239"/>
                  </a:lnTo>
                  <a:lnTo>
                    <a:pt x="553" y="239"/>
                  </a:lnTo>
                  <a:lnTo>
                    <a:pt x="553" y="239"/>
                  </a:lnTo>
                  <a:lnTo>
                    <a:pt x="551" y="239"/>
                  </a:lnTo>
                  <a:lnTo>
                    <a:pt x="551" y="239"/>
                  </a:lnTo>
                  <a:lnTo>
                    <a:pt x="551" y="237"/>
                  </a:lnTo>
                  <a:lnTo>
                    <a:pt x="549" y="237"/>
                  </a:lnTo>
                  <a:lnTo>
                    <a:pt x="549" y="237"/>
                  </a:lnTo>
                  <a:lnTo>
                    <a:pt x="549" y="234"/>
                  </a:lnTo>
                  <a:lnTo>
                    <a:pt x="549" y="237"/>
                  </a:lnTo>
                  <a:lnTo>
                    <a:pt x="549" y="237"/>
                  </a:lnTo>
                  <a:lnTo>
                    <a:pt x="549" y="237"/>
                  </a:lnTo>
                  <a:close/>
                  <a:moveTo>
                    <a:pt x="553" y="237"/>
                  </a:moveTo>
                  <a:lnTo>
                    <a:pt x="556" y="237"/>
                  </a:lnTo>
                  <a:lnTo>
                    <a:pt x="556" y="239"/>
                  </a:lnTo>
                  <a:lnTo>
                    <a:pt x="556" y="239"/>
                  </a:lnTo>
                  <a:lnTo>
                    <a:pt x="556" y="237"/>
                  </a:lnTo>
                  <a:lnTo>
                    <a:pt x="556" y="237"/>
                  </a:lnTo>
                  <a:lnTo>
                    <a:pt x="556" y="237"/>
                  </a:lnTo>
                  <a:lnTo>
                    <a:pt x="556" y="239"/>
                  </a:lnTo>
                  <a:lnTo>
                    <a:pt x="556" y="239"/>
                  </a:lnTo>
                  <a:lnTo>
                    <a:pt x="556" y="239"/>
                  </a:lnTo>
                  <a:lnTo>
                    <a:pt x="556" y="239"/>
                  </a:lnTo>
                  <a:lnTo>
                    <a:pt x="558" y="239"/>
                  </a:lnTo>
                  <a:lnTo>
                    <a:pt x="558" y="237"/>
                  </a:lnTo>
                  <a:lnTo>
                    <a:pt x="558" y="237"/>
                  </a:lnTo>
                  <a:lnTo>
                    <a:pt x="558" y="237"/>
                  </a:lnTo>
                  <a:lnTo>
                    <a:pt x="558" y="237"/>
                  </a:lnTo>
                  <a:lnTo>
                    <a:pt x="558" y="237"/>
                  </a:lnTo>
                  <a:lnTo>
                    <a:pt x="558" y="234"/>
                  </a:lnTo>
                  <a:lnTo>
                    <a:pt x="560" y="234"/>
                  </a:lnTo>
                  <a:lnTo>
                    <a:pt x="558" y="237"/>
                  </a:lnTo>
                  <a:lnTo>
                    <a:pt x="560" y="237"/>
                  </a:lnTo>
                  <a:lnTo>
                    <a:pt x="560" y="237"/>
                  </a:lnTo>
                  <a:lnTo>
                    <a:pt x="560" y="234"/>
                  </a:lnTo>
                  <a:lnTo>
                    <a:pt x="560" y="234"/>
                  </a:lnTo>
                  <a:lnTo>
                    <a:pt x="560" y="234"/>
                  </a:lnTo>
                  <a:lnTo>
                    <a:pt x="560" y="234"/>
                  </a:lnTo>
                  <a:lnTo>
                    <a:pt x="560" y="234"/>
                  </a:lnTo>
                  <a:lnTo>
                    <a:pt x="563" y="230"/>
                  </a:lnTo>
                  <a:lnTo>
                    <a:pt x="563" y="227"/>
                  </a:lnTo>
                  <a:lnTo>
                    <a:pt x="563" y="227"/>
                  </a:lnTo>
                  <a:lnTo>
                    <a:pt x="563" y="227"/>
                  </a:lnTo>
                  <a:lnTo>
                    <a:pt x="563" y="223"/>
                  </a:lnTo>
                  <a:lnTo>
                    <a:pt x="563" y="223"/>
                  </a:lnTo>
                  <a:lnTo>
                    <a:pt x="563" y="220"/>
                  </a:lnTo>
                  <a:lnTo>
                    <a:pt x="563" y="220"/>
                  </a:lnTo>
                  <a:lnTo>
                    <a:pt x="563" y="220"/>
                  </a:lnTo>
                  <a:lnTo>
                    <a:pt x="563" y="220"/>
                  </a:lnTo>
                  <a:lnTo>
                    <a:pt x="563" y="223"/>
                  </a:lnTo>
                  <a:lnTo>
                    <a:pt x="563" y="223"/>
                  </a:lnTo>
                  <a:lnTo>
                    <a:pt x="563" y="223"/>
                  </a:lnTo>
                  <a:lnTo>
                    <a:pt x="563" y="220"/>
                  </a:lnTo>
                  <a:lnTo>
                    <a:pt x="563" y="218"/>
                  </a:lnTo>
                  <a:lnTo>
                    <a:pt x="563" y="218"/>
                  </a:lnTo>
                  <a:lnTo>
                    <a:pt x="563" y="218"/>
                  </a:lnTo>
                  <a:lnTo>
                    <a:pt x="563" y="215"/>
                  </a:lnTo>
                  <a:lnTo>
                    <a:pt x="563" y="215"/>
                  </a:lnTo>
                  <a:lnTo>
                    <a:pt x="563" y="215"/>
                  </a:lnTo>
                  <a:lnTo>
                    <a:pt x="565" y="213"/>
                  </a:lnTo>
                  <a:lnTo>
                    <a:pt x="563" y="211"/>
                  </a:lnTo>
                  <a:lnTo>
                    <a:pt x="563" y="211"/>
                  </a:lnTo>
                  <a:lnTo>
                    <a:pt x="563" y="208"/>
                  </a:lnTo>
                  <a:lnTo>
                    <a:pt x="563" y="208"/>
                  </a:lnTo>
                  <a:lnTo>
                    <a:pt x="563" y="211"/>
                  </a:lnTo>
                  <a:lnTo>
                    <a:pt x="563" y="211"/>
                  </a:lnTo>
                  <a:lnTo>
                    <a:pt x="563" y="211"/>
                  </a:lnTo>
                  <a:lnTo>
                    <a:pt x="563" y="213"/>
                  </a:lnTo>
                  <a:lnTo>
                    <a:pt x="563" y="213"/>
                  </a:lnTo>
                  <a:lnTo>
                    <a:pt x="563" y="211"/>
                  </a:lnTo>
                  <a:lnTo>
                    <a:pt x="563" y="211"/>
                  </a:lnTo>
                  <a:lnTo>
                    <a:pt x="560" y="213"/>
                  </a:lnTo>
                  <a:lnTo>
                    <a:pt x="560" y="213"/>
                  </a:lnTo>
                  <a:lnTo>
                    <a:pt x="560" y="213"/>
                  </a:lnTo>
                  <a:lnTo>
                    <a:pt x="563" y="213"/>
                  </a:lnTo>
                  <a:lnTo>
                    <a:pt x="560" y="213"/>
                  </a:lnTo>
                  <a:lnTo>
                    <a:pt x="560" y="213"/>
                  </a:lnTo>
                  <a:lnTo>
                    <a:pt x="560" y="213"/>
                  </a:lnTo>
                  <a:lnTo>
                    <a:pt x="560" y="213"/>
                  </a:lnTo>
                  <a:lnTo>
                    <a:pt x="560" y="213"/>
                  </a:lnTo>
                  <a:lnTo>
                    <a:pt x="558" y="211"/>
                  </a:lnTo>
                  <a:lnTo>
                    <a:pt x="558" y="211"/>
                  </a:lnTo>
                  <a:lnTo>
                    <a:pt x="558" y="211"/>
                  </a:lnTo>
                  <a:lnTo>
                    <a:pt x="556" y="211"/>
                  </a:lnTo>
                  <a:lnTo>
                    <a:pt x="556" y="211"/>
                  </a:lnTo>
                  <a:lnTo>
                    <a:pt x="556" y="211"/>
                  </a:lnTo>
                  <a:lnTo>
                    <a:pt x="556" y="211"/>
                  </a:lnTo>
                  <a:lnTo>
                    <a:pt x="556" y="211"/>
                  </a:lnTo>
                  <a:lnTo>
                    <a:pt x="556" y="211"/>
                  </a:lnTo>
                  <a:lnTo>
                    <a:pt x="556" y="211"/>
                  </a:lnTo>
                  <a:lnTo>
                    <a:pt x="556" y="208"/>
                  </a:lnTo>
                  <a:lnTo>
                    <a:pt x="553" y="208"/>
                  </a:lnTo>
                  <a:lnTo>
                    <a:pt x="553" y="208"/>
                  </a:lnTo>
                  <a:lnTo>
                    <a:pt x="553" y="208"/>
                  </a:lnTo>
                  <a:lnTo>
                    <a:pt x="553" y="208"/>
                  </a:lnTo>
                  <a:lnTo>
                    <a:pt x="553" y="208"/>
                  </a:lnTo>
                  <a:lnTo>
                    <a:pt x="553" y="208"/>
                  </a:lnTo>
                  <a:lnTo>
                    <a:pt x="553" y="211"/>
                  </a:lnTo>
                  <a:lnTo>
                    <a:pt x="553" y="211"/>
                  </a:lnTo>
                  <a:lnTo>
                    <a:pt x="553" y="213"/>
                  </a:lnTo>
                  <a:lnTo>
                    <a:pt x="556" y="213"/>
                  </a:lnTo>
                  <a:lnTo>
                    <a:pt x="556" y="213"/>
                  </a:lnTo>
                  <a:lnTo>
                    <a:pt x="556" y="213"/>
                  </a:lnTo>
                  <a:lnTo>
                    <a:pt x="556" y="213"/>
                  </a:lnTo>
                  <a:lnTo>
                    <a:pt x="553" y="213"/>
                  </a:lnTo>
                  <a:lnTo>
                    <a:pt x="553" y="215"/>
                  </a:lnTo>
                  <a:lnTo>
                    <a:pt x="553" y="215"/>
                  </a:lnTo>
                  <a:lnTo>
                    <a:pt x="556" y="215"/>
                  </a:lnTo>
                  <a:lnTo>
                    <a:pt x="553" y="215"/>
                  </a:lnTo>
                  <a:lnTo>
                    <a:pt x="553" y="215"/>
                  </a:lnTo>
                  <a:lnTo>
                    <a:pt x="553" y="218"/>
                  </a:lnTo>
                  <a:lnTo>
                    <a:pt x="556" y="218"/>
                  </a:lnTo>
                  <a:lnTo>
                    <a:pt x="556" y="218"/>
                  </a:lnTo>
                  <a:lnTo>
                    <a:pt x="556" y="218"/>
                  </a:lnTo>
                  <a:lnTo>
                    <a:pt x="556" y="218"/>
                  </a:lnTo>
                  <a:lnTo>
                    <a:pt x="556" y="218"/>
                  </a:lnTo>
                  <a:lnTo>
                    <a:pt x="556" y="218"/>
                  </a:lnTo>
                  <a:lnTo>
                    <a:pt x="556" y="218"/>
                  </a:lnTo>
                  <a:lnTo>
                    <a:pt x="556" y="220"/>
                  </a:lnTo>
                  <a:lnTo>
                    <a:pt x="553" y="220"/>
                  </a:lnTo>
                  <a:lnTo>
                    <a:pt x="556" y="220"/>
                  </a:lnTo>
                  <a:lnTo>
                    <a:pt x="553" y="220"/>
                  </a:lnTo>
                  <a:lnTo>
                    <a:pt x="553" y="220"/>
                  </a:lnTo>
                  <a:lnTo>
                    <a:pt x="553" y="223"/>
                  </a:lnTo>
                  <a:lnTo>
                    <a:pt x="556" y="223"/>
                  </a:lnTo>
                  <a:lnTo>
                    <a:pt x="556" y="223"/>
                  </a:lnTo>
                  <a:lnTo>
                    <a:pt x="556" y="223"/>
                  </a:lnTo>
                  <a:lnTo>
                    <a:pt x="556" y="223"/>
                  </a:lnTo>
                  <a:lnTo>
                    <a:pt x="556" y="223"/>
                  </a:lnTo>
                  <a:lnTo>
                    <a:pt x="556" y="223"/>
                  </a:lnTo>
                  <a:lnTo>
                    <a:pt x="556" y="223"/>
                  </a:lnTo>
                  <a:lnTo>
                    <a:pt x="558" y="223"/>
                  </a:lnTo>
                  <a:lnTo>
                    <a:pt x="558" y="225"/>
                  </a:lnTo>
                  <a:lnTo>
                    <a:pt x="556" y="225"/>
                  </a:lnTo>
                  <a:lnTo>
                    <a:pt x="558" y="225"/>
                  </a:lnTo>
                  <a:lnTo>
                    <a:pt x="556" y="225"/>
                  </a:lnTo>
                  <a:lnTo>
                    <a:pt x="553" y="225"/>
                  </a:lnTo>
                  <a:lnTo>
                    <a:pt x="553" y="225"/>
                  </a:lnTo>
                  <a:lnTo>
                    <a:pt x="553" y="225"/>
                  </a:lnTo>
                  <a:lnTo>
                    <a:pt x="553" y="225"/>
                  </a:lnTo>
                  <a:lnTo>
                    <a:pt x="553" y="225"/>
                  </a:lnTo>
                  <a:lnTo>
                    <a:pt x="551" y="225"/>
                  </a:lnTo>
                  <a:lnTo>
                    <a:pt x="553" y="225"/>
                  </a:lnTo>
                  <a:lnTo>
                    <a:pt x="553" y="225"/>
                  </a:lnTo>
                  <a:lnTo>
                    <a:pt x="553" y="225"/>
                  </a:lnTo>
                  <a:lnTo>
                    <a:pt x="553" y="225"/>
                  </a:lnTo>
                  <a:lnTo>
                    <a:pt x="556" y="227"/>
                  </a:lnTo>
                  <a:lnTo>
                    <a:pt x="558" y="227"/>
                  </a:lnTo>
                  <a:lnTo>
                    <a:pt x="558" y="227"/>
                  </a:lnTo>
                  <a:lnTo>
                    <a:pt x="558" y="227"/>
                  </a:lnTo>
                  <a:lnTo>
                    <a:pt x="558" y="227"/>
                  </a:lnTo>
                  <a:lnTo>
                    <a:pt x="558" y="227"/>
                  </a:lnTo>
                  <a:lnTo>
                    <a:pt x="556" y="227"/>
                  </a:lnTo>
                  <a:lnTo>
                    <a:pt x="556" y="227"/>
                  </a:lnTo>
                  <a:lnTo>
                    <a:pt x="553" y="227"/>
                  </a:lnTo>
                  <a:lnTo>
                    <a:pt x="556" y="230"/>
                  </a:lnTo>
                  <a:lnTo>
                    <a:pt x="556" y="230"/>
                  </a:lnTo>
                  <a:lnTo>
                    <a:pt x="556" y="230"/>
                  </a:lnTo>
                  <a:lnTo>
                    <a:pt x="556" y="230"/>
                  </a:lnTo>
                  <a:lnTo>
                    <a:pt x="556" y="230"/>
                  </a:lnTo>
                  <a:lnTo>
                    <a:pt x="556" y="230"/>
                  </a:lnTo>
                  <a:lnTo>
                    <a:pt x="553" y="230"/>
                  </a:lnTo>
                  <a:lnTo>
                    <a:pt x="553" y="230"/>
                  </a:lnTo>
                  <a:lnTo>
                    <a:pt x="553" y="230"/>
                  </a:lnTo>
                  <a:lnTo>
                    <a:pt x="553" y="232"/>
                  </a:lnTo>
                  <a:lnTo>
                    <a:pt x="556" y="232"/>
                  </a:lnTo>
                  <a:lnTo>
                    <a:pt x="553" y="232"/>
                  </a:lnTo>
                  <a:lnTo>
                    <a:pt x="553" y="232"/>
                  </a:lnTo>
                  <a:lnTo>
                    <a:pt x="553" y="232"/>
                  </a:lnTo>
                  <a:lnTo>
                    <a:pt x="551" y="234"/>
                  </a:lnTo>
                  <a:lnTo>
                    <a:pt x="551" y="234"/>
                  </a:lnTo>
                  <a:lnTo>
                    <a:pt x="551" y="237"/>
                  </a:lnTo>
                  <a:lnTo>
                    <a:pt x="551" y="237"/>
                  </a:lnTo>
                  <a:lnTo>
                    <a:pt x="553" y="237"/>
                  </a:lnTo>
                  <a:close/>
                  <a:moveTo>
                    <a:pt x="558" y="374"/>
                  </a:moveTo>
                  <a:lnTo>
                    <a:pt x="556" y="376"/>
                  </a:lnTo>
                  <a:lnTo>
                    <a:pt x="556" y="376"/>
                  </a:lnTo>
                  <a:lnTo>
                    <a:pt x="556" y="379"/>
                  </a:lnTo>
                  <a:lnTo>
                    <a:pt x="556" y="379"/>
                  </a:lnTo>
                  <a:lnTo>
                    <a:pt x="556" y="379"/>
                  </a:lnTo>
                  <a:lnTo>
                    <a:pt x="558" y="379"/>
                  </a:lnTo>
                  <a:lnTo>
                    <a:pt x="560" y="376"/>
                  </a:lnTo>
                  <a:lnTo>
                    <a:pt x="560" y="376"/>
                  </a:lnTo>
                  <a:lnTo>
                    <a:pt x="560" y="374"/>
                  </a:lnTo>
                  <a:lnTo>
                    <a:pt x="558" y="374"/>
                  </a:lnTo>
                  <a:lnTo>
                    <a:pt x="558" y="374"/>
                  </a:lnTo>
                  <a:close/>
                  <a:moveTo>
                    <a:pt x="563" y="360"/>
                  </a:moveTo>
                  <a:lnTo>
                    <a:pt x="563" y="360"/>
                  </a:lnTo>
                  <a:lnTo>
                    <a:pt x="563" y="360"/>
                  </a:lnTo>
                  <a:lnTo>
                    <a:pt x="563" y="362"/>
                  </a:lnTo>
                  <a:lnTo>
                    <a:pt x="560" y="362"/>
                  </a:lnTo>
                  <a:lnTo>
                    <a:pt x="560" y="362"/>
                  </a:lnTo>
                  <a:lnTo>
                    <a:pt x="560" y="362"/>
                  </a:lnTo>
                  <a:lnTo>
                    <a:pt x="558" y="362"/>
                  </a:lnTo>
                  <a:lnTo>
                    <a:pt x="558" y="362"/>
                  </a:lnTo>
                  <a:lnTo>
                    <a:pt x="560" y="362"/>
                  </a:lnTo>
                  <a:lnTo>
                    <a:pt x="560" y="362"/>
                  </a:lnTo>
                  <a:lnTo>
                    <a:pt x="560" y="365"/>
                  </a:lnTo>
                  <a:lnTo>
                    <a:pt x="560" y="365"/>
                  </a:lnTo>
                  <a:lnTo>
                    <a:pt x="558" y="365"/>
                  </a:lnTo>
                  <a:lnTo>
                    <a:pt x="558" y="365"/>
                  </a:lnTo>
                  <a:lnTo>
                    <a:pt x="556" y="365"/>
                  </a:lnTo>
                  <a:lnTo>
                    <a:pt x="556" y="365"/>
                  </a:lnTo>
                  <a:lnTo>
                    <a:pt x="556" y="365"/>
                  </a:lnTo>
                  <a:lnTo>
                    <a:pt x="556" y="367"/>
                  </a:lnTo>
                  <a:lnTo>
                    <a:pt x="556" y="367"/>
                  </a:lnTo>
                  <a:lnTo>
                    <a:pt x="553" y="367"/>
                  </a:lnTo>
                  <a:lnTo>
                    <a:pt x="551" y="369"/>
                  </a:lnTo>
                  <a:lnTo>
                    <a:pt x="551" y="369"/>
                  </a:lnTo>
                  <a:lnTo>
                    <a:pt x="551" y="369"/>
                  </a:lnTo>
                  <a:lnTo>
                    <a:pt x="551" y="369"/>
                  </a:lnTo>
                  <a:lnTo>
                    <a:pt x="551" y="372"/>
                  </a:lnTo>
                  <a:lnTo>
                    <a:pt x="551" y="372"/>
                  </a:lnTo>
                  <a:lnTo>
                    <a:pt x="551" y="372"/>
                  </a:lnTo>
                  <a:lnTo>
                    <a:pt x="551" y="372"/>
                  </a:lnTo>
                  <a:lnTo>
                    <a:pt x="551" y="372"/>
                  </a:lnTo>
                  <a:lnTo>
                    <a:pt x="551" y="372"/>
                  </a:lnTo>
                  <a:lnTo>
                    <a:pt x="549" y="372"/>
                  </a:lnTo>
                  <a:lnTo>
                    <a:pt x="549" y="372"/>
                  </a:lnTo>
                  <a:lnTo>
                    <a:pt x="549" y="372"/>
                  </a:lnTo>
                  <a:lnTo>
                    <a:pt x="551" y="374"/>
                  </a:lnTo>
                  <a:lnTo>
                    <a:pt x="551" y="374"/>
                  </a:lnTo>
                  <a:lnTo>
                    <a:pt x="553" y="374"/>
                  </a:lnTo>
                  <a:lnTo>
                    <a:pt x="553" y="374"/>
                  </a:lnTo>
                  <a:lnTo>
                    <a:pt x="556" y="374"/>
                  </a:lnTo>
                  <a:lnTo>
                    <a:pt x="556" y="372"/>
                  </a:lnTo>
                  <a:lnTo>
                    <a:pt x="558" y="372"/>
                  </a:lnTo>
                  <a:lnTo>
                    <a:pt x="558" y="369"/>
                  </a:lnTo>
                  <a:lnTo>
                    <a:pt x="560" y="369"/>
                  </a:lnTo>
                  <a:lnTo>
                    <a:pt x="560" y="369"/>
                  </a:lnTo>
                  <a:lnTo>
                    <a:pt x="560" y="369"/>
                  </a:lnTo>
                  <a:lnTo>
                    <a:pt x="563" y="369"/>
                  </a:lnTo>
                  <a:lnTo>
                    <a:pt x="563" y="369"/>
                  </a:lnTo>
                  <a:lnTo>
                    <a:pt x="563" y="369"/>
                  </a:lnTo>
                  <a:lnTo>
                    <a:pt x="563" y="369"/>
                  </a:lnTo>
                  <a:lnTo>
                    <a:pt x="563" y="367"/>
                  </a:lnTo>
                  <a:lnTo>
                    <a:pt x="563" y="367"/>
                  </a:lnTo>
                  <a:lnTo>
                    <a:pt x="563" y="367"/>
                  </a:lnTo>
                  <a:lnTo>
                    <a:pt x="563" y="367"/>
                  </a:lnTo>
                  <a:lnTo>
                    <a:pt x="563" y="365"/>
                  </a:lnTo>
                  <a:lnTo>
                    <a:pt x="565" y="362"/>
                  </a:lnTo>
                  <a:lnTo>
                    <a:pt x="565" y="357"/>
                  </a:lnTo>
                  <a:lnTo>
                    <a:pt x="565" y="357"/>
                  </a:lnTo>
                  <a:lnTo>
                    <a:pt x="565" y="355"/>
                  </a:lnTo>
                  <a:lnTo>
                    <a:pt x="565" y="355"/>
                  </a:lnTo>
                  <a:lnTo>
                    <a:pt x="565" y="357"/>
                  </a:lnTo>
                  <a:lnTo>
                    <a:pt x="565" y="357"/>
                  </a:lnTo>
                  <a:lnTo>
                    <a:pt x="563" y="357"/>
                  </a:lnTo>
                  <a:lnTo>
                    <a:pt x="563" y="360"/>
                  </a:lnTo>
                  <a:close/>
                  <a:moveTo>
                    <a:pt x="593" y="502"/>
                  </a:moveTo>
                  <a:lnTo>
                    <a:pt x="596" y="502"/>
                  </a:lnTo>
                  <a:lnTo>
                    <a:pt x="593" y="499"/>
                  </a:lnTo>
                  <a:lnTo>
                    <a:pt x="593" y="499"/>
                  </a:lnTo>
                  <a:lnTo>
                    <a:pt x="593" y="499"/>
                  </a:lnTo>
                  <a:lnTo>
                    <a:pt x="593" y="499"/>
                  </a:lnTo>
                  <a:lnTo>
                    <a:pt x="593" y="499"/>
                  </a:lnTo>
                  <a:lnTo>
                    <a:pt x="593" y="499"/>
                  </a:lnTo>
                  <a:lnTo>
                    <a:pt x="591" y="499"/>
                  </a:lnTo>
                  <a:lnTo>
                    <a:pt x="591" y="499"/>
                  </a:lnTo>
                  <a:lnTo>
                    <a:pt x="591" y="499"/>
                  </a:lnTo>
                  <a:lnTo>
                    <a:pt x="593" y="499"/>
                  </a:lnTo>
                  <a:lnTo>
                    <a:pt x="593" y="499"/>
                  </a:lnTo>
                  <a:lnTo>
                    <a:pt x="593" y="502"/>
                  </a:lnTo>
                  <a:lnTo>
                    <a:pt x="591" y="502"/>
                  </a:lnTo>
                  <a:lnTo>
                    <a:pt x="591" y="502"/>
                  </a:lnTo>
                  <a:lnTo>
                    <a:pt x="589" y="502"/>
                  </a:lnTo>
                  <a:lnTo>
                    <a:pt x="589" y="502"/>
                  </a:lnTo>
                  <a:lnTo>
                    <a:pt x="589" y="502"/>
                  </a:lnTo>
                  <a:lnTo>
                    <a:pt x="586" y="497"/>
                  </a:lnTo>
                  <a:lnTo>
                    <a:pt x="586" y="497"/>
                  </a:lnTo>
                  <a:lnTo>
                    <a:pt x="586" y="497"/>
                  </a:lnTo>
                  <a:lnTo>
                    <a:pt x="584" y="497"/>
                  </a:lnTo>
                  <a:lnTo>
                    <a:pt x="584" y="495"/>
                  </a:lnTo>
                  <a:lnTo>
                    <a:pt x="584" y="495"/>
                  </a:lnTo>
                  <a:lnTo>
                    <a:pt x="584" y="495"/>
                  </a:lnTo>
                  <a:lnTo>
                    <a:pt x="584" y="492"/>
                  </a:lnTo>
                  <a:lnTo>
                    <a:pt x="584" y="492"/>
                  </a:lnTo>
                  <a:lnTo>
                    <a:pt x="582" y="495"/>
                  </a:lnTo>
                  <a:lnTo>
                    <a:pt x="584" y="497"/>
                  </a:lnTo>
                  <a:lnTo>
                    <a:pt x="584" y="497"/>
                  </a:lnTo>
                  <a:lnTo>
                    <a:pt x="584" y="497"/>
                  </a:lnTo>
                  <a:lnTo>
                    <a:pt x="584" y="497"/>
                  </a:lnTo>
                  <a:lnTo>
                    <a:pt x="584" y="497"/>
                  </a:lnTo>
                  <a:lnTo>
                    <a:pt x="584" y="497"/>
                  </a:lnTo>
                  <a:lnTo>
                    <a:pt x="584" y="497"/>
                  </a:lnTo>
                  <a:lnTo>
                    <a:pt x="584" y="497"/>
                  </a:lnTo>
                  <a:lnTo>
                    <a:pt x="584" y="497"/>
                  </a:lnTo>
                  <a:lnTo>
                    <a:pt x="584" y="499"/>
                  </a:lnTo>
                  <a:lnTo>
                    <a:pt x="582" y="497"/>
                  </a:lnTo>
                  <a:lnTo>
                    <a:pt x="582" y="497"/>
                  </a:lnTo>
                  <a:lnTo>
                    <a:pt x="582" y="497"/>
                  </a:lnTo>
                  <a:lnTo>
                    <a:pt x="579" y="497"/>
                  </a:lnTo>
                  <a:lnTo>
                    <a:pt x="579" y="497"/>
                  </a:lnTo>
                  <a:lnTo>
                    <a:pt x="579" y="497"/>
                  </a:lnTo>
                  <a:lnTo>
                    <a:pt x="579" y="497"/>
                  </a:lnTo>
                  <a:lnTo>
                    <a:pt x="579" y="497"/>
                  </a:lnTo>
                  <a:lnTo>
                    <a:pt x="579" y="497"/>
                  </a:lnTo>
                  <a:lnTo>
                    <a:pt x="577" y="497"/>
                  </a:lnTo>
                  <a:lnTo>
                    <a:pt x="577" y="497"/>
                  </a:lnTo>
                  <a:lnTo>
                    <a:pt x="577" y="497"/>
                  </a:lnTo>
                  <a:lnTo>
                    <a:pt x="577" y="497"/>
                  </a:lnTo>
                  <a:lnTo>
                    <a:pt x="577" y="497"/>
                  </a:lnTo>
                  <a:lnTo>
                    <a:pt x="577" y="497"/>
                  </a:lnTo>
                  <a:lnTo>
                    <a:pt x="577" y="497"/>
                  </a:lnTo>
                  <a:lnTo>
                    <a:pt x="577" y="495"/>
                  </a:lnTo>
                  <a:lnTo>
                    <a:pt x="577" y="495"/>
                  </a:lnTo>
                  <a:lnTo>
                    <a:pt x="577" y="495"/>
                  </a:lnTo>
                  <a:lnTo>
                    <a:pt x="577" y="495"/>
                  </a:lnTo>
                  <a:lnTo>
                    <a:pt x="577" y="492"/>
                  </a:lnTo>
                  <a:lnTo>
                    <a:pt x="577" y="492"/>
                  </a:lnTo>
                  <a:lnTo>
                    <a:pt x="577" y="492"/>
                  </a:lnTo>
                  <a:lnTo>
                    <a:pt x="577" y="492"/>
                  </a:lnTo>
                  <a:lnTo>
                    <a:pt x="577" y="492"/>
                  </a:lnTo>
                  <a:lnTo>
                    <a:pt x="575" y="490"/>
                  </a:lnTo>
                  <a:lnTo>
                    <a:pt x="575" y="490"/>
                  </a:lnTo>
                  <a:lnTo>
                    <a:pt x="572" y="490"/>
                  </a:lnTo>
                  <a:lnTo>
                    <a:pt x="572" y="490"/>
                  </a:lnTo>
                  <a:lnTo>
                    <a:pt x="570" y="490"/>
                  </a:lnTo>
                  <a:lnTo>
                    <a:pt x="570" y="490"/>
                  </a:lnTo>
                  <a:lnTo>
                    <a:pt x="570" y="490"/>
                  </a:lnTo>
                  <a:lnTo>
                    <a:pt x="570" y="490"/>
                  </a:lnTo>
                  <a:lnTo>
                    <a:pt x="570" y="492"/>
                  </a:lnTo>
                  <a:lnTo>
                    <a:pt x="570" y="492"/>
                  </a:lnTo>
                  <a:lnTo>
                    <a:pt x="570" y="495"/>
                  </a:lnTo>
                  <a:lnTo>
                    <a:pt x="570" y="495"/>
                  </a:lnTo>
                  <a:lnTo>
                    <a:pt x="570" y="492"/>
                  </a:lnTo>
                  <a:lnTo>
                    <a:pt x="570" y="490"/>
                  </a:lnTo>
                  <a:lnTo>
                    <a:pt x="565" y="485"/>
                  </a:lnTo>
                  <a:lnTo>
                    <a:pt x="565" y="483"/>
                  </a:lnTo>
                  <a:lnTo>
                    <a:pt x="565" y="483"/>
                  </a:lnTo>
                  <a:lnTo>
                    <a:pt x="563" y="483"/>
                  </a:lnTo>
                  <a:lnTo>
                    <a:pt x="563" y="483"/>
                  </a:lnTo>
                  <a:lnTo>
                    <a:pt x="560" y="483"/>
                  </a:lnTo>
                  <a:lnTo>
                    <a:pt x="560" y="483"/>
                  </a:lnTo>
                  <a:lnTo>
                    <a:pt x="560" y="481"/>
                  </a:lnTo>
                  <a:lnTo>
                    <a:pt x="558" y="481"/>
                  </a:lnTo>
                  <a:lnTo>
                    <a:pt x="556" y="485"/>
                  </a:lnTo>
                  <a:lnTo>
                    <a:pt x="553" y="485"/>
                  </a:lnTo>
                  <a:lnTo>
                    <a:pt x="556" y="485"/>
                  </a:lnTo>
                  <a:lnTo>
                    <a:pt x="556" y="483"/>
                  </a:lnTo>
                  <a:lnTo>
                    <a:pt x="556" y="483"/>
                  </a:lnTo>
                  <a:lnTo>
                    <a:pt x="556" y="483"/>
                  </a:lnTo>
                  <a:lnTo>
                    <a:pt x="556" y="481"/>
                  </a:lnTo>
                  <a:lnTo>
                    <a:pt x="556" y="481"/>
                  </a:lnTo>
                  <a:lnTo>
                    <a:pt x="558" y="481"/>
                  </a:lnTo>
                  <a:lnTo>
                    <a:pt x="558" y="478"/>
                  </a:lnTo>
                  <a:lnTo>
                    <a:pt x="560" y="478"/>
                  </a:lnTo>
                  <a:lnTo>
                    <a:pt x="560" y="478"/>
                  </a:lnTo>
                  <a:lnTo>
                    <a:pt x="558" y="476"/>
                  </a:lnTo>
                  <a:lnTo>
                    <a:pt x="558" y="476"/>
                  </a:lnTo>
                  <a:lnTo>
                    <a:pt x="558" y="476"/>
                  </a:lnTo>
                  <a:lnTo>
                    <a:pt x="560" y="476"/>
                  </a:lnTo>
                  <a:lnTo>
                    <a:pt x="560" y="473"/>
                  </a:lnTo>
                  <a:lnTo>
                    <a:pt x="560" y="473"/>
                  </a:lnTo>
                  <a:lnTo>
                    <a:pt x="560" y="473"/>
                  </a:lnTo>
                  <a:lnTo>
                    <a:pt x="560" y="471"/>
                  </a:lnTo>
                  <a:lnTo>
                    <a:pt x="558" y="471"/>
                  </a:lnTo>
                  <a:lnTo>
                    <a:pt x="558" y="471"/>
                  </a:lnTo>
                  <a:lnTo>
                    <a:pt x="558" y="469"/>
                  </a:lnTo>
                  <a:lnTo>
                    <a:pt x="558" y="469"/>
                  </a:lnTo>
                  <a:lnTo>
                    <a:pt x="558" y="469"/>
                  </a:lnTo>
                  <a:lnTo>
                    <a:pt x="556" y="469"/>
                  </a:lnTo>
                  <a:lnTo>
                    <a:pt x="556" y="469"/>
                  </a:lnTo>
                  <a:lnTo>
                    <a:pt x="556" y="469"/>
                  </a:lnTo>
                  <a:lnTo>
                    <a:pt x="556" y="466"/>
                  </a:lnTo>
                  <a:lnTo>
                    <a:pt x="556" y="466"/>
                  </a:lnTo>
                  <a:lnTo>
                    <a:pt x="558" y="466"/>
                  </a:lnTo>
                  <a:lnTo>
                    <a:pt x="556" y="466"/>
                  </a:lnTo>
                  <a:lnTo>
                    <a:pt x="558" y="464"/>
                  </a:lnTo>
                  <a:lnTo>
                    <a:pt x="556" y="464"/>
                  </a:lnTo>
                  <a:lnTo>
                    <a:pt x="556" y="464"/>
                  </a:lnTo>
                  <a:lnTo>
                    <a:pt x="556" y="464"/>
                  </a:lnTo>
                  <a:lnTo>
                    <a:pt x="556" y="462"/>
                  </a:lnTo>
                  <a:lnTo>
                    <a:pt x="556" y="462"/>
                  </a:lnTo>
                  <a:lnTo>
                    <a:pt x="556" y="462"/>
                  </a:lnTo>
                  <a:lnTo>
                    <a:pt x="556" y="462"/>
                  </a:lnTo>
                  <a:lnTo>
                    <a:pt x="556" y="462"/>
                  </a:lnTo>
                  <a:lnTo>
                    <a:pt x="556" y="459"/>
                  </a:lnTo>
                  <a:lnTo>
                    <a:pt x="553" y="457"/>
                  </a:lnTo>
                  <a:lnTo>
                    <a:pt x="553" y="457"/>
                  </a:lnTo>
                  <a:lnTo>
                    <a:pt x="553" y="454"/>
                  </a:lnTo>
                  <a:lnTo>
                    <a:pt x="551" y="454"/>
                  </a:lnTo>
                  <a:lnTo>
                    <a:pt x="551" y="454"/>
                  </a:lnTo>
                  <a:lnTo>
                    <a:pt x="553" y="452"/>
                  </a:lnTo>
                  <a:lnTo>
                    <a:pt x="553" y="452"/>
                  </a:lnTo>
                  <a:lnTo>
                    <a:pt x="551" y="452"/>
                  </a:lnTo>
                  <a:lnTo>
                    <a:pt x="551" y="452"/>
                  </a:lnTo>
                  <a:lnTo>
                    <a:pt x="551" y="452"/>
                  </a:lnTo>
                  <a:lnTo>
                    <a:pt x="551" y="452"/>
                  </a:lnTo>
                  <a:lnTo>
                    <a:pt x="551" y="452"/>
                  </a:lnTo>
                  <a:lnTo>
                    <a:pt x="551" y="452"/>
                  </a:lnTo>
                  <a:lnTo>
                    <a:pt x="551" y="452"/>
                  </a:lnTo>
                  <a:lnTo>
                    <a:pt x="549" y="452"/>
                  </a:lnTo>
                  <a:lnTo>
                    <a:pt x="549" y="452"/>
                  </a:lnTo>
                  <a:lnTo>
                    <a:pt x="549" y="452"/>
                  </a:lnTo>
                  <a:lnTo>
                    <a:pt x="549" y="452"/>
                  </a:lnTo>
                  <a:lnTo>
                    <a:pt x="549" y="450"/>
                  </a:lnTo>
                  <a:lnTo>
                    <a:pt x="549" y="450"/>
                  </a:lnTo>
                  <a:lnTo>
                    <a:pt x="549" y="450"/>
                  </a:lnTo>
                  <a:lnTo>
                    <a:pt x="549" y="450"/>
                  </a:lnTo>
                  <a:lnTo>
                    <a:pt x="551" y="450"/>
                  </a:lnTo>
                  <a:lnTo>
                    <a:pt x="551" y="450"/>
                  </a:lnTo>
                  <a:lnTo>
                    <a:pt x="551" y="450"/>
                  </a:lnTo>
                  <a:lnTo>
                    <a:pt x="551" y="447"/>
                  </a:lnTo>
                  <a:lnTo>
                    <a:pt x="551" y="447"/>
                  </a:lnTo>
                  <a:lnTo>
                    <a:pt x="551" y="445"/>
                  </a:lnTo>
                  <a:lnTo>
                    <a:pt x="551" y="445"/>
                  </a:lnTo>
                  <a:lnTo>
                    <a:pt x="551" y="445"/>
                  </a:lnTo>
                  <a:lnTo>
                    <a:pt x="551" y="443"/>
                  </a:lnTo>
                  <a:lnTo>
                    <a:pt x="551" y="443"/>
                  </a:lnTo>
                  <a:lnTo>
                    <a:pt x="551" y="443"/>
                  </a:lnTo>
                  <a:lnTo>
                    <a:pt x="551" y="443"/>
                  </a:lnTo>
                  <a:lnTo>
                    <a:pt x="551" y="443"/>
                  </a:lnTo>
                  <a:lnTo>
                    <a:pt x="551" y="440"/>
                  </a:lnTo>
                  <a:lnTo>
                    <a:pt x="551" y="438"/>
                  </a:lnTo>
                  <a:lnTo>
                    <a:pt x="551" y="438"/>
                  </a:lnTo>
                  <a:lnTo>
                    <a:pt x="549" y="433"/>
                  </a:lnTo>
                  <a:lnTo>
                    <a:pt x="549" y="433"/>
                  </a:lnTo>
                  <a:lnTo>
                    <a:pt x="546" y="433"/>
                  </a:lnTo>
                  <a:lnTo>
                    <a:pt x="546" y="433"/>
                  </a:lnTo>
                  <a:lnTo>
                    <a:pt x="546" y="436"/>
                  </a:lnTo>
                  <a:lnTo>
                    <a:pt x="544" y="436"/>
                  </a:lnTo>
                  <a:lnTo>
                    <a:pt x="544" y="436"/>
                  </a:lnTo>
                  <a:lnTo>
                    <a:pt x="544" y="436"/>
                  </a:lnTo>
                  <a:lnTo>
                    <a:pt x="544" y="433"/>
                  </a:lnTo>
                  <a:lnTo>
                    <a:pt x="544" y="433"/>
                  </a:lnTo>
                  <a:lnTo>
                    <a:pt x="544" y="433"/>
                  </a:lnTo>
                  <a:lnTo>
                    <a:pt x="544" y="433"/>
                  </a:lnTo>
                  <a:lnTo>
                    <a:pt x="544" y="433"/>
                  </a:lnTo>
                  <a:lnTo>
                    <a:pt x="544" y="431"/>
                  </a:lnTo>
                  <a:lnTo>
                    <a:pt x="544" y="431"/>
                  </a:lnTo>
                  <a:lnTo>
                    <a:pt x="544" y="431"/>
                  </a:lnTo>
                  <a:lnTo>
                    <a:pt x="544" y="431"/>
                  </a:lnTo>
                  <a:lnTo>
                    <a:pt x="544" y="431"/>
                  </a:lnTo>
                  <a:lnTo>
                    <a:pt x="544" y="431"/>
                  </a:lnTo>
                  <a:lnTo>
                    <a:pt x="544" y="431"/>
                  </a:lnTo>
                  <a:lnTo>
                    <a:pt x="544" y="431"/>
                  </a:lnTo>
                  <a:lnTo>
                    <a:pt x="544" y="428"/>
                  </a:lnTo>
                  <a:lnTo>
                    <a:pt x="544" y="428"/>
                  </a:lnTo>
                  <a:lnTo>
                    <a:pt x="544" y="428"/>
                  </a:lnTo>
                  <a:lnTo>
                    <a:pt x="544" y="428"/>
                  </a:lnTo>
                  <a:lnTo>
                    <a:pt x="544" y="426"/>
                  </a:lnTo>
                  <a:lnTo>
                    <a:pt x="544" y="426"/>
                  </a:lnTo>
                  <a:lnTo>
                    <a:pt x="544" y="426"/>
                  </a:lnTo>
                  <a:lnTo>
                    <a:pt x="544" y="426"/>
                  </a:lnTo>
                  <a:lnTo>
                    <a:pt x="541" y="426"/>
                  </a:lnTo>
                  <a:lnTo>
                    <a:pt x="541" y="424"/>
                  </a:lnTo>
                  <a:lnTo>
                    <a:pt x="541" y="424"/>
                  </a:lnTo>
                  <a:lnTo>
                    <a:pt x="541" y="424"/>
                  </a:lnTo>
                  <a:lnTo>
                    <a:pt x="539" y="424"/>
                  </a:lnTo>
                  <a:lnTo>
                    <a:pt x="539" y="424"/>
                  </a:lnTo>
                  <a:lnTo>
                    <a:pt x="539" y="421"/>
                  </a:lnTo>
                  <a:lnTo>
                    <a:pt x="539" y="421"/>
                  </a:lnTo>
                  <a:lnTo>
                    <a:pt x="539" y="421"/>
                  </a:lnTo>
                  <a:lnTo>
                    <a:pt x="541" y="421"/>
                  </a:lnTo>
                  <a:lnTo>
                    <a:pt x="541" y="421"/>
                  </a:lnTo>
                  <a:lnTo>
                    <a:pt x="541" y="421"/>
                  </a:lnTo>
                  <a:lnTo>
                    <a:pt x="544" y="424"/>
                  </a:lnTo>
                  <a:lnTo>
                    <a:pt x="544" y="424"/>
                  </a:lnTo>
                  <a:lnTo>
                    <a:pt x="544" y="424"/>
                  </a:lnTo>
                  <a:lnTo>
                    <a:pt x="546" y="424"/>
                  </a:lnTo>
                  <a:lnTo>
                    <a:pt x="546" y="424"/>
                  </a:lnTo>
                  <a:lnTo>
                    <a:pt x="546" y="424"/>
                  </a:lnTo>
                  <a:lnTo>
                    <a:pt x="546" y="424"/>
                  </a:lnTo>
                  <a:lnTo>
                    <a:pt x="546" y="424"/>
                  </a:lnTo>
                  <a:lnTo>
                    <a:pt x="546" y="424"/>
                  </a:lnTo>
                  <a:lnTo>
                    <a:pt x="544" y="421"/>
                  </a:lnTo>
                  <a:lnTo>
                    <a:pt x="544" y="419"/>
                  </a:lnTo>
                  <a:lnTo>
                    <a:pt x="544" y="419"/>
                  </a:lnTo>
                  <a:lnTo>
                    <a:pt x="544" y="419"/>
                  </a:lnTo>
                  <a:lnTo>
                    <a:pt x="541" y="419"/>
                  </a:lnTo>
                  <a:lnTo>
                    <a:pt x="541" y="419"/>
                  </a:lnTo>
                  <a:lnTo>
                    <a:pt x="541" y="417"/>
                  </a:lnTo>
                  <a:lnTo>
                    <a:pt x="541" y="417"/>
                  </a:lnTo>
                  <a:lnTo>
                    <a:pt x="541" y="417"/>
                  </a:lnTo>
                  <a:lnTo>
                    <a:pt x="541" y="414"/>
                  </a:lnTo>
                  <a:lnTo>
                    <a:pt x="539" y="414"/>
                  </a:lnTo>
                  <a:lnTo>
                    <a:pt x="539" y="414"/>
                  </a:lnTo>
                  <a:lnTo>
                    <a:pt x="539" y="414"/>
                  </a:lnTo>
                  <a:lnTo>
                    <a:pt x="539" y="414"/>
                  </a:lnTo>
                  <a:lnTo>
                    <a:pt x="539" y="414"/>
                  </a:lnTo>
                  <a:lnTo>
                    <a:pt x="537" y="414"/>
                  </a:lnTo>
                  <a:lnTo>
                    <a:pt x="537" y="412"/>
                  </a:lnTo>
                  <a:lnTo>
                    <a:pt x="537" y="407"/>
                  </a:lnTo>
                  <a:lnTo>
                    <a:pt x="537" y="407"/>
                  </a:lnTo>
                  <a:lnTo>
                    <a:pt x="537" y="405"/>
                  </a:lnTo>
                  <a:lnTo>
                    <a:pt x="534" y="405"/>
                  </a:lnTo>
                  <a:lnTo>
                    <a:pt x="534" y="402"/>
                  </a:lnTo>
                  <a:lnTo>
                    <a:pt x="534" y="400"/>
                  </a:lnTo>
                  <a:lnTo>
                    <a:pt x="534" y="398"/>
                  </a:lnTo>
                  <a:lnTo>
                    <a:pt x="534" y="395"/>
                  </a:lnTo>
                  <a:lnTo>
                    <a:pt x="534" y="395"/>
                  </a:lnTo>
                  <a:lnTo>
                    <a:pt x="532" y="393"/>
                  </a:lnTo>
                  <a:lnTo>
                    <a:pt x="532" y="391"/>
                  </a:lnTo>
                  <a:lnTo>
                    <a:pt x="532" y="391"/>
                  </a:lnTo>
                  <a:lnTo>
                    <a:pt x="534" y="391"/>
                  </a:lnTo>
                  <a:lnTo>
                    <a:pt x="534" y="391"/>
                  </a:lnTo>
                  <a:lnTo>
                    <a:pt x="532" y="388"/>
                  </a:lnTo>
                  <a:lnTo>
                    <a:pt x="534" y="391"/>
                  </a:lnTo>
                  <a:lnTo>
                    <a:pt x="534" y="391"/>
                  </a:lnTo>
                  <a:lnTo>
                    <a:pt x="534" y="391"/>
                  </a:lnTo>
                  <a:lnTo>
                    <a:pt x="534" y="391"/>
                  </a:lnTo>
                  <a:lnTo>
                    <a:pt x="534" y="388"/>
                  </a:lnTo>
                  <a:lnTo>
                    <a:pt x="537" y="391"/>
                  </a:lnTo>
                  <a:lnTo>
                    <a:pt x="537" y="388"/>
                  </a:lnTo>
                  <a:lnTo>
                    <a:pt x="537" y="386"/>
                  </a:lnTo>
                  <a:lnTo>
                    <a:pt x="537" y="386"/>
                  </a:lnTo>
                  <a:lnTo>
                    <a:pt x="537" y="386"/>
                  </a:lnTo>
                  <a:lnTo>
                    <a:pt x="537" y="386"/>
                  </a:lnTo>
                  <a:lnTo>
                    <a:pt x="537" y="386"/>
                  </a:lnTo>
                  <a:lnTo>
                    <a:pt x="537" y="386"/>
                  </a:lnTo>
                  <a:lnTo>
                    <a:pt x="537" y="383"/>
                  </a:lnTo>
                  <a:lnTo>
                    <a:pt x="539" y="379"/>
                  </a:lnTo>
                  <a:lnTo>
                    <a:pt x="541" y="376"/>
                  </a:lnTo>
                  <a:lnTo>
                    <a:pt x="541" y="376"/>
                  </a:lnTo>
                  <a:lnTo>
                    <a:pt x="541" y="374"/>
                  </a:lnTo>
                  <a:lnTo>
                    <a:pt x="541" y="374"/>
                  </a:lnTo>
                  <a:lnTo>
                    <a:pt x="541" y="374"/>
                  </a:lnTo>
                  <a:lnTo>
                    <a:pt x="541" y="374"/>
                  </a:lnTo>
                  <a:lnTo>
                    <a:pt x="541" y="372"/>
                  </a:lnTo>
                  <a:lnTo>
                    <a:pt x="539" y="369"/>
                  </a:lnTo>
                  <a:lnTo>
                    <a:pt x="539" y="369"/>
                  </a:lnTo>
                  <a:lnTo>
                    <a:pt x="541" y="367"/>
                  </a:lnTo>
                  <a:lnTo>
                    <a:pt x="541" y="367"/>
                  </a:lnTo>
                  <a:lnTo>
                    <a:pt x="541" y="365"/>
                  </a:lnTo>
                  <a:lnTo>
                    <a:pt x="539" y="365"/>
                  </a:lnTo>
                  <a:lnTo>
                    <a:pt x="539" y="362"/>
                  </a:lnTo>
                  <a:lnTo>
                    <a:pt x="537" y="362"/>
                  </a:lnTo>
                  <a:lnTo>
                    <a:pt x="537" y="362"/>
                  </a:lnTo>
                  <a:lnTo>
                    <a:pt x="537" y="362"/>
                  </a:lnTo>
                  <a:lnTo>
                    <a:pt x="537" y="362"/>
                  </a:lnTo>
                  <a:lnTo>
                    <a:pt x="537" y="360"/>
                  </a:lnTo>
                  <a:lnTo>
                    <a:pt x="534" y="360"/>
                  </a:lnTo>
                  <a:lnTo>
                    <a:pt x="534" y="362"/>
                  </a:lnTo>
                  <a:lnTo>
                    <a:pt x="534" y="365"/>
                  </a:lnTo>
                  <a:lnTo>
                    <a:pt x="532" y="365"/>
                  </a:lnTo>
                  <a:lnTo>
                    <a:pt x="532" y="365"/>
                  </a:lnTo>
                  <a:lnTo>
                    <a:pt x="534" y="362"/>
                  </a:lnTo>
                  <a:lnTo>
                    <a:pt x="534" y="362"/>
                  </a:lnTo>
                  <a:lnTo>
                    <a:pt x="532" y="360"/>
                  </a:lnTo>
                  <a:lnTo>
                    <a:pt x="532" y="360"/>
                  </a:lnTo>
                  <a:lnTo>
                    <a:pt x="532" y="357"/>
                  </a:lnTo>
                  <a:lnTo>
                    <a:pt x="532" y="357"/>
                  </a:lnTo>
                  <a:lnTo>
                    <a:pt x="532" y="355"/>
                  </a:lnTo>
                  <a:lnTo>
                    <a:pt x="532" y="355"/>
                  </a:lnTo>
                  <a:lnTo>
                    <a:pt x="532" y="353"/>
                  </a:lnTo>
                  <a:lnTo>
                    <a:pt x="532" y="348"/>
                  </a:lnTo>
                  <a:lnTo>
                    <a:pt x="534" y="346"/>
                  </a:lnTo>
                  <a:lnTo>
                    <a:pt x="534" y="343"/>
                  </a:lnTo>
                  <a:lnTo>
                    <a:pt x="537" y="343"/>
                  </a:lnTo>
                  <a:lnTo>
                    <a:pt x="537" y="341"/>
                  </a:lnTo>
                  <a:lnTo>
                    <a:pt x="537" y="341"/>
                  </a:lnTo>
                  <a:lnTo>
                    <a:pt x="537" y="341"/>
                  </a:lnTo>
                  <a:lnTo>
                    <a:pt x="537" y="339"/>
                  </a:lnTo>
                  <a:lnTo>
                    <a:pt x="534" y="339"/>
                  </a:lnTo>
                  <a:lnTo>
                    <a:pt x="534" y="339"/>
                  </a:lnTo>
                  <a:lnTo>
                    <a:pt x="534" y="339"/>
                  </a:lnTo>
                  <a:lnTo>
                    <a:pt x="537" y="339"/>
                  </a:lnTo>
                  <a:lnTo>
                    <a:pt x="537" y="339"/>
                  </a:lnTo>
                  <a:lnTo>
                    <a:pt x="537" y="336"/>
                  </a:lnTo>
                  <a:lnTo>
                    <a:pt x="537" y="336"/>
                  </a:lnTo>
                  <a:lnTo>
                    <a:pt x="537" y="336"/>
                  </a:lnTo>
                  <a:lnTo>
                    <a:pt x="537" y="336"/>
                  </a:lnTo>
                  <a:lnTo>
                    <a:pt x="537" y="336"/>
                  </a:lnTo>
                  <a:lnTo>
                    <a:pt x="537" y="336"/>
                  </a:lnTo>
                  <a:lnTo>
                    <a:pt x="539" y="336"/>
                  </a:lnTo>
                  <a:lnTo>
                    <a:pt x="539" y="334"/>
                  </a:lnTo>
                  <a:lnTo>
                    <a:pt x="539" y="334"/>
                  </a:lnTo>
                  <a:lnTo>
                    <a:pt x="539" y="334"/>
                  </a:lnTo>
                  <a:lnTo>
                    <a:pt x="539" y="331"/>
                  </a:lnTo>
                  <a:lnTo>
                    <a:pt x="539" y="331"/>
                  </a:lnTo>
                  <a:lnTo>
                    <a:pt x="541" y="331"/>
                  </a:lnTo>
                  <a:lnTo>
                    <a:pt x="541" y="331"/>
                  </a:lnTo>
                  <a:lnTo>
                    <a:pt x="544" y="329"/>
                  </a:lnTo>
                  <a:lnTo>
                    <a:pt x="544" y="331"/>
                  </a:lnTo>
                  <a:lnTo>
                    <a:pt x="544" y="331"/>
                  </a:lnTo>
                  <a:lnTo>
                    <a:pt x="544" y="331"/>
                  </a:lnTo>
                  <a:lnTo>
                    <a:pt x="544" y="331"/>
                  </a:lnTo>
                  <a:lnTo>
                    <a:pt x="544" y="329"/>
                  </a:lnTo>
                  <a:lnTo>
                    <a:pt x="546" y="329"/>
                  </a:lnTo>
                  <a:lnTo>
                    <a:pt x="546" y="327"/>
                  </a:lnTo>
                  <a:lnTo>
                    <a:pt x="546" y="327"/>
                  </a:lnTo>
                  <a:lnTo>
                    <a:pt x="546" y="327"/>
                  </a:lnTo>
                  <a:lnTo>
                    <a:pt x="546" y="322"/>
                  </a:lnTo>
                  <a:lnTo>
                    <a:pt x="546" y="322"/>
                  </a:lnTo>
                  <a:lnTo>
                    <a:pt x="546" y="322"/>
                  </a:lnTo>
                  <a:lnTo>
                    <a:pt x="546" y="322"/>
                  </a:lnTo>
                  <a:lnTo>
                    <a:pt x="546" y="322"/>
                  </a:lnTo>
                  <a:lnTo>
                    <a:pt x="546" y="322"/>
                  </a:lnTo>
                  <a:lnTo>
                    <a:pt x="544" y="317"/>
                  </a:lnTo>
                  <a:lnTo>
                    <a:pt x="544" y="315"/>
                  </a:lnTo>
                  <a:lnTo>
                    <a:pt x="544" y="315"/>
                  </a:lnTo>
                  <a:lnTo>
                    <a:pt x="541" y="315"/>
                  </a:lnTo>
                  <a:lnTo>
                    <a:pt x="541" y="315"/>
                  </a:lnTo>
                  <a:lnTo>
                    <a:pt x="539" y="315"/>
                  </a:lnTo>
                  <a:lnTo>
                    <a:pt x="539" y="312"/>
                  </a:lnTo>
                  <a:lnTo>
                    <a:pt x="539" y="312"/>
                  </a:lnTo>
                  <a:lnTo>
                    <a:pt x="537" y="312"/>
                  </a:lnTo>
                  <a:lnTo>
                    <a:pt x="537" y="312"/>
                  </a:lnTo>
                  <a:lnTo>
                    <a:pt x="534" y="312"/>
                  </a:lnTo>
                  <a:lnTo>
                    <a:pt x="534" y="312"/>
                  </a:lnTo>
                  <a:lnTo>
                    <a:pt x="532" y="312"/>
                  </a:lnTo>
                  <a:lnTo>
                    <a:pt x="534" y="312"/>
                  </a:lnTo>
                  <a:lnTo>
                    <a:pt x="534" y="312"/>
                  </a:lnTo>
                  <a:lnTo>
                    <a:pt x="534" y="312"/>
                  </a:lnTo>
                  <a:lnTo>
                    <a:pt x="532" y="312"/>
                  </a:lnTo>
                  <a:lnTo>
                    <a:pt x="532" y="310"/>
                  </a:lnTo>
                  <a:lnTo>
                    <a:pt x="532" y="308"/>
                  </a:lnTo>
                  <a:lnTo>
                    <a:pt x="532" y="308"/>
                  </a:lnTo>
                  <a:lnTo>
                    <a:pt x="532" y="308"/>
                  </a:lnTo>
                  <a:lnTo>
                    <a:pt x="530" y="308"/>
                  </a:lnTo>
                  <a:lnTo>
                    <a:pt x="530" y="305"/>
                  </a:lnTo>
                  <a:lnTo>
                    <a:pt x="530" y="303"/>
                  </a:lnTo>
                  <a:lnTo>
                    <a:pt x="530" y="303"/>
                  </a:lnTo>
                  <a:lnTo>
                    <a:pt x="530" y="303"/>
                  </a:lnTo>
                  <a:lnTo>
                    <a:pt x="530" y="303"/>
                  </a:lnTo>
                  <a:lnTo>
                    <a:pt x="527" y="301"/>
                  </a:lnTo>
                  <a:lnTo>
                    <a:pt x="527" y="301"/>
                  </a:lnTo>
                  <a:lnTo>
                    <a:pt x="527" y="301"/>
                  </a:lnTo>
                  <a:lnTo>
                    <a:pt x="525" y="298"/>
                  </a:lnTo>
                  <a:lnTo>
                    <a:pt x="525" y="298"/>
                  </a:lnTo>
                  <a:lnTo>
                    <a:pt x="525" y="298"/>
                  </a:lnTo>
                  <a:lnTo>
                    <a:pt x="522" y="296"/>
                  </a:lnTo>
                  <a:lnTo>
                    <a:pt x="520" y="294"/>
                  </a:lnTo>
                  <a:lnTo>
                    <a:pt x="518" y="294"/>
                  </a:lnTo>
                  <a:lnTo>
                    <a:pt x="518" y="291"/>
                  </a:lnTo>
                  <a:lnTo>
                    <a:pt x="518" y="294"/>
                  </a:lnTo>
                  <a:lnTo>
                    <a:pt x="518" y="294"/>
                  </a:lnTo>
                  <a:lnTo>
                    <a:pt x="520" y="294"/>
                  </a:lnTo>
                  <a:lnTo>
                    <a:pt x="520" y="294"/>
                  </a:lnTo>
                  <a:lnTo>
                    <a:pt x="518" y="294"/>
                  </a:lnTo>
                  <a:lnTo>
                    <a:pt x="518" y="294"/>
                  </a:lnTo>
                  <a:lnTo>
                    <a:pt x="518" y="294"/>
                  </a:lnTo>
                  <a:lnTo>
                    <a:pt x="515" y="294"/>
                  </a:lnTo>
                  <a:lnTo>
                    <a:pt x="515" y="294"/>
                  </a:lnTo>
                  <a:lnTo>
                    <a:pt x="515" y="294"/>
                  </a:lnTo>
                  <a:lnTo>
                    <a:pt x="515" y="294"/>
                  </a:lnTo>
                  <a:lnTo>
                    <a:pt x="515" y="291"/>
                  </a:lnTo>
                  <a:lnTo>
                    <a:pt x="515" y="291"/>
                  </a:lnTo>
                  <a:lnTo>
                    <a:pt x="513" y="291"/>
                  </a:lnTo>
                  <a:lnTo>
                    <a:pt x="513" y="291"/>
                  </a:lnTo>
                  <a:lnTo>
                    <a:pt x="513" y="291"/>
                  </a:lnTo>
                  <a:lnTo>
                    <a:pt x="513" y="291"/>
                  </a:lnTo>
                  <a:lnTo>
                    <a:pt x="513" y="291"/>
                  </a:lnTo>
                  <a:lnTo>
                    <a:pt x="513" y="289"/>
                  </a:lnTo>
                  <a:lnTo>
                    <a:pt x="513" y="289"/>
                  </a:lnTo>
                  <a:lnTo>
                    <a:pt x="513" y="289"/>
                  </a:lnTo>
                  <a:lnTo>
                    <a:pt x="511" y="289"/>
                  </a:lnTo>
                  <a:lnTo>
                    <a:pt x="511" y="289"/>
                  </a:lnTo>
                  <a:lnTo>
                    <a:pt x="511" y="289"/>
                  </a:lnTo>
                  <a:lnTo>
                    <a:pt x="508" y="286"/>
                  </a:lnTo>
                  <a:lnTo>
                    <a:pt x="508" y="284"/>
                  </a:lnTo>
                  <a:lnTo>
                    <a:pt x="508" y="282"/>
                  </a:lnTo>
                  <a:lnTo>
                    <a:pt x="508" y="282"/>
                  </a:lnTo>
                  <a:lnTo>
                    <a:pt x="511" y="279"/>
                  </a:lnTo>
                  <a:lnTo>
                    <a:pt x="511" y="279"/>
                  </a:lnTo>
                  <a:lnTo>
                    <a:pt x="511" y="277"/>
                  </a:lnTo>
                  <a:lnTo>
                    <a:pt x="511" y="277"/>
                  </a:lnTo>
                  <a:lnTo>
                    <a:pt x="508" y="277"/>
                  </a:lnTo>
                  <a:lnTo>
                    <a:pt x="508" y="275"/>
                  </a:lnTo>
                  <a:lnTo>
                    <a:pt x="508" y="275"/>
                  </a:lnTo>
                  <a:lnTo>
                    <a:pt x="506" y="275"/>
                  </a:lnTo>
                  <a:lnTo>
                    <a:pt x="506" y="272"/>
                  </a:lnTo>
                  <a:lnTo>
                    <a:pt x="506" y="272"/>
                  </a:lnTo>
                  <a:lnTo>
                    <a:pt x="506" y="272"/>
                  </a:lnTo>
                  <a:lnTo>
                    <a:pt x="506" y="270"/>
                  </a:lnTo>
                  <a:lnTo>
                    <a:pt x="506" y="270"/>
                  </a:lnTo>
                  <a:lnTo>
                    <a:pt x="506" y="268"/>
                  </a:lnTo>
                  <a:lnTo>
                    <a:pt x="506" y="268"/>
                  </a:lnTo>
                  <a:lnTo>
                    <a:pt x="506" y="265"/>
                  </a:lnTo>
                  <a:lnTo>
                    <a:pt x="506" y="265"/>
                  </a:lnTo>
                  <a:lnTo>
                    <a:pt x="506" y="265"/>
                  </a:lnTo>
                  <a:lnTo>
                    <a:pt x="508" y="265"/>
                  </a:lnTo>
                  <a:lnTo>
                    <a:pt x="508" y="265"/>
                  </a:lnTo>
                  <a:lnTo>
                    <a:pt x="508" y="263"/>
                  </a:lnTo>
                  <a:lnTo>
                    <a:pt x="508" y="260"/>
                  </a:lnTo>
                  <a:lnTo>
                    <a:pt x="508" y="258"/>
                  </a:lnTo>
                  <a:lnTo>
                    <a:pt x="508" y="258"/>
                  </a:lnTo>
                  <a:lnTo>
                    <a:pt x="511" y="256"/>
                  </a:lnTo>
                  <a:lnTo>
                    <a:pt x="511" y="253"/>
                  </a:lnTo>
                  <a:lnTo>
                    <a:pt x="511" y="253"/>
                  </a:lnTo>
                  <a:lnTo>
                    <a:pt x="511" y="253"/>
                  </a:lnTo>
                  <a:lnTo>
                    <a:pt x="511" y="251"/>
                  </a:lnTo>
                  <a:lnTo>
                    <a:pt x="513" y="249"/>
                  </a:lnTo>
                  <a:lnTo>
                    <a:pt x="511" y="249"/>
                  </a:lnTo>
                  <a:lnTo>
                    <a:pt x="513" y="246"/>
                  </a:lnTo>
                  <a:lnTo>
                    <a:pt x="515" y="244"/>
                  </a:lnTo>
                  <a:lnTo>
                    <a:pt x="515" y="241"/>
                  </a:lnTo>
                  <a:lnTo>
                    <a:pt x="518" y="239"/>
                  </a:lnTo>
                  <a:lnTo>
                    <a:pt x="518" y="239"/>
                  </a:lnTo>
                  <a:lnTo>
                    <a:pt x="518" y="239"/>
                  </a:lnTo>
                  <a:lnTo>
                    <a:pt x="515" y="237"/>
                  </a:lnTo>
                  <a:lnTo>
                    <a:pt x="515" y="237"/>
                  </a:lnTo>
                  <a:lnTo>
                    <a:pt x="515" y="237"/>
                  </a:lnTo>
                  <a:lnTo>
                    <a:pt x="518" y="237"/>
                  </a:lnTo>
                  <a:lnTo>
                    <a:pt x="518" y="237"/>
                  </a:lnTo>
                  <a:lnTo>
                    <a:pt x="518" y="237"/>
                  </a:lnTo>
                  <a:lnTo>
                    <a:pt x="518" y="234"/>
                  </a:lnTo>
                  <a:lnTo>
                    <a:pt x="520" y="234"/>
                  </a:lnTo>
                  <a:lnTo>
                    <a:pt x="522" y="227"/>
                  </a:lnTo>
                  <a:lnTo>
                    <a:pt x="520" y="227"/>
                  </a:lnTo>
                  <a:lnTo>
                    <a:pt x="520" y="227"/>
                  </a:lnTo>
                  <a:lnTo>
                    <a:pt x="520" y="227"/>
                  </a:lnTo>
                  <a:lnTo>
                    <a:pt x="520" y="227"/>
                  </a:lnTo>
                  <a:lnTo>
                    <a:pt x="520" y="227"/>
                  </a:lnTo>
                  <a:lnTo>
                    <a:pt x="520" y="225"/>
                  </a:lnTo>
                  <a:lnTo>
                    <a:pt x="522" y="223"/>
                  </a:lnTo>
                  <a:lnTo>
                    <a:pt x="522" y="223"/>
                  </a:lnTo>
                  <a:lnTo>
                    <a:pt x="525" y="220"/>
                  </a:lnTo>
                  <a:lnTo>
                    <a:pt x="525" y="220"/>
                  </a:lnTo>
                  <a:lnTo>
                    <a:pt x="525" y="220"/>
                  </a:lnTo>
                  <a:lnTo>
                    <a:pt x="525" y="218"/>
                  </a:lnTo>
                  <a:lnTo>
                    <a:pt x="525" y="218"/>
                  </a:lnTo>
                  <a:lnTo>
                    <a:pt x="522" y="218"/>
                  </a:lnTo>
                  <a:lnTo>
                    <a:pt x="522" y="218"/>
                  </a:lnTo>
                  <a:lnTo>
                    <a:pt x="522" y="218"/>
                  </a:lnTo>
                  <a:lnTo>
                    <a:pt x="522" y="215"/>
                  </a:lnTo>
                  <a:lnTo>
                    <a:pt x="522" y="215"/>
                  </a:lnTo>
                  <a:lnTo>
                    <a:pt x="522" y="215"/>
                  </a:lnTo>
                  <a:lnTo>
                    <a:pt x="525" y="215"/>
                  </a:lnTo>
                  <a:lnTo>
                    <a:pt x="525" y="215"/>
                  </a:lnTo>
                  <a:lnTo>
                    <a:pt x="525" y="215"/>
                  </a:lnTo>
                  <a:lnTo>
                    <a:pt x="525" y="213"/>
                  </a:lnTo>
                  <a:lnTo>
                    <a:pt x="525" y="211"/>
                  </a:lnTo>
                  <a:lnTo>
                    <a:pt x="522" y="211"/>
                  </a:lnTo>
                  <a:lnTo>
                    <a:pt x="525" y="211"/>
                  </a:lnTo>
                  <a:lnTo>
                    <a:pt x="525" y="208"/>
                  </a:lnTo>
                  <a:lnTo>
                    <a:pt x="525" y="206"/>
                  </a:lnTo>
                  <a:lnTo>
                    <a:pt x="527" y="208"/>
                  </a:lnTo>
                  <a:lnTo>
                    <a:pt x="527" y="208"/>
                  </a:lnTo>
                  <a:lnTo>
                    <a:pt x="525" y="208"/>
                  </a:lnTo>
                  <a:lnTo>
                    <a:pt x="525" y="211"/>
                  </a:lnTo>
                  <a:lnTo>
                    <a:pt x="525" y="211"/>
                  </a:lnTo>
                  <a:lnTo>
                    <a:pt x="527" y="211"/>
                  </a:lnTo>
                  <a:lnTo>
                    <a:pt x="527" y="208"/>
                  </a:lnTo>
                  <a:lnTo>
                    <a:pt x="530" y="206"/>
                  </a:lnTo>
                  <a:lnTo>
                    <a:pt x="530" y="206"/>
                  </a:lnTo>
                  <a:lnTo>
                    <a:pt x="530" y="204"/>
                  </a:lnTo>
                  <a:lnTo>
                    <a:pt x="530" y="204"/>
                  </a:lnTo>
                  <a:lnTo>
                    <a:pt x="527" y="204"/>
                  </a:lnTo>
                  <a:lnTo>
                    <a:pt x="527" y="204"/>
                  </a:lnTo>
                  <a:lnTo>
                    <a:pt x="527" y="204"/>
                  </a:lnTo>
                  <a:lnTo>
                    <a:pt x="527" y="201"/>
                  </a:lnTo>
                  <a:lnTo>
                    <a:pt x="530" y="201"/>
                  </a:lnTo>
                  <a:lnTo>
                    <a:pt x="530" y="199"/>
                  </a:lnTo>
                  <a:lnTo>
                    <a:pt x="530" y="199"/>
                  </a:lnTo>
                  <a:lnTo>
                    <a:pt x="527" y="197"/>
                  </a:lnTo>
                  <a:lnTo>
                    <a:pt x="527" y="197"/>
                  </a:lnTo>
                  <a:lnTo>
                    <a:pt x="522" y="194"/>
                  </a:lnTo>
                  <a:lnTo>
                    <a:pt x="518" y="192"/>
                  </a:lnTo>
                  <a:lnTo>
                    <a:pt x="513" y="187"/>
                  </a:lnTo>
                  <a:lnTo>
                    <a:pt x="508" y="185"/>
                  </a:lnTo>
                  <a:lnTo>
                    <a:pt x="504" y="180"/>
                  </a:lnTo>
                  <a:lnTo>
                    <a:pt x="501" y="178"/>
                  </a:lnTo>
                  <a:lnTo>
                    <a:pt x="496" y="175"/>
                  </a:lnTo>
                  <a:lnTo>
                    <a:pt x="492" y="170"/>
                  </a:lnTo>
                  <a:lnTo>
                    <a:pt x="487" y="168"/>
                  </a:lnTo>
                  <a:lnTo>
                    <a:pt x="487" y="168"/>
                  </a:lnTo>
                  <a:lnTo>
                    <a:pt x="482" y="163"/>
                  </a:lnTo>
                  <a:lnTo>
                    <a:pt x="478" y="161"/>
                  </a:lnTo>
                  <a:lnTo>
                    <a:pt x="473" y="159"/>
                  </a:lnTo>
                  <a:lnTo>
                    <a:pt x="468" y="154"/>
                  </a:lnTo>
                  <a:lnTo>
                    <a:pt x="463" y="152"/>
                  </a:lnTo>
                  <a:lnTo>
                    <a:pt x="459" y="149"/>
                  </a:lnTo>
                  <a:lnTo>
                    <a:pt x="454" y="144"/>
                  </a:lnTo>
                  <a:lnTo>
                    <a:pt x="452" y="142"/>
                  </a:lnTo>
                  <a:lnTo>
                    <a:pt x="452" y="142"/>
                  </a:lnTo>
                  <a:lnTo>
                    <a:pt x="449" y="140"/>
                  </a:lnTo>
                  <a:lnTo>
                    <a:pt x="449" y="137"/>
                  </a:lnTo>
                  <a:lnTo>
                    <a:pt x="449" y="137"/>
                  </a:lnTo>
                  <a:lnTo>
                    <a:pt x="449" y="135"/>
                  </a:lnTo>
                  <a:lnTo>
                    <a:pt x="447" y="135"/>
                  </a:lnTo>
                  <a:lnTo>
                    <a:pt x="447" y="135"/>
                  </a:lnTo>
                  <a:lnTo>
                    <a:pt x="444" y="135"/>
                  </a:lnTo>
                  <a:lnTo>
                    <a:pt x="442" y="135"/>
                  </a:lnTo>
                  <a:lnTo>
                    <a:pt x="442" y="135"/>
                  </a:lnTo>
                  <a:lnTo>
                    <a:pt x="442" y="133"/>
                  </a:lnTo>
                  <a:lnTo>
                    <a:pt x="442" y="133"/>
                  </a:lnTo>
                  <a:lnTo>
                    <a:pt x="442" y="133"/>
                  </a:lnTo>
                  <a:lnTo>
                    <a:pt x="442" y="133"/>
                  </a:lnTo>
                  <a:lnTo>
                    <a:pt x="442" y="133"/>
                  </a:lnTo>
                  <a:lnTo>
                    <a:pt x="442" y="130"/>
                  </a:lnTo>
                  <a:lnTo>
                    <a:pt x="442" y="130"/>
                  </a:lnTo>
                  <a:lnTo>
                    <a:pt x="442" y="130"/>
                  </a:lnTo>
                  <a:lnTo>
                    <a:pt x="442" y="130"/>
                  </a:lnTo>
                  <a:lnTo>
                    <a:pt x="442" y="128"/>
                  </a:lnTo>
                  <a:lnTo>
                    <a:pt x="444" y="128"/>
                  </a:lnTo>
                  <a:lnTo>
                    <a:pt x="444" y="128"/>
                  </a:lnTo>
                  <a:lnTo>
                    <a:pt x="447" y="128"/>
                  </a:lnTo>
                  <a:lnTo>
                    <a:pt x="447" y="126"/>
                  </a:lnTo>
                  <a:lnTo>
                    <a:pt x="447" y="126"/>
                  </a:lnTo>
                  <a:lnTo>
                    <a:pt x="447" y="126"/>
                  </a:lnTo>
                  <a:lnTo>
                    <a:pt x="447" y="126"/>
                  </a:lnTo>
                  <a:lnTo>
                    <a:pt x="447" y="118"/>
                  </a:lnTo>
                  <a:lnTo>
                    <a:pt x="447" y="118"/>
                  </a:lnTo>
                  <a:lnTo>
                    <a:pt x="447" y="111"/>
                  </a:lnTo>
                  <a:lnTo>
                    <a:pt x="444" y="111"/>
                  </a:lnTo>
                  <a:lnTo>
                    <a:pt x="440" y="109"/>
                  </a:lnTo>
                  <a:lnTo>
                    <a:pt x="433" y="104"/>
                  </a:lnTo>
                  <a:lnTo>
                    <a:pt x="428" y="102"/>
                  </a:lnTo>
                  <a:lnTo>
                    <a:pt x="418" y="95"/>
                  </a:lnTo>
                  <a:lnTo>
                    <a:pt x="407" y="88"/>
                  </a:lnTo>
                  <a:lnTo>
                    <a:pt x="395" y="83"/>
                  </a:lnTo>
                  <a:lnTo>
                    <a:pt x="383" y="76"/>
                  </a:lnTo>
                  <a:lnTo>
                    <a:pt x="371" y="69"/>
                  </a:lnTo>
                  <a:lnTo>
                    <a:pt x="359" y="64"/>
                  </a:lnTo>
                  <a:lnTo>
                    <a:pt x="350" y="57"/>
                  </a:lnTo>
                  <a:lnTo>
                    <a:pt x="338" y="50"/>
                  </a:lnTo>
                  <a:lnTo>
                    <a:pt x="326" y="45"/>
                  </a:lnTo>
                  <a:lnTo>
                    <a:pt x="317" y="40"/>
                  </a:lnTo>
                  <a:lnTo>
                    <a:pt x="314" y="38"/>
                  </a:lnTo>
                  <a:lnTo>
                    <a:pt x="302" y="31"/>
                  </a:lnTo>
                  <a:lnTo>
                    <a:pt x="291" y="26"/>
                  </a:lnTo>
                  <a:lnTo>
                    <a:pt x="288" y="24"/>
                  </a:lnTo>
                  <a:lnTo>
                    <a:pt x="279" y="19"/>
                  </a:lnTo>
                  <a:lnTo>
                    <a:pt x="269" y="12"/>
                  </a:lnTo>
                  <a:lnTo>
                    <a:pt x="257" y="5"/>
                  </a:lnTo>
                  <a:lnTo>
                    <a:pt x="253" y="5"/>
                  </a:lnTo>
                  <a:lnTo>
                    <a:pt x="250" y="2"/>
                  </a:lnTo>
                  <a:lnTo>
                    <a:pt x="250" y="2"/>
                  </a:lnTo>
                  <a:lnTo>
                    <a:pt x="250" y="2"/>
                  </a:lnTo>
                  <a:lnTo>
                    <a:pt x="248" y="2"/>
                  </a:lnTo>
                  <a:lnTo>
                    <a:pt x="248" y="2"/>
                  </a:lnTo>
                  <a:lnTo>
                    <a:pt x="80" y="2"/>
                  </a:lnTo>
                  <a:lnTo>
                    <a:pt x="80" y="2"/>
                  </a:lnTo>
                  <a:lnTo>
                    <a:pt x="78" y="0"/>
                  </a:lnTo>
                  <a:lnTo>
                    <a:pt x="75" y="2"/>
                  </a:lnTo>
                  <a:lnTo>
                    <a:pt x="73" y="2"/>
                  </a:lnTo>
                  <a:lnTo>
                    <a:pt x="73" y="2"/>
                  </a:lnTo>
                  <a:lnTo>
                    <a:pt x="71" y="5"/>
                  </a:lnTo>
                  <a:lnTo>
                    <a:pt x="71" y="5"/>
                  </a:lnTo>
                  <a:lnTo>
                    <a:pt x="68" y="5"/>
                  </a:lnTo>
                  <a:lnTo>
                    <a:pt x="68" y="5"/>
                  </a:lnTo>
                  <a:lnTo>
                    <a:pt x="66" y="5"/>
                  </a:lnTo>
                  <a:lnTo>
                    <a:pt x="63" y="5"/>
                  </a:lnTo>
                  <a:lnTo>
                    <a:pt x="63" y="5"/>
                  </a:lnTo>
                  <a:lnTo>
                    <a:pt x="63" y="5"/>
                  </a:lnTo>
                  <a:lnTo>
                    <a:pt x="63" y="5"/>
                  </a:lnTo>
                  <a:lnTo>
                    <a:pt x="63" y="5"/>
                  </a:lnTo>
                  <a:lnTo>
                    <a:pt x="61" y="5"/>
                  </a:lnTo>
                  <a:lnTo>
                    <a:pt x="61" y="5"/>
                  </a:lnTo>
                  <a:lnTo>
                    <a:pt x="61" y="5"/>
                  </a:lnTo>
                  <a:lnTo>
                    <a:pt x="61" y="5"/>
                  </a:lnTo>
                  <a:lnTo>
                    <a:pt x="61" y="7"/>
                  </a:lnTo>
                  <a:lnTo>
                    <a:pt x="61" y="7"/>
                  </a:lnTo>
                  <a:lnTo>
                    <a:pt x="61" y="7"/>
                  </a:lnTo>
                  <a:lnTo>
                    <a:pt x="61" y="7"/>
                  </a:lnTo>
                  <a:lnTo>
                    <a:pt x="61" y="10"/>
                  </a:lnTo>
                  <a:lnTo>
                    <a:pt x="61" y="10"/>
                  </a:lnTo>
                  <a:lnTo>
                    <a:pt x="61" y="10"/>
                  </a:lnTo>
                  <a:lnTo>
                    <a:pt x="61" y="10"/>
                  </a:lnTo>
                  <a:lnTo>
                    <a:pt x="61" y="10"/>
                  </a:lnTo>
                  <a:lnTo>
                    <a:pt x="61" y="10"/>
                  </a:lnTo>
                  <a:lnTo>
                    <a:pt x="61" y="10"/>
                  </a:lnTo>
                  <a:lnTo>
                    <a:pt x="63" y="10"/>
                  </a:lnTo>
                  <a:lnTo>
                    <a:pt x="63" y="10"/>
                  </a:lnTo>
                  <a:lnTo>
                    <a:pt x="63" y="10"/>
                  </a:lnTo>
                  <a:lnTo>
                    <a:pt x="63" y="10"/>
                  </a:lnTo>
                  <a:lnTo>
                    <a:pt x="63" y="12"/>
                  </a:lnTo>
                  <a:lnTo>
                    <a:pt x="63" y="12"/>
                  </a:lnTo>
                  <a:lnTo>
                    <a:pt x="66" y="14"/>
                  </a:lnTo>
                  <a:lnTo>
                    <a:pt x="66" y="17"/>
                  </a:lnTo>
                  <a:lnTo>
                    <a:pt x="66" y="17"/>
                  </a:lnTo>
                  <a:lnTo>
                    <a:pt x="66" y="17"/>
                  </a:lnTo>
                  <a:lnTo>
                    <a:pt x="66" y="17"/>
                  </a:lnTo>
                  <a:lnTo>
                    <a:pt x="66" y="17"/>
                  </a:lnTo>
                  <a:lnTo>
                    <a:pt x="66" y="17"/>
                  </a:lnTo>
                  <a:lnTo>
                    <a:pt x="66" y="17"/>
                  </a:lnTo>
                  <a:lnTo>
                    <a:pt x="66" y="19"/>
                  </a:lnTo>
                  <a:lnTo>
                    <a:pt x="66" y="19"/>
                  </a:lnTo>
                  <a:lnTo>
                    <a:pt x="68" y="19"/>
                  </a:lnTo>
                  <a:lnTo>
                    <a:pt x="68" y="19"/>
                  </a:lnTo>
                  <a:lnTo>
                    <a:pt x="68" y="21"/>
                  </a:lnTo>
                  <a:lnTo>
                    <a:pt x="71" y="21"/>
                  </a:lnTo>
                  <a:lnTo>
                    <a:pt x="73" y="21"/>
                  </a:lnTo>
                  <a:lnTo>
                    <a:pt x="75" y="24"/>
                  </a:lnTo>
                  <a:lnTo>
                    <a:pt x="75" y="24"/>
                  </a:lnTo>
                  <a:lnTo>
                    <a:pt x="75" y="24"/>
                  </a:lnTo>
                  <a:lnTo>
                    <a:pt x="75" y="26"/>
                  </a:lnTo>
                  <a:lnTo>
                    <a:pt x="75" y="26"/>
                  </a:lnTo>
                  <a:lnTo>
                    <a:pt x="75" y="26"/>
                  </a:lnTo>
                  <a:lnTo>
                    <a:pt x="75" y="28"/>
                  </a:lnTo>
                  <a:lnTo>
                    <a:pt x="75" y="28"/>
                  </a:lnTo>
                  <a:lnTo>
                    <a:pt x="78" y="28"/>
                  </a:lnTo>
                  <a:lnTo>
                    <a:pt x="78" y="31"/>
                  </a:lnTo>
                  <a:lnTo>
                    <a:pt x="78" y="31"/>
                  </a:lnTo>
                  <a:lnTo>
                    <a:pt x="78" y="33"/>
                  </a:lnTo>
                  <a:lnTo>
                    <a:pt x="80" y="33"/>
                  </a:lnTo>
                  <a:lnTo>
                    <a:pt x="80" y="33"/>
                  </a:lnTo>
                  <a:lnTo>
                    <a:pt x="80" y="33"/>
                  </a:lnTo>
                  <a:lnTo>
                    <a:pt x="80" y="36"/>
                  </a:lnTo>
                  <a:lnTo>
                    <a:pt x="80" y="40"/>
                  </a:lnTo>
                  <a:lnTo>
                    <a:pt x="80" y="40"/>
                  </a:lnTo>
                  <a:lnTo>
                    <a:pt x="80" y="40"/>
                  </a:lnTo>
                  <a:lnTo>
                    <a:pt x="80" y="40"/>
                  </a:lnTo>
                  <a:lnTo>
                    <a:pt x="80" y="43"/>
                  </a:lnTo>
                  <a:lnTo>
                    <a:pt x="80" y="43"/>
                  </a:lnTo>
                  <a:lnTo>
                    <a:pt x="80" y="45"/>
                  </a:lnTo>
                  <a:lnTo>
                    <a:pt x="80" y="45"/>
                  </a:lnTo>
                  <a:lnTo>
                    <a:pt x="80" y="47"/>
                  </a:lnTo>
                  <a:lnTo>
                    <a:pt x="80" y="47"/>
                  </a:lnTo>
                  <a:lnTo>
                    <a:pt x="80" y="47"/>
                  </a:lnTo>
                  <a:lnTo>
                    <a:pt x="80" y="50"/>
                  </a:lnTo>
                  <a:lnTo>
                    <a:pt x="80" y="50"/>
                  </a:lnTo>
                  <a:lnTo>
                    <a:pt x="80" y="50"/>
                  </a:lnTo>
                  <a:lnTo>
                    <a:pt x="78" y="52"/>
                  </a:lnTo>
                  <a:lnTo>
                    <a:pt x="80" y="52"/>
                  </a:lnTo>
                  <a:lnTo>
                    <a:pt x="80" y="52"/>
                  </a:lnTo>
                  <a:lnTo>
                    <a:pt x="80" y="57"/>
                  </a:lnTo>
                  <a:lnTo>
                    <a:pt x="80" y="55"/>
                  </a:lnTo>
                  <a:lnTo>
                    <a:pt x="82" y="57"/>
                  </a:lnTo>
                  <a:lnTo>
                    <a:pt x="82" y="57"/>
                  </a:lnTo>
                  <a:lnTo>
                    <a:pt x="82" y="57"/>
                  </a:lnTo>
                  <a:lnTo>
                    <a:pt x="82" y="59"/>
                  </a:lnTo>
                  <a:lnTo>
                    <a:pt x="82" y="64"/>
                  </a:lnTo>
                  <a:lnTo>
                    <a:pt x="82" y="66"/>
                  </a:lnTo>
                  <a:lnTo>
                    <a:pt x="82" y="71"/>
                  </a:lnTo>
                  <a:lnTo>
                    <a:pt x="82" y="71"/>
                  </a:lnTo>
                  <a:lnTo>
                    <a:pt x="80" y="73"/>
                  </a:lnTo>
                  <a:lnTo>
                    <a:pt x="80" y="73"/>
                  </a:lnTo>
                  <a:lnTo>
                    <a:pt x="80" y="73"/>
                  </a:lnTo>
                  <a:lnTo>
                    <a:pt x="78" y="73"/>
                  </a:lnTo>
                  <a:lnTo>
                    <a:pt x="78" y="76"/>
                  </a:lnTo>
                  <a:lnTo>
                    <a:pt x="78" y="76"/>
                  </a:lnTo>
                  <a:lnTo>
                    <a:pt x="78" y="76"/>
                  </a:lnTo>
                  <a:lnTo>
                    <a:pt x="75" y="76"/>
                  </a:lnTo>
                  <a:lnTo>
                    <a:pt x="73" y="73"/>
                  </a:lnTo>
                  <a:lnTo>
                    <a:pt x="73" y="73"/>
                  </a:lnTo>
                  <a:lnTo>
                    <a:pt x="73" y="73"/>
                  </a:lnTo>
                  <a:lnTo>
                    <a:pt x="71" y="73"/>
                  </a:lnTo>
                  <a:lnTo>
                    <a:pt x="71" y="76"/>
                  </a:lnTo>
                  <a:lnTo>
                    <a:pt x="71" y="76"/>
                  </a:lnTo>
                  <a:lnTo>
                    <a:pt x="68" y="76"/>
                  </a:lnTo>
                  <a:lnTo>
                    <a:pt x="68" y="76"/>
                  </a:lnTo>
                  <a:lnTo>
                    <a:pt x="66" y="76"/>
                  </a:lnTo>
                  <a:lnTo>
                    <a:pt x="66" y="76"/>
                  </a:lnTo>
                  <a:lnTo>
                    <a:pt x="63" y="78"/>
                  </a:lnTo>
                  <a:lnTo>
                    <a:pt x="63" y="81"/>
                  </a:lnTo>
                  <a:lnTo>
                    <a:pt x="61" y="85"/>
                  </a:lnTo>
                  <a:lnTo>
                    <a:pt x="61" y="85"/>
                  </a:lnTo>
                  <a:lnTo>
                    <a:pt x="61" y="88"/>
                  </a:lnTo>
                  <a:lnTo>
                    <a:pt x="61" y="88"/>
                  </a:lnTo>
                  <a:lnTo>
                    <a:pt x="59" y="88"/>
                  </a:lnTo>
                  <a:lnTo>
                    <a:pt x="59" y="90"/>
                  </a:lnTo>
                  <a:lnTo>
                    <a:pt x="59" y="90"/>
                  </a:lnTo>
                  <a:lnTo>
                    <a:pt x="59" y="90"/>
                  </a:lnTo>
                  <a:lnTo>
                    <a:pt x="59" y="90"/>
                  </a:lnTo>
                  <a:lnTo>
                    <a:pt x="61" y="90"/>
                  </a:lnTo>
                  <a:lnTo>
                    <a:pt x="63" y="90"/>
                  </a:lnTo>
                  <a:lnTo>
                    <a:pt x="63" y="90"/>
                  </a:lnTo>
                  <a:lnTo>
                    <a:pt x="63" y="90"/>
                  </a:lnTo>
                  <a:lnTo>
                    <a:pt x="61" y="92"/>
                  </a:lnTo>
                  <a:lnTo>
                    <a:pt x="61" y="95"/>
                  </a:lnTo>
                  <a:lnTo>
                    <a:pt x="61" y="95"/>
                  </a:lnTo>
                  <a:lnTo>
                    <a:pt x="61" y="97"/>
                  </a:lnTo>
                  <a:lnTo>
                    <a:pt x="59" y="97"/>
                  </a:lnTo>
                  <a:lnTo>
                    <a:pt x="59" y="99"/>
                  </a:lnTo>
                  <a:lnTo>
                    <a:pt x="59" y="99"/>
                  </a:lnTo>
                  <a:lnTo>
                    <a:pt x="59" y="102"/>
                  </a:lnTo>
                  <a:lnTo>
                    <a:pt x="61" y="102"/>
                  </a:lnTo>
                  <a:lnTo>
                    <a:pt x="61" y="102"/>
                  </a:lnTo>
                  <a:lnTo>
                    <a:pt x="61" y="104"/>
                  </a:lnTo>
                  <a:lnTo>
                    <a:pt x="61" y="104"/>
                  </a:lnTo>
                  <a:lnTo>
                    <a:pt x="61" y="104"/>
                  </a:lnTo>
                  <a:lnTo>
                    <a:pt x="61" y="104"/>
                  </a:lnTo>
                  <a:lnTo>
                    <a:pt x="61" y="104"/>
                  </a:lnTo>
                  <a:lnTo>
                    <a:pt x="63" y="104"/>
                  </a:lnTo>
                  <a:lnTo>
                    <a:pt x="63" y="104"/>
                  </a:lnTo>
                  <a:lnTo>
                    <a:pt x="63" y="102"/>
                  </a:lnTo>
                  <a:lnTo>
                    <a:pt x="66" y="102"/>
                  </a:lnTo>
                  <a:lnTo>
                    <a:pt x="66" y="102"/>
                  </a:lnTo>
                  <a:lnTo>
                    <a:pt x="68" y="104"/>
                  </a:lnTo>
                  <a:lnTo>
                    <a:pt x="71" y="104"/>
                  </a:lnTo>
                  <a:lnTo>
                    <a:pt x="71" y="104"/>
                  </a:lnTo>
                  <a:lnTo>
                    <a:pt x="71" y="107"/>
                  </a:lnTo>
                  <a:lnTo>
                    <a:pt x="71" y="107"/>
                  </a:lnTo>
                  <a:lnTo>
                    <a:pt x="71" y="107"/>
                  </a:lnTo>
                  <a:lnTo>
                    <a:pt x="71" y="107"/>
                  </a:lnTo>
                  <a:lnTo>
                    <a:pt x="71" y="107"/>
                  </a:lnTo>
                  <a:lnTo>
                    <a:pt x="73" y="107"/>
                  </a:lnTo>
                  <a:lnTo>
                    <a:pt x="73" y="107"/>
                  </a:lnTo>
                  <a:lnTo>
                    <a:pt x="73" y="107"/>
                  </a:lnTo>
                  <a:lnTo>
                    <a:pt x="75" y="107"/>
                  </a:lnTo>
                  <a:lnTo>
                    <a:pt x="75" y="107"/>
                  </a:lnTo>
                  <a:lnTo>
                    <a:pt x="75" y="107"/>
                  </a:lnTo>
                  <a:lnTo>
                    <a:pt x="80" y="107"/>
                  </a:lnTo>
                  <a:lnTo>
                    <a:pt x="80" y="107"/>
                  </a:lnTo>
                  <a:lnTo>
                    <a:pt x="80" y="107"/>
                  </a:lnTo>
                  <a:lnTo>
                    <a:pt x="80" y="107"/>
                  </a:lnTo>
                  <a:lnTo>
                    <a:pt x="78" y="109"/>
                  </a:lnTo>
                  <a:lnTo>
                    <a:pt x="78" y="111"/>
                  </a:lnTo>
                  <a:lnTo>
                    <a:pt x="78" y="111"/>
                  </a:lnTo>
                  <a:lnTo>
                    <a:pt x="80" y="111"/>
                  </a:lnTo>
                  <a:lnTo>
                    <a:pt x="80" y="114"/>
                  </a:lnTo>
                  <a:lnTo>
                    <a:pt x="80" y="114"/>
                  </a:lnTo>
                  <a:lnTo>
                    <a:pt x="80" y="114"/>
                  </a:lnTo>
                  <a:lnTo>
                    <a:pt x="80" y="114"/>
                  </a:lnTo>
                  <a:lnTo>
                    <a:pt x="80" y="116"/>
                  </a:lnTo>
                  <a:lnTo>
                    <a:pt x="80" y="116"/>
                  </a:lnTo>
                  <a:lnTo>
                    <a:pt x="80" y="116"/>
                  </a:lnTo>
                  <a:lnTo>
                    <a:pt x="80" y="116"/>
                  </a:lnTo>
                  <a:lnTo>
                    <a:pt x="80" y="116"/>
                  </a:lnTo>
                  <a:lnTo>
                    <a:pt x="80" y="118"/>
                  </a:lnTo>
                  <a:lnTo>
                    <a:pt x="80" y="118"/>
                  </a:lnTo>
                  <a:lnTo>
                    <a:pt x="80" y="121"/>
                  </a:lnTo>
                  <a:lnTo>
                    <a:pt x="80" y="121"/>
                  </a:lnTo>
                  <a:lnTo>
                    <a:pt x="80" y="121"/>
                  </a:lnTo>
                  <a:lnTo>
                    <a:pt x="78" y="123"/>
                  </a:lnTo>
                  <a:lnTo>
                    <a:pt x="78" y="123"/>
                  </a:lnTo>
                  <a:lnTo>
                    <a:pt x="75" y="123"/>
                  </a:lnTo>
                  <a:lnTo>
                    <a:pt x="75" y="123"/>
                  </a:lnTo>
                  <a:lnTo>
                    <a:pt x="75" y="123"/>
                  </a:lnTo>
                  <a:lnTo>
                    <a:pt x="75" y="123"/>
                  </a:lnTo>
                  <a:lnTo>
                    <a:pt x="73" y="123"/>
                  </a:lnTo>
                  <a:lnTo>
                    <a:pt x="73" y="126"/>
                  </a:lnTo>
                  <a:lnTo>
                    <a:pt x="71" y="126"/>
                  </a:lnTo>
                  <a:lnTo>
                    <a:pt x="71" y="126"/>
                  </a:lnTo>
                  <a:lnTo>
                    <a:pt x="68" y="126"/>
                  </a:lnTo>
                  <a:lnTo>
                    <a:pt x="68" y="128"/>
                  </a:lnTo>
                  <a:lnTo>
                    <a:pt x="68" y="128"/>
                  </a:lnTo>
                  <a:lnTo>
                    <a:pt x="71" y="128"/>
                  </a:lnTo>
                  <a:lnTo>
                    <a:pt x="71" y="130"/>
                  </a:lnTo>
                  <a:lnTo>
                    <a:pt x="68" y="133"/>
                  </a:lnTo>
                  <a:lnTo>
                    <a:pt x="66" y="133"/>
                  </a:lnTo>
                  <a:lnTo>
                    <a:pt x="66" y="133"/>
                  </a:lnTo>
                  <a:lnTo>
                    <a:pt x="66" y="135"/>
                  </a:lnTo>
                  <a:lnTo>
                    <a:pt x="66" y="135"/>
                  </a:lnTo>
                  <a:lnTo>
                    <a:pt x="63" y="135"/>
                  </a:lnTo>
                  <a:lnTo>
                    <a:pt x="63" y="135"/>
                  </a:lnTo>
                  <a:lnTo>
                    <a:pt x="63" y="135"/>
                  </a:lnTo>
                  <a:lnTo>
                    <a:pt x="63" y="135"/>
                  </a:lnTo>
                  <a:lnTo>
                    <a:pt x="61" y="135"/>
                  </a:lnTo>
                  <a:lnTo>
                    <a:pt x="61" y="135"/>
                  </a:lnTo>
                  <a:lnTo>
                    <a:pt x="61" y="135"/>
                  </a:lnTo>
                  <a:lnTo>
                    <a:pt x="61" y="135"/>
                  </a:lnTo>
                  <a:lnTo>
                    <a:pt x="61" y="135"/>
                  </a:lnTo>
                  <a:lnTo>
                    <a:pt x="61" y="135"/>
                  </a:lnTo>
                  <a:lnTo>
                    <a:pt x="61" y="137"/>
                  </a:lnTo>
                  <a:lnTo>
                    <a:pt x="59" y="137"/>
                  </a:lnTo>
                  <a:lnTo>
                    <a:pt x="59" y="137"/>
                  </a:lnTo>
                  <a:lnTo>
                    <a:pt x="59" y="140"/>
                  </a:lnTo>
                  <a:lnTo>
                    <a:pt x="59" y="140"/>
                  </a:lnTo>
                  <a:lnTo>
                    <a:pt x="59" y="142"/>
                  </a:lnTo>
                  <a:lnTo>
                    <a:pt x="56" y="144"/>
                  </a:lnTo>
                  <a:lnTo>
                    <a:pt x="56" y="144"/>
                  </a:lnTo>
                  <a:lnTo>
                    <a:pt x="56" y="144"/>
                  </a:lnTo>
                  <a:lnTo>
                    <a:pt x="56" y="147"/>
                  </a:lnTo>
                  <a:lnTo>
                    <a:pt x="56" y="147"/>
                  </a:lnTo>
                  <a:lnTo>
                    <a:pt x="56" y="149"/>
                  </a:lnTo>
                  <a:lnTo>
                    <a:pt x="56" y="149"/>
                  </a:lnTo>
                  <a:lnTo>
                    <a:pt x="56" y="149"/>
                  </a:lnTo>
                  <a:lnTo>
                    <a:pt x="54" y="149"/>
                  </a:lnTo>
                  <a:lnTo>
                    <a:pt x="52" y="149"/>
                  </a:lnTo>
                  <a:lnTo>
                    <a:pt x="52" y="154"/>
                  </a:lnTo>
                  <a:lnTo>
                    <a:pt x="47" y="156"/>
                  </a:lnTo>
                  <a:lnTo>
                    <a:pt x="47" y="156"/>
                  </a:lnTo>
                  <a:lnTo>
                    <a:pt x="47" y="161"/>
                  </a:lnTo>
                  <a:lnTo>
                    <a:pt x="45" y="163"/>
                  </a:lnTo>
                  <a:lnTo>
                    <a:pt x="45" y="163"/>
                  </a:lnTo>
                  <a:lnTo>
                    <a:pt x="45" y="166"/>
                  </a:lnTo>
                  <a:lnTo>
                    <a:pt x="42" y="168"/>
                  </a:lnTo>
                  <a:lnTo>
                    <a:pt x="40" y="170"/>
                  </a:lnTo>
                  <a:lnTo>
                    <a:pt x="37" y="170"/>
                  </a:lnTo>
                  <a:lnTo>
                    <a:pt x="37" y="175"/>
                  </a:lnTo>
                  <a:lnTo>
                    <a:pt x="35" y="175"/>
                  </a:lnTo>
                  <a:lnTo>
                    <a:pt x="35" y="175"/>
                  </a:lnTo>
                  <a:lnTo>
                    <a:pt x="35" y="178"/>
                  </a:lnTo>
                  <a:lnTo>
                    <a:pt x="33" y="178"/>
                  </a:lnTo>
                  <a:lnTo>
                    <a:pt x="30" y="180"/>
                  </a:lnTo>
                  <a:lnTo>
                    <a:pt x="28" y="180"/>
                  </a:lnTo>
                  <a:lnTo>
                    <a:pt x="28" y="180"/>
                  </a:lnTo>
                  <a:lnTo>
                    <a:pt x="26" y="180"/>
                  </a:lnTo>
                  <a:lnTo>
                    <a:pt x="26" y="180"/>
                  </a:lnTo>
                  <a:lnTo>
                    <a:pt x="26" y="180"/>
                  </a:lnTo>
                  <a:lnTo>
                    <a:pt x="26" y="180"/>
                  </a:lnTo>
                  <a:lnTo>
                    <a:pt x="23" y="182"/>
                  </a:lnTo>
                  <a:lnTo>
                    <a:pt x="23" y="182"/>
                  </a:lnTo>
                  <a:lnTo>
                    <a:pt x="23" y="182"/>
                  </a:lnTo>
                  <a:lnTo>
                    <a:pt x="23" y="182"/>
                  </a:lnTo>
                  <a:lnTo>
                    <a:pt x="23" y="182"/>
                  </a:lnTo>
                  <a:lnTo>
                    <a:pt x="23" y="185"/>
                  </a:lnTo>
                  <a:lnTo>
                    <a:pt x="23" y="185"/>
                  </a:lnTo>
                  <a:lnTo>
                    <a:pt x="23" y="185"/>
                  </a:lnTo>
                  <a:lnTo>
                    <a:pt x="21" y="185"/>
                  </a:lnTo>
                  <a:lnTo>
                    <a:pt x="21" y="185"/>
                  </a:lnTo>
                  <a:lnTo>
                    <a:pt x="19" y="185"/>
                  </a:lnTo>
                  <a:lnTo>
                    <a:pt x="16" y="185"/>
                  </a:lnTo>
                  <a:lnTo>
                    <a:pt x="4" y="185"/>
                  </a:lnTo>
                  <a:lnTo>
                    <a:pt x="4" y="185"/>
                  </a:lnTo>
                  <a:lnTo>
                    <a:pt x="4" y="187"/>
                  </a:lnTo>
                  <a:lnTo>
                    <a:pt x="4" y="192"/>
                  </a:lnTo>
                  <a:lnTo>
                    <a:pt x="2" y="201"/>
                  </a:lnTo>
                  <a:lnTo>
                    <a:pt x="0" y="206"/>
                  </a:lnTo>
                  <a:lnTo>
                    <a:pt x="0" y="211"/>
                  </a:lnTo>
                  <a:lnTo>
                    <a:pt x="2" y="215"/>
                  </a:lnTo>
                  <a:lnTo>
                    <a:pt x="2" y="215"/>
                  </a:lnTo>
                  <a:lnTo>
                    <a:pt x="2" y="220"/>
                  </a:lnTo>
                  <a:lnTo>
                    <a:pt x="7" y="227"/>
                  </a:lnTo>
                  <a:lnTo>
                    <a:pt x="9" y="234"/>
                  </a:lnTo>
                  <a:lnTo>
                    <a:pt x="14" y="249"/>
                  </a:lnTo>
                  <a:lnTo>
                    <a:pt x="16" y="251"/>
                  </a:lnTo>
                  <a:lnTo>
                    <a:pt x="14" y="256"/>
                  </a:lnTo>
                  <a:lnTo>
                    <a:pt x="14" y="258"/>
                  </a:lnTo>
                  <a:lnTo>
                    <a:pt x="9" y="265"/>
                  </a:lnTo>
                  <a:lnTo>
                    <a:pt x="9" y="268"/>
                  </a:lnTo>
                  <a:lnTo>
                    <a:pt x="9" y="270"/>
                  </a:lnTo>
                  <a:lnTo>
                    <a:pt x="9" y="277"/>
                  </a:lnTo>
                  <a:lnTo>
                    <a:pt x="11" y="282"/>
                  </a:lnTo>
                  <a:lnTo>
                    <a:pt x="11" y="284"/>
                  </a:lnTo>
                  <a:lnTo>
                    <a:pt x="14" y="286"/>
                  </a:lnTo>
                  <a:lnTo>
                    <a:pt x="16" y="291"/>
                  </a:lnTo>
                  <a:lnTo>
                    <a:pt x="19" y="298"/>
                  </a:lnTo>
                  <a:lnTo>
                    <a:pt x="21" y="301"/>
                  </a:lnTo>
                  <a:lnTo>
                    <a:pt x="23" y="303"/>
                  </a:lnTo>
                  <a:lnTo>
                    <a:pt x="30" y="308"/>
                  </a:lnTo>
                  <a:lnTo>
                    <a:pt x="35" y="310"/>
                  </a:lnTo>
                  <a:lnTo>
                    <a:pt x="37" y="312"/>
                  </a:lnTo>
                  <a:lnTo>
                    <a:pt x="40" y="315"/>
                  </a:lnTo>
                  <a:lnTo>
                    <a:pt x="49" y="324"/>
                  </a:lnTo>
                  <a:lnTo>
                    <a:pt x="52" y="329"/>
                  </a:lnTo>
                  <a:lnTo>
                    <a:pt x="56" y="339"/>
                  </a:lnTo>
                  <a:lnTo>
                    <a:pt x="59" y="346"/>
                  </a:lnTo>
                  <a:lnTo>
                    <a:pt x="59" y="348"/>
                  </a:lnTo>
                  <a:lnTo>
                    <a:pt x="59" y="353"/>
                  </a:lnTo>
                  <a:lnTo>
                    <a:pt x="71" y="372"/>
                  </a:lnTo>
                  <a:lnTo>
                    <a:pt x="75" y="381"/>
                  </a:lnTo>
                  <a:lnTo>
                    <a:pt x="75" y="386"/>
                  </a:lnTo>
                  <a:lnTo>
                    <a:pt x="78" y="391"/>
                  </a:lnTo>
                  <a:lnTo>
                    <a:pt x="80" y="395"/>
                  </a:lnTo>
                  <a:lnTo>
                    <a:pt x="85" y="400"/>
                  </a:lnTo>
                  <a:lnTo>
                    <a:pt x="87" y="405"/>
                  </a:lnTo>
                  <a:lnTo>
                    <a:pt x="89" y="405"/>
                  </a:lnTo>
                  <a:lnTo>
                    <a:pt x="92" y="407"/>
                  </a:lnTo>
                  <a:lnTo>
                    <a:pt x="94" y="407"/>
                  </a:lnTo>
                  <a:lnTo>
                    <a:pt x="97" y="407"/>
                  </a:lnTo>
                  <a:lnTo>
                    <a:pt x="97" y="407"/>
                  </a:lnTo>
                  <a:lnTo>
                    <a:pt x="99" y="407"/>
                  </a:lnTo>
                  <a:lnTo>
                    <a:pt x="99" y="407"/>
                  </a:lnTo>
                  <a:lnTo>
                    <a:pt x="101" y="407"/>
                  </a:lnTo>
                  <a:lnTo>
                    <a:pt x="101" y="407"/>
                  </a:lnTo>
                  <a:lnTo>
                    <a:pt x="101" y="407"/>
                  </a:lnTo>
                  <a:lnTo>
                    <a:pt x="104" y="407"/>
                  </a:lnTo>
                  <a:lnTo>
                    <a:pt x="104" y="410"/>
                  </a:lnTo>
                  <a:lnTo>
                    <a:pt x="104" y="407"/>
                  </a:lnTo>
                  <a:lnTo>
                    <a:pt x="104" y="407"/>
                  </a:lnTo>
                  <a:lnTo>
                    <a:pt x="106" y="407"/>
                  </a:lnTo>
                  <a:lnTo>
                    <a:pt x="108" y="407"/>
                  </a:lnTo>
                  <a:lnTo>
                    <a:pt x="108" y="407"/>
                  </a:lnTo>
                  <a:lnTo>
                    <a:pt x="108" y="407"/>
                  </a:lnTo>
                  <a:lnTo>
                    <a:pt x="108" y="407"/>
                  </a:lnTo>
                  <a:lnTo>
                    <a:pt x="108" y="407"/>
                  </a:lnTo>
                  <a:lnTo>
                    <a:pt x="108" y="407"/>
                  </a:lnTo>
                  <a:lnTo>
                    <a:pt x="108" y="407"/>
                  </a:lnTo>
                  <a:lnTo>
                    <a:pt x="108" y="410"/>
                  </a:lnTo>
                  <a:lnTo>
                    <a:pt x="111" y="410"/>
                  </a:lnTo>
                  <a:lnTo>
                    <a:pt x="111" y="410"/>
                  </a:lnTo>
                  <a:lnTo>
                    <a:pt x="111" y="410"/>
                  </a:lnTo>
                  <a:lnTo>
                    <a:pt x="113" y="410"/>
                  </a:lnTo>
                  <a:lnTo>
                    <a:pt x="113" y="410"/>
                  </a:lnTo>
                  <a:lnTo>
                    <a:pt x="116" y="410"/>
                  </a:lnTo>
                  <a:lnTo>
                    <a:pt x="116" y="412"/>
                  </a:lnTo>
                  <a:lnTo>
                    <a:pt x="118" y="412"/>
                  </a:lnTo>
                  <a:lnTo>
                    <a:pt x="118" y="412"/>
                  </a:lnTo>
                  <a:lnTo>
                    <a:pt x="118" y="414"/>
                  </a:lnTo>
                  <a:lnTo>
                    <a:pt x="118" y="417"/>
                  </a:lnTo>
                  <a:lnTo>
                    <a:pt x="120" y="419"/>
                  </a:lnTo>
                  <a:lnTo>
                    <a:pt x="120" y="419"/>
                  </a:lnTo>
                  <a:lnTo>
                    <a:pt x="125" y="424"/>
                  </a:lnTo>
                  <a:lnTo>
                    <a:pt x="127" y="424"/>
                  </a:lnTo>
                  <a:lnTo>
                    <a:pt x="127" y="424"/>
                  </a:lnTo>
                  <a:lnTo>
                    <a:pt x="130" y="424"/>
                  </a:lnTo>
                  <a:lnTo>
                    <a:pt x="130" y="424"/>
                  </a:lnTo>
                  <a:lnTo>
                    <a:pt x="132" y="424"/>
                  </a:lnTo>
                  <a:lnTo>
                    <a:pt x="139" y="426"/>
                  </a:lnTo>
                  <a:lnTo>
                    <a:pt x="139" y="426"/>
                  </a:lnTo>
                  <a:lnTo>
                    <a:pt x="139" y="431"/>
                  </a:lnTo>
                  <a:lnTo>
                    <a:pt x="139" y="431"/>
                  </a:lnTo>
                  <a:lnTo>
                    <a:pt x="142" y="433"/>
                  </a:lnTo>
                  <a:lnTo>
                    <a:pt x="144" y="433"/>
                  </a:lnTo>
                  <a:lnTo>
                    <a:pt x="144" y="431"/>
                  </a:lnTo>
                  <a:lnTo>
                    <a:pt x="144" y="431"/>
                  </a:lnTo>
                  <a:lnTo>
                    <a:pt x="146" y="431"/>
                  </a:lnTo>
                  <a:lnTo>
                    <a:pt x="149" y="433"/>
                  </a:lnTo>
                  <a:lnTo>
                    <a:pt x="149" y="433"/>
                  </a:lnTo>
                  <a:lnTo>
                    <a:pt x="149" y="433"/>
                  </a:lnTo>
                  <a:lnTo>
                    <a:pt x="149" y="433"/>
                  </a:lnTo>
                  <a:lnTo>
                    <a:pt x="151" y="433"/>
                  </a:lnTo>
                  <a:lnTo>
                    <a:pt x="151" y="433"/>
                  </a:lnTo>
                  <a:lnTo>
                    <a:pt x="151" y="433"/>
                  </a:lnTo>
                  <a:lnTo>
                    <a:pt x="153" y="436"/>
                  </a:lnTo>
                  <a:lnTo>
                    <a:pt x="153" y="436"/>
                  </a:lnTo>
                  <a:lnTo>
                    <a:pt x="156" y="436"/>
                  </a:lnTo>
                  <a:lnTo>
                    <a:pt x="156" y="436"/>
                  </a:lnTo>
                  <a:lnTo>
                    <a:pt x="163" y="436"/>
                  </a:lnTo>
                  <a:lnTo>
                    <a:pt x="165" y="436"/>
                  </a:lnTo>
                  <a:lnTo>
                    <a:pt x="168" y="438"/>
                  </a:lnTo>
                  <a:lnTo>
                    <a:pt x="168" y="438"/>
                  </a:lnTo>
                  <a:lnTo>
                    <a:pt x="170" y="440"/>
                  </a:lnTo>
                  <a:lnTo>
                    <a:pt x="170" y="443"/>
                  </a:lnTo>
                  <a:lnTo>
                    <a:pt x="170" y="443"/>
                  </a:lnTo>
                  <a:lnTo>
                    <a:pt x="172" y="443"/>
                  </a:lnTo>
                  <a:lnTo>
                    <a:pt x="177" y="443"/>
                  </a:lnTo>
                  <a:lnTo>
                    <a:pt x="182" y="445"/>
                  </a:lnTo>
                  <a:lnTo>
                    <a:pt x="182" y="445"/>
                  </a:lnTo>
                  <a:lnTo>
                    <a:pt x="182" y="445"/>
                  </a:lnTo>
                  <a:lnTo>
                    <a:pt x="182" y="445"/>
                  </a:lnTo>
                  <a:lnTo>
                    <a:pt x="182" y="447"/>
                  </a:lnTo>
                  <a:lnTo>
                    <a:pt x="184" y="447"/>
                  </a:lnTo>
                  <a:lnTo>
                    <a:pt x="184" y="447"/>
                  </a:lnTo>
                  <a:lnTo>
                    <a:pt x="184" y="447"/>
                  </a:lnTo>
                  <a:lnTo>
                    <a:pt x="184" y="447"/>
                  </a:lnTo>
                  <a:lnTo>
                    <a:pt x="186" y="447"/>
                  </a:lnTo>
                  <a:lnTo>
                    <a:pt x="191" y="450"/>
                  </a:lnTo>
                  <a:lnTo>
                    <a:pt x="191" y="450"/>
                  </a:lnTo>
                  <a:lnTo>
                    <a:pt x="194" y="450"/>
                  </a:lnTo>
                  <a:lnTo>
                    <a:pt x="194" y="450"/>
                  </a:lnTo>
                  <a:lnTo>
                    <a:pt x="196" y="450"/>
                  </a:lnTo>
                  <a:lnTo>
                    <a:pt x="196" y="450"/>
                  </a:lnTo>
                  <a:lnTo>
                    <a:pt x="198" y="452"/>
                  </a:lnTo>
                  <a:lnTo>
                    <a:pt x="203" y="454"/>
                  </a:lnTo>
                  <a:lnTo>
                    <a:pt x="203" y="454"/>
                  </a:lnTo>
                  <a:lnTo>
                    <a:pt x="203" y="454"/>
                  </a:lnTo>
                  <a:lnTo>
                    <a:pt x="205" y="457"/>
                  </a:lnTo>
                  <a:lnTo>
                    <a:pt x="205" y="457"/>
                  </a:lnTo>
                  <a:lnTo>
                    <a:pt x="205" y="457"/>
                  </a:lnTo>
                  <a:lnTo>
                    <a:pt x="208" y="454"/>
                  </a:lnTo>
                  <a:lnTo>
                    <a:pt x="208" y="454"/>
                  </a:lnTo>
                  <a:lnTo>
                    <a:pt x="208" y="454"/>
                  </a:lnTo>
                  <a:lnTo>
                    <a:pt x="210" y="454"/>
                  </a:lnTo>
                  <a:lnTo>
                    <a:pt x="210" y="454"/>
                  </a:lnTo>
                  <a:lnTo>
                    <a:pt x="210" y="454"/>
                  </a:lnTo>
                  <a:lnTo>
                    <a:pt x="210" y="454"/>
                  </a:lnTo>
                  <a:lnTo>
                    <a:pt x="213" y="454"/>
                  </a:lnTo>
                  <a:lnTo>
                    <a:pt x="213" y="454"/>
                  </a:lnTo>
                  <a:lnTo>
                    <a:pt x="215" y="457"/>
                  </a:lnTo>
                  <a:lnTo>
                    <a:pt x="217" y="459"/>
                  </a:lnTo>
                  <a:lnTo>
                    <a:pt x="217" y="459"/>
                  </a:lnTo>
                  <a:lnTo>
                    <a:pt x="217" y="462"/>
                  </a:lnTo>
                  <a:lnTo>
                    <a:pt x="220" y="462"/>
                  </a:lnTo>
                  <a:lnTo>
                    <a:pt x="220" y="462"/>
                  </a:lnTo>
                  <a:lnTo>
                    <a:pt x="222" y="462"/>
                  </a:lnTo>
                  <a:lnTo>
                    <a:pt x="224" y="462"/>
                  </a:lnTo>
                  <a:lnTo>
                    <a:pt x="224" y="462"/>
                  </a:lnTo>
                  <a:lnTo>
                    <a:pt x="227" y="462"/>
                  </a:lnTo>
                  <a:lnTo>
                    <a:pt x="229" y="462"/>
                  </a:lnTo>
                  <a:lnTo>
                    <a:pt x="229" y="462"/>
                  </a:lnTo>
                  <a:lnTo>
                    <a:pt x="231" y="462"/>
                  </a:lnTo>
                  <a:lnTo>
                    <a:pt x="231" y="462"/>
                  </a:lnTo>
                  <a:lnTo>
                    <a:pt x="231" y="462"/>
                  </a:lnTo>
                  <a:lnTo>
                    <a:pt x="234" y="462"/>
                  </a:lnTo>
                  <a:lnTo>
                    <a:pt x="236" y="459"/>
                  </a:lnTo>
                  <a:lnTo>
                    <a:pt x="236" y="462"/>
                  </a:lnTo>
                  <a:lnTo>
                    <a:pt x="239" y="462"/>
                  </a:lnTo>
                  <a:lnTo>
                    <a:pt x="241" y="464"/>
                  </a:lnTo>
                  <a:lnTo>
                    <a:pt x="241" y="464"/>
                  </a:lnTo>
                  <a:lnTo>
                    <a:pt x="243" y="464"/>
                  </a:lnTo>
                  <a:lnTo>
                    <a:pt x="243" y="466"/>
                  </a:lnTo>
                  <a:lnTo>
                    <a:pt x="246" y="466"/>
                  </a:lnTo>
                  <a:lnTo>
                    <a:pt x="246" y="466"/>
                  </a:lnTo>
                  <a:lnTo>
                    <a:pt x="246" y="466"/>
                  </a:lnTo>
                  <a:lnTo>
                    <a:pt x="246" y="466"/>
                  </a:lnTo>
                  <a:lnTo>
                    <a:pt x="248" y="466"/>
                  </a:lnTo>
                  <a:lnTo>
                    <a:pt x="248" y="464"/>
                  </a:lnTo>
                  <a:lnTo>
                    <a:pt x="248" y="464"/>
                  </a:lnTo>
                  <a:lnTo>
                    <a:pt x="248" y="464"/>
                  </a:lnTo>
                  <a:lnTo>
                    <a:pt x="248" y="462"/>
                  </a:lnTo>
                  <a:lnTo>
                    <a:pt x="248" y="462"/>
                  </a:lnTo>
                  <a:lnTo>
                    <a:pt x="248" y="459"/>
                  </a:lnTo>
                  <a:lnTo>
                    <a:pt x="248" y="457"/>
                  </a:lnTo>
                  <a:lnTo>
                    <a:pt x="248" y="457"/>
                  </a:lnTo>
                  <a:lnTo>
                    <a:pt x="250" y="454"/>
                  </a:lnTo>
                  <a:lnTo>
                    <a:pt x="250" y="454"/>
                  </a:lnTo>
                  <a:lnTo>
                    <a:pt x="253" y="454"/>
                  </a:lnTo>
                  <a:lnTo>
                    <a:pt x="255" y="457"/>
                  </a:lnTo>
                  <a:lnTo>
                    <a:pt x="255" y="457"/>
                  </a:lnTo>
                  <a:lnTo>
                    <a:pt x="255" y="457"/>
                  </a:lnTo>
                  <a:lnTo>
                    <a:pt x="255" y="457"/>
                  </a:lnTo>
                  <a:lnTo>
                    <a:pt x="257" y="459"/>
                  </a:lnTo>
                  <a:lnTo>
                    <a:pt x="257" y="459"/>
                  </a:lnTo>
                  <a:lnTo>
                    <a:pt x="257" y="462"/>
                  </a:lnTo>
                  <a:lnTo>
                    <a:pt x="260" y="462"/>
                  </a:lnTo>
                  <a:lnTo>
                    <a:pt x="265" y="466"/>
                  </a:lnTo>
                  <a:lnTo>
                    <a:pt x="267" y="466"/>
                  </a:lnTo>
                  <a:lnTo>
                    <a:pt x="267" y="469"/>
                  </a:lnTo>
                  <a:lnTo>
                    <a:pt x="267" y="469"/>
                  </a:lnTo>
                  <a:lnTo>
                    <a:pt x="267" y="471"/>
                  </a:lnTo>
                  <a:lnTo>
                    <a:pt x="267" y="471"/>
                  </a:lnTo>
                  <a:lnTo>
                    <a:pt x="269" y="471"/>
                  </a:lnTo>
                  <a:lnTo>
                    <a:pt x="269" y="471"/>
                  </a:lnTo>
                  <a:lnTo>
                    <a:pt x="269" y="473"/>
                  </a:lnTo>
                  <a:lnTo>
                    <a:pt x="269" y="473"/>
                  </a:lnTo>
                  <a:lnTo>
                    <a:pt x="276" y="481"/>
                  </a:lnTo>
                  <a:lnTo>
                    <a:pt x="276" y="481"/>
                  </a:lnTo>
                  <a:lnTo>
                    <a:pt x="279" y="483"/>
                  </a:lnTo>
                  <a:lnTo>
                    <a:pt x="279" y="485"/>
                  </a:lnTo>
                  <a:lnTo>
                    <a:pt x="279" y="485"/>
                  </a:lnTo>
                  <a:lnTo>
                    <a:pt x="279" y="485"/>
                  </a:lnTo>
                  <a:lnTo>
                    <a:pt x="279" y="488"/>
                  </a:lnTo>
                  <a:lnTo>
                    <a:pt x="279" y="488"/>
                  </a:lnTo>
                  <a:lnTo>
                    <a:pt x="279" y="490"/>
                  </a:lnTo>
                  <a:lnTo>
                    <a:pt x="281" y="492"/>
                  </a:lnTo>
                  <a:lnTo>
                    <a:pt x="281" y="497"/>
                  </a:lnTo>
                  <a:lnTo>
                    <a:pt x="281" y="497"/>
                  </a:lnTo>
                  <a:lnTo>
                    <a:pt x="281" y="497"/>
                  </a:lnTo>
                  <a:lnTo>
                    <a:pt x="281" y="499"/>
                  </a:lnTo>
                  <a:lnTo>
                    <a:pt x="281" y="504"/>
                  </a:lnTo>
                  <a:lnTo>
                    <a:pt x="281" y="507"/>
                  </a:lnTo>
                  <a:lnTo>
                    <a:pt x="281" y="507"/>
                  </a:lnTo>
                  <a:lnTo>
                    <a:pt x="281" y="509"/>
                  </a:lnTo>
                  <a:lnTo>
                    <a:pt x="281" y="509"/>
                  </a:lnTo>
                  <a:lnTo>
                    <a:pt x="281" y="511"/>
                  </a:lnTo>
                  <a:lnTo>
                    <a:pt x="281" y="511"/>
                  </a:lnTo>
                  <a:lnTo>
                    <a:pt x="281" y="511"/>
                  </a:lnTo>
                  <a:lnTo>
                    <a:pt x="281" y="511"/>
                  </a:lnTo>
                  <a:lnTo>
                    <a:pt x="281" y="511"/>
                  </a:lnTo>
                  <a:lnTo>
                    <a:pt x="281" y="514"/>
                  </a:lnTo>
                  <a:lnTo>
                    <a:pt x="281" y="514"/>
                  </a:lnTo>
                  <a:lnTo>
                    <a:pt x="284" y="514"/>
                  </a:lnTo>
                  <a:lnTo>
                    <a:pt x="284" y="514"/>
                  </a:lnTo>
                  <a:lnTo>
                    <a:pt x="284" y="514"/>
                  </a:lnTo>
                  <a:lnTo>
                    <a:pt x="284" y="514"/>
                  </a:lnTo>
                  <a:lnTo>
                    <a:pt x="284" y="514"/>
                  </a:lnTo>
                  <a:lnTo>
                    <a:pt x="284" y="516"/>
                  </a:lnTo>
                  <a:lnTo>
                    <a:pt x="284" y="516"/>
                  </a:lnTo>
                  <a:lnTo>
                    <a:pt x="286" y="518"/>
                  </a:lnTo>
                  <a:lnTo>
                    <a:pt x="286" y="518"/>
                  </a:lnTo>
                  <a:lnTo>
                    <a:pt x="286" y="521"/>
                  </a:lnTo>
                  <a:lnTo>
                    <a:pt x="284" y="521"/>
                  </a:lnTo>
                  <a:lnTo>
                    <a:pt x="286" y="521"/>
                  </a:lnTo>
                  <a:lnTo>
                    <a:pt x="286" y="521"/>
                  </a:lnTo>
                  <a:lnTo>
                    <a:pt x="286" y="521"/>
                  </a:lnTo>
                  <a:lnTo>
                    <a:pt x="286" y="523"/>
                  </a:lnTo>
                  <a:lnTo>
                    <a:pt x="286" y="523"/>
                  </a:lnTo>
                  <a:lnTo>
                    <a:pt x="286" y="523"/>
                  </a:lnTo>
                  <a:lnTo>
                    <a:pt x="286" y="523"/>
                  </a:lnTo>
                  <a:lnTo>
                    <a:pt x="286" y="523"/>
                  </a:lnTo>
                  <a:lnTo>
                    <a:pt x="286" y="525"/>
                  </a:lnTo>
                  <a:lnTo>
                    <a:pt x="284" y="528"/>
                  </a:lnTo>
                  <a:lnTo>
                    <a:pt x="284" y="530"/>
                  </a:lnTo>
                  <a:lnTo>
                    <a:pt x="284" y="533"/>
                  </a:lnTo>
                  <a:lnTo>
                    <a:pt x="284" y="535"/>
                  </a:lnTo>
                  <a:lnTo>
                    <a:pt x="284" y="535"/>
                  </a:lnTo>
                  <a:lnTo>
                    <a:pt x="281" y="535"/>
                  </a:lnTo>
                  <a:lnTo>
                    <a:pt x="281" y="537"/>
                  </a:lnTo>
                  <a:lnTo>
                    <a:pt x="281" y="537"/>
                  </a:lnTo>
                  <a:lnTo>
                    <a:pt x="284" y="540"/>
                  </a:lnTo>
                  <a:lnTo>
                    <a:pt x="284" y="542"/>
                  </a:lnTo>
                  <a:lnTo>
                    <a:pt x="284" y="542"/>
                  </a:lnTo>
                  <a:lnTo>
                    <a:pt x="286" y="544"/>
                  </a:lnTo>
                  <a:lnTo>
                    <a:pt x="286" y="547"/>
                  </a:lnTo>
                  <a:lnTo>
                    <a:pt x="286" y="547"/>
                  </a:lnTo>
                  <a:lnTo>
                    <a:pt x="286" y="547"/>
                  </a:lnTo>
                  <a:lnTo>
                    <a:pt x="288" y="547"/>
                  </a:lnTo>
                  <a:lnTo>
                    <a:pt x="288" y="547"/>
                  </a:lnTo>
                  <a:lnTo>
                    <a:pt x="288" y="547"/>
                  </a:lnTo>
                  <a:lnTo>
                    <a:pt x="288" y="549"/>
                  </a:lnTo>
                  <a:lnTo>
                    <a:pt x="288" y="549"/>
                  </a:lnTo>
                  <a:lnTo>
                    <a:pt x="288" y="549"/>
                  </a:lnTo>
                  <a:lnTo>
                    <a:pt x="291" y="552"/>
                  </a:lnTo>
                  <a:lnTo>
                    <a:pt x="291" y="552"/>
                  </a:lnTo>
                  <a:lnTo>
                    <a:pt x="291" y="552"/>
                  </a:lnTo>
                  <a:lnTo>
                    <a:pt x="291" y="552"/>
                  </a:lnTo>
                  <a:lnTo>
                    <a:pt x="291" y="552"/>
                  </a:lnTo>
                  <a:lnTo>
                    <a:pt x="288" y="552"/>
                  </a:lnTo>
                  <a:lnTo>
                    <a:pt x="291" y="554"/>
                  </a:lnTo>
                  <a:lnTo>
                    <a:pt x="291" y="556"/>
                  </a:lnTo>
                  <a:lnTo>
                    <a:pt x="291" y="556"/>
                  </a:lnTo>
                  <a:lnTo>
                    <a:pt x="293" y="554"/>
                  </a:lnTo>
                  <a:lnTo>
                    <a:pt x="293" y="554"/>
                  </a:lnTo>
                  <a:lnTo>
                    <a:pt x="293" y="554"/>
                  </a:lnTo>
                  <a:lnTo>
                    <a:pt x="295" y="556"/>
                  </a:lnTo>
                  <a:lnTo>
                    <a:pt x="295" y="556"/>
                  </a:lnTo>
                  <a:lnTo>
                    <a:pt x="298" y="556"/>
                  </a:lnTo>
                  <a:lnTo>
                    <a:pt x="298" y="559"/>
                  </a:lnTo>
                  <a:lnTo>
                    <a:pt x="298" y="559"/>
                  </a:lnTo>
                  <a:lnTo>
                    <a:pt x="300" y="559"/>
                  </a:lnTo>
                  <a:lnTo>
                    <a:pt x="300" y="561"/>
                  </a:lnTo>
                  <a:lnTo>
                    <a:pt x="300" y="561"/>
                  </a:lnTo>
                  <a:lnTo>
                    <a:pt x="300" y="561"/>
                  </a:lnTo>
                  <a:lnTo>
                    <a:pt x="300" y="561"/>
                  </a:lnTo>
                  <a:lnTo>
                    <a:pt x="300" y="563"/>
                  </a:lnTo>
                  <a:lnTo>
                    <a:pt x="300" y="563"/>
                  </a:lnTo>
                  <a:lnTo>
                    <a:pt x="302" y="563"/>
                  </a:lnTo>
                  <a:lnTo>
                    <a:pt x="302" y="563"/>
                  </a:lnTo>
                  <a:lnTo>
                    <a:pt x="302" y="568"/>
                  </a:lnTo>
                  <a:lnTo>
                    <a:pt x="302" y="568"/>
                  </a:lnTo>
                  <a:lnTo>
                    <a:pt x="324" y="568"/>
                  </a:lnTo>
                  <a:lnTo>
                    <a:pt x="326" y="568"/>
                  </a:lnTo>
                  <a:lnTo>
                    <a:pt x="326" y="568"/>
                  </a:lnTo>
                  <a:lnTo>
                    <a:pt x="326" y="568"/>
                  </a:lnTo>
                  <a:lnTo>
                    <a:pt x="326" y="568"/>
                  </a:lnTo>
                  <a:lnTo>
                    <a:pt x="328" y="568"/>
                  </a:lnTo>
                  <a:lnTo>
                    <a:pt x="328" y="568"/>
                  </a:lnTo>
                  <a:lnTo>
                    <a:pt x="328" y="568"/>
                  </a:lnTo>
                  <a:lnTo>
                    <a:pt x="328" y="568"/>
                  </a:lnTo>
                  <a:lnTo>
                    <a:pt x="328" y="568"/>
                  </a:lnTo>
                  <a:lnTo>
                    <a:pt x="331" y="568"/>
                  </a:lnTo>
                  <a:lnTo>
                    <a:pt x="331" y="568"/>
                  </a:lnTo>
                  <a:lnTo>
                    <a:pt x="331" y="568"/>
                  </a:lnTo>
                  <a:lnTo>
                    <a:pt x="331" y="568"/>
                  </a:lnTo>
                  <a:lnTo>
                    <a:pt x="331" y="568"/>
                  </a:lnTo>
                  <a:lnTo>
                    <a:pt x="331" y="570"/>
                  </a:lnTo>
                  <a:lnTo>
                    <a:pt x="331" y="570"/>
                  </a:lnTo>
                  <a:lnTo>
                    <a:pt x="331" y="568"/>
                  </a:lnTo>
                  <a:lnTo>
                    <a:pt x="333" y="568"/>
                  </a:lnTo>
                  <a:lnTo>
                    <a:pt x="333" y="568"/>
                  </a:lnTo>
                  <a:lnTo>
                    <a:pt x="333" y="570"/>
                  </a:lnTo>
                  <a:lnTo>
                    <a:pt x="336" y="568"/>
                  </a:lnTo>
                  <a:lnTo>
                    <a:pt x="336" y="568"/>
                  </a:lnTo>
                  <a:lnTo>
                    <a:pt x="338" y="568"/>
                  </a:lnTo>
                  <a:lnTo>
                    <a:pt x="338" y="568"/>
                  </a:lnTo>
                  <a:lnTo>
                    <a:pt x="340" y="566"/>
                  </a:lnTo>
                  <a:lnTo>
                    <a:pt x="340" y="566"/>
                  </a:lnTo>
                  <a:lnTo>
                    <a:pt x="340" y="566"/>
                  </a:lnTo>
                  <a:lnTo>
                    <a:pt x="340" y="563"/>
                  </a:lnTo>
                  <a:lnTo>
                    <a:pt x="340" y="563"/>
                  </a:lnTo>
                  <a:lnTo>
                    <a:pt x="343" y="563"/>
                  </a:lnTo>
                  <a:lnTo>
                    <a:pt x="345" y="563"/>
                  </a:lnTo>
                  <a:lnTo>
                    <a:pt x="345" y="561"/>
                  </a:lnTo>
                  <a:lnTo>
                    <a:pt x="347" y="559"/>
                  </a:lnTo>
                  <a:lnTo>
                    <a:pt x="347" y="559"/>
                  </a:lnTo>
                  <a:lnTo>
                    <a:pt x="350" y="559"/>
                  </a:lnTo>
                  <a:lnTo>
                    <a:pt x="352" y="561"/>
                  </a:lnTo>
                  <a:lnTo>
                    <a:pt x="352" y="561"/>
                  </a:lnTo>
                  <a:lnTo>
                    <a:pt x="354" y="561"/>
                  </a:lnTo>
                  <a:lnTo>
                    <a:pt x="354" y="561"/>
                  </a:lnTo>
                  <a:lnTo>
                    <a:pt x="354" y="561"/>
                  </a:lnTo>
                  <a:lnTo>
                    <a:pt x="354" y="563"/>
                  </a:lnTo>
                  <a:lnTo>
                    <a:pt x="354" y="563"/>
                  </a:lnTo>
                  <a:lnTo>
                    <a:pt x="357" y="563"/>
                  </a:lnTo>
                  <a:lnTo>
                    <a:pt x="357" y="563"/>
                  </a:lnTo>
                  <a:lnTo>
                    <a:pt x="359" y="563"/>
                  </a:lnTo>
                  <a:lnTo>
                    <a:pt x="359" y="563"/>
                  </a:lnTo>
                  <a:lnTo>
                    <a:pt x="362" y="566"/>
                  </a:lnTo>
                  <a:lnTo>
                    <a:pt x="362" y="566"/>
                  </a:lnTo>
                  <a:lnTo>
                    <a:pt x="364" y="566"/>
                  </a:lnTo>
                  <a:lnTo>
                    <a:pt x="364" y="566"/>
                  </a:lnTo>
                  <a:lnTo>
                    <a:pt x="364" y="566"/>
                  </a:lnTo>
                  <a:lnTo>
                    <a:pt x="364" y="568"/>
                  </a:lnTo>
                  <a:lnTo>
                    <a:pt x="364" y="568"/>
                  </a:lnTo>
                  <a:lnTo>
                    <a:pt x="364" y="568"/>
                  </a:lnTo>
                  <a:lnTo>
                    <a:pt x="366" y="568"/>
                  </a:lnTo>
                  <a:lnTo>
                    <a:pt x="366" y="568"/>
                  </a:lnTo>
                  <a:lnTo>
                    <a:pt x="366" y="570"/>
                  </a:lnTo>
                  <a:lnTo>
                    <a:pt x="366" y="570"/>
                  </a:lnTo>
                  <a:lnTo>
                    <a:pt x="366" y="573"/>
                  </a:lnTo>
                  <a:lnTo>
                    <a:pt x="366" y="573"/>
                  </a:lnTo>
                  <a:lnTo>
                    <a:pt x="366" y="575"/>
                  </a:lnTo>
                  <a:lnTo>
                    <a:pt x="369" y="575"/>
                  </a:lnTo>
                  <a:lnTo>
                    <a:pt x="369" y="575"/>
                  </a:lnTo>
                  <a:lnTo>
                    <a:pt x="371" y="575"/>
                  </a:lnTo>
                  <a:lnTo>
                    <a:pt x="371" y="575"/>
                  </a:lnTo>
                  <a:lnTo>
                    <a:pt x="371" y="575"/>
                  </a:lnTo>
                  <a:lnTo>
                    <a:pt x="373" y="575"/>
                  </a:lnTo>
                  <a:lnTo>
                    <a:pt x="373" y="575"/>
                  </a:lnTo>
                  <a:lnTo>
                    <a:pt x="376" y="575"/>
                  </a:lnTo>
                  <a:lnTo>
                    <a:pt x="376" y="573"/>
                  </a:lnTo>
                  <a:lnTo>
                    <a:pt x="376" y="573"/>
                  </a:lnTo>
                  <a:lnTo>
                    <a:pt x="378" y="573"/>
                  </a:lnTo>
                  <a:lnTo>
                    <a:pt x="383" y="573"/>
                  </a:lnTo>
                  <a:lnTo>
                    <a:pt x="383" y="573"/>
                  </a:lnTo>
                  <a:lnTo>
                    <a:pt x="385" y="575"/>
                  </a:lnTo>
                  <a:lnTo>
                    <a:pt x="385" y="575"/>
                  </a:lnTo>
                  <a:lnTo>
                    <a:pt x="385" y="575"/>
                  </a:lnTo>
                  <a:lnTo>
                    <a:pt x="385" y="575"/>
                  </a:lnTo>
                  <a:lnTo>
                    <a:pt x="388" y="575"/>
                  </a:lnTo>
                  <a:lnTo>
                    <a:pt x="390" y="575"/>
                  </a:lnTo>
                  <a:lnTo>
                    <a:pt x="390" y="575"/>
                  </a:lnTo>
                  <a:lnTo>
                    <a:pt x="392" y="575"/>
                  </a:lnTo>
                  <a:lnTo>
                    <a:pt x="392" y="575"/>
                  </a:lnTo>
                  <a:lnTo>
                    <a:pt x="392" y="575"/>
                  </a:lnTo>
                  <a:lnTo>
                    <a:pt x="395" y="575"/>
                  </a:lnTo>
                  <a:lnTo>
                    <a:pt x="395" y="573"/>
                  </a:lnTo>
                  <a:lnTo>
                    <a:pt x="397" y="573"/>
                  </a:lnTo>
                  <a:lnTo>
                    <a:pt x="397" y="573"/>
                  </a:lnTo>
                  <a:lnTo>
                    <a:pt x="399" y="570"/>
                  </a:lnTo>
                  <a:lnTo>
                    <a:pt x="402" y="568"/>
                  </a:lnTo>
                  <a:lnTo>
                    <a:pt x="402" y="568"/>
                  </a:lnTo>
                  <a:lnTo>
                    <a:pt x="402" y="568"/>
                  </a:lnTo>
                  <a:lnTo>
                    <a:pt x="404" y="568"/>
                  </a:lnTo>
                  <a:lnTo>
                    <a:pt x="404" y="568"/>
                  </a:lnTo>
                  <a:lnTo>
                    <a:pt x="404" y="568"/>
                  </a:lnTo>
                  <a:lnTo>
                    <a:pt x="411" y="568"/>
                  </a:lnTo>
                  <a:lnTo>
                    <a:pt x="411" y="568"/>
                  </a:lnTo>
                  <a:lnTo>
                    <a:pt x="411" y="568"/>
                  </a:lnTo>
                  <a:lnTo>
                    <a:pt x="411" y="568"/>
                  </a:lnTo>
                  <a:lnTo>
                    <a:pt x="414" y="568"/>
                  </a:lnTo>
                  <a:lnTo>
                    <a:pt x="414" y="570"/>
                  </a:lnTo>
                  <a:lnTo>
                    <a:pt x="416" y="573"/>
                  </a:lnTo>
                  <a:lnTo>
                    <a:pt x="418" y="573"/>
                  </a:lnTo>
                  <a:lnTo>
                    <a:pt x="423" y="575"/>
                  </a:lnTo>
                  <a:lnTo>
                    <a:pt x="425" y="575"/>
                  </a:lnTo>
                  <a:lnTo>
                    <a:pt x="428" y="575"/>
                  </a:lnTo>
                  <a:lnTo>
                    <a:pt x="428" y="573"/>
                  </a:lnTo>
                  <a:lnTo>
                    <a:pt x="428" y="573"/>
                  </a:lnTo>
                  <a:lnTo>
                    <a:pt x="428" y="573"/>
                  </a:lnTo>
                  <a:lnTo>
                    <a:pt x="428" y="573"/>
                  </a:lnTo>
                  <a:lnTo>
                    <a:pt x="430" y="573"/>
                  </a:lnTo>
                  <a:lnTo>
                    <a:pt x="430" y="575"/>
                  </a:lnTo>
                  <a:lnTo>
                    <a:pt x="430" y="575"/>
                  </a:lnTo>
                  <a:lnTo>
                    <a:pt x="433" y="575"/>
                  </a:lnTo>
                  <a:lnTo>
                    <a:pt x="435" y="575"/>
                  </a:lnTo>
                  <a:lnTo>
                    <a:pt x="435" y="575"/>
                  </a:lnTo>
                  <a:lnTo>
                    <a:pt x="435" y="575"/>
                  </a:lnTo>
                  <a:lnTo>
                    <a:pt x="437" y="575"/>
                  </a:lnTo>
                  <a:lnTo>
                    <a:pt x="437" y="575"/>
                  </a:lnTo>
                  <a:lnTo>
                    <a:pt x="437" y="573"/>
                  </a:lnTo>
                  <a:lnTo>
                    <a:pt x="437" y="573"/>
                  </a:lnTo>
                  <a:lnTo>
                    <a:pt x="437" y="573"/>
                  </a:lnTo>
                  <a:lnTo>
                    <a:pt x="440" y="573"/>
                  </a:lnTo>
                  <a:lnTo>
                    <a:pt x="442" y="570"/>
                  </a:lnTo>
                  <a:lnTo>
                    <a:pt x="442" y="570"/>
                  </a:lnTo>
                  <a:lnTo>
                    <a:pt x="444" y="570"/>
                  </a:lnTo>
                  <a:lnTo>
                    <a:pt x="444" y="570"/>
                  </a:lnTo>
                  <a:lnTo>
                    <a:pt x="447" y="570"/>
                  </a:lnTo>
                  <a:lnTo>
                    <a:pt x="449" y="568"/>
                  </a:lnTo>
                  <a:lnTo>
                    <a:pt x="452" y="566"/>
                  </a:lnTo>
                  <a:lnTo>
                    <a:pt x="454" y="566"/>
                  </a:lnTo>
                  <a:lnTo>
                    <a:pt x="454" y="566"/>
                  </a:lnTo>
                  <a:lnTo>
                    <a:pt x="454" y="566"/>
                  </a:lnTo>
                  <a:lnTo>
                    <a:pt x="454" y="563"/>
                  </a:lnTo>
                  <a:lnTo>
                    <a:pt x="454" y="563"/>
                  </a:lnTo>
                  <a:lnTo>
                    <a:pt x="454" y="563"/>
                  </a:lnTo>
                  <a:lnTo>
                    <a:pt x="454" y="561"/>
                  </a:lnTo>
                  <a:lnTo>
                    <a:pt x="456" y="559"/>
                  </a:lnTo>
                  <a:lnTo>
                    <a:pt x="456" y="559"/>
                  </a:lnTo>
                  <a:lnTo>
                    <a:pt x="456" y="559"/>
                  </a:lnTo>
                  <a:lnTo>
                    <a:pt x="456" y="554"/>
                  </a:lnTo>
                  <a:lnTo>
                    <a:pt x="456" y="554"/>
                  </a:lnTo>
                  <a:lnTo>
                    <a:pt x="456" y="554"/>
                  </a:lnTo>
                  <a:lnTo>
                    <a:pt x="461" y="552"/>
                  </a:lnTo>
                  <a:lnTo>
                    <a:pt x="461" y="552"/>
                  </a:lnTo>
                  <a:lnTo>
                    <a:pt x="463" y="552"/>
                  </a:lnTo>
                  <a:lnTo>
                    <a:pt x="463" y="552"/>
                  </a:lnTo>
                  <a:lnTo>
                    <a:pt x="466" y="552"/>
                  </a:lnTo>
                  <a:lnTo>
                    <a:pt x="468" y="552"/>
                  </a:lnTo>
                  <a:lnTo>
                    <a:pt x="468" y="552"/>
                  </a:lnTo>
                  <a:lnTo>
                    <a:pt x="468" y="552"/>
                  </a:lnTo>
                  <a:lnTo>
                    <a:pt x="468" y="549"/>
                  </a:lnTo>
                  <a:lnTo>
                    <a:pt x="470" y="549"/>
                  </a:lnTo>
                  <a:lnTo>
                    <a:pt x="470" y="549"/>
                  </a:lnTo>
                  <a:lnTo>
                    <a:pt x="470" y="549"/>
                  </a:lnTo>
                  <a:lnTo>
                    <a:pt x="470" y="549"/>
                  </a:lnTo>
                  <a:lnTo>
                    <a:pt x="470" y="552"/>
                  </a:lnTo>
                  <a:lnTo>
                    <a:pt x="470" y="552"/>
                  </a:lnTo>
                  <a:lnTo>
                    <a:pt x="470" y="552"/>
                  </a:lnTo>
                  <a:lnTo>
                    <a:pt x="473" y="552"/>
                  </a:lnTo>
                  <a:lnTo>
                    <a:pt x="473" y="552"/>
                  </a:lnTo>
                  <a:lnTo>
                    <a:pt x="473" y="552"/>
                  </a:lnTo>
                  <a:lnTo>
                    <a:pt x="475" y="552"/>
                  </a:lnTo>
                  <a:lnTo>
                    <a:pt x="475" y="552"/>
                  </a:lnTo>
                  <a:lnTo>
                    <a:pt x="478" y="552"/>
                  </a:lnTo>
                  <a:lnTo>
                    <a:pt x="480" y="554"/>
                  </a:lnTo>
                  <a:lnTo>
                    <a:pt x="482" y="556"/>
                  </a:lnTo>
                  <a:lnTo>
                    <a:pt x="485" y="556"/>
                  </a:lnTo>
                  <a:lnTo>
                    <a:pt x="489" y="559"/>
                  </a:lnTo>
                  <a:lnTo>
                    <a:pt x="489" y="559"/>
                  </a:lnTo>
                  <a:lnTo>
                    <a:pt x="489" y="559"/>
                  </a:lnTo>
                  <a:lnTo>
                    <a:pt x="492" y="556"/>
                  </a:lnTo>
                  <a:lnTo>
                    <a:pt x="496" y="554"/>
                  </a:lnTo>
                  <a:lnTo>
                    <a:pt x="499" y="552"/>
                  </a:lnTo>
                  <a:lnTo>
                    <a:pt x="499" y="552"/>
                  </a:lnTo>
                  <a:lnTo>
                    <a:pt x="501" y="552"/>
                  </a:lnTo>
                  <a:lnTo>
                    <a:pt x="501" y="552"/>
                  </a:lnTo>
                  <a:lnTo>
                    <a:pt x="501" y="552"/>
                  </a:lnTo>
                  <a:lnTo>
                    <a:pt x="504" y="552"/>
                  </a:lnTo>
                  <a:lnTo>
                    <a:pt x="504" y="552"/>
                  </a:lnTo>
                  <a:lnTo>
                    <a:pt x="504" y="552"/>
                  </a:lnTo>
                  <a:lnTo>
                    <a:pt x="506" y="549"/>
                  </a:lnTo>
                  <a:lnTo>
                    <a:pt x="508" y="549"/>
                  </a:lnTo>
                  <a:lnTo>
                    <a:pt x="508" y="547"/>
                  </a:lnTo>
                  <a:lnTo>
                    <a:pt x="508" y="547"/>
                  </a:lnTo>
                  <a:lnTo>
                    <a:pt x="511" y="547"/>
                  </a:lnTo>
                  <a:lnTo>
                    <a:pt x="511" y="544"/>
                  </a:lnTo>
                  <a:lnTo>
                    <a:pt x="513" y="544"/>
                  </a:lnTo>
                  <a:lnTo>
                    <a:pt x="520" y="544"/>
                  </a:lnTo>
                  <a:lnTo>
                    <a:pt x="522" y="544"/>
                  </a:lnTo>
                  <a:lnTo>
                    <a:pt x="525" y="544"/>
                  </a:lnTo>
                  <a:lnTo>
                    <a:pt x="525" y="544"/>
                  </a:lnTo>
                  <a:lnTo>
                    <a:pt x="527" y="544"/>
                  </a:lnTo>
                  <a:lnTo>
                    <a:pt x="530" y="547"/>
                  </a:lnTo>
                  <a:lnTo>
                    <a:pt x="530" y="547"/>
                  </a:lnTo>
                  <a:lnTo>
                    <a:pt x="532" y="544"/>
                  </a:lnTo>
                  <a:lnTo>
                    <a:pt x="532" y="544"/>
                  </a:lnTo>
                  <a:lnTo>
                    <a:pt x="544" y="537"/>
                  </a:lnTo>
                  <a:lnTo>
                    <a:pt x="544" y="535"/>
                  </a:lnTo>
                  <a:lnTo>
                    <a:pt x="544" y="535"/>
                  </a:lnTo>
                  <a:lnTo>
                    <a:pt x="549" y="535"/>
                  </a:lnTo>
                  <a:lnTo>
                    <a:pt x="558" y="533"/>
                  </a:lnTo>
                  <a:lnTo>
                    <a:pt x="560" y="533"/>
                  </a:lnTo>
                  <a:lnTo>
                    <a:pt x="565" y="530"/>
                  </a:lnTo>
                  <a:lnTo>
                    <a:pt x="570" y="528"/>
                  </a:lnTo>
                  <a:lnTo>
                    <a:pt x="572" y="525"/>
                  </a:lnTo>
                  <a:lnTo>
                    <a:pt x="577" y="521"/>
                  </a:lnTo>
                  <a:lnTo>
                    <a:pt x="579" y="521"/>
                  </a:lnTo>
                  <a:lnTo>
                    <a:pt x="579" y="521"/>
                  </a:lnTo>
                  <a:lnTo>
                    <a:pt x="582" y="518"/>
                  </a:lnTo>
                  <a:lnTo>
                    <a:pt x="584" y="516"/>
                  </a:lnTo>
                  <a:lnTo>
                    <a:pt x="586" y="514"/>
                  </a:lnTo>
                  <a:lnTo>
                    <a:pt x="589" y="514"/>
                  </a:lnTo>
                  <a:lnTo>
                    <a:pt x="591" y="511"/>
                  </a:lnTo>
                  <a:lnTo>
                    <a:pt x="593" y="509"/>
                  </a:lnTo>
                  <a:lnTo>
                    <a:pt x="593" y="509"/>
                  </a:lnTo>
                  <a:lnTo>
                    <a:pt x="593" y="507"/>
                  </a:lnTo>
                  <a:lnTo>
                    <a:pt x="593" y="507"/>
                  </a:lnTo>
                  <a:lnTo>
                    <a:pt x="593" y="507"/>
                  </a:lnTo>
                  <a:lnTo>
                    <a:pt x="593" y="507"/>
                  </a:lnTo>
                  <a:lnTo>
                    <a:pt x="593" y="507"/>
                  </a:lnTo>
                  <a:lnTo>
                    <a:pt x="593" y="504"/>
                  </a:lnTo>
                  <a:lnTo>
                    <a:pt x="593" y="504"/>
                  </a:lnTo>
                  <a:lnTo>
                    <a:pt x="593" y="504"/>
                  </a:lnTo>
                  <a:lnTo>
                    <a:pt x="593" y="504"/>
                  </a:lnTo>
                  <a:lnTo>
                    <a:pt x="593" y="502"/>
                  </a:lnTo>
                  <a:lnTo>
                    <a:pt x="593" y="502"/>
                  </a:lnTo>
                  <a:close/>
                  <a:moveTo>
                    <a:pt x="530" y="256"/>
                  </a:moveTo>
                  <a:lnTo>
                    <a:pt x="530" y="258"/>
                  </a:lnTo>
                  <a:lnTo>
                    <a:pt x="530" y="258"/>
                  </a:lnTo>
                  <a:lnTo>
                    <a:pt x="530" y="260"/>
                  </a:lnTo>
                  <a:lnTo>
                    <a:pt x="530" y="260"/>
                  </a:lnTo>
                  <a:lnTo>
                    <a:pt x="530" y="260"/>
                  </a:lnTo>
                  <a:lnTo>
                    <a:pt x="530" y="260"/>
                  </a:lnTo>
                  <a:lnTo>
                    <a:pt x="530" y="258"/>
                  </a:lnTo>
                  <a:lnTo>
                    <a:pt x="530" y="258"/>
                  </a:lnTo>
                  <a:lnTo>
                    <a:pt x="530" y="258"/>
                  </a:lnTo>
                  <a:lnTo>
                    <a:pt x="530" y="258"/>
                  </a:lnTo>
                  <a:lnTo>
                    <a:pt x="530" y="256"/>
                  </a:lnTo>
                  <a:lnTo>
                    <a:pt x="530" y="256"/>
                  </a:lnTo>
                  <a:lnTo>
                    <a:pt x="530" y="256"/>
                  </a:lnTo>
                  <a:close/>
                  <a:moveTo>
                    <a:pt x="530" y="263"/>
                  </a:moveTo>
                  <a:lnTo>
                    <a:pt x="530" y="263"/>
                  </a:lnTo>
                  <a:lnTo>
                    <a:pt x="527" y="263"/>
                  </a:lnTo>
                  <a:lnTo>
                    <a:pt x="527" y="263"/>
                  </a:lnTo>
                  <a:lnTo>
                    <a:pt x="527" y="263"/>
                  </a:lnTo>
                  <a:lnTo>
                    <a:pt x="527" y="263"/>
                  </a:lnTo>
                  <a:lnTo>
                    <a:pt x="527" y="263"/>
                  </a:lnTo>
                  <a:lnTo>
                    <a:pt x="527" y="265"/>
                  </a:lnTo>
                  <a:lnTo>
                    <a:pt x="527" y="268"/>
                  </a:lnTo>
                  <a:lnTo>
                    <a:pt x="527" y="270"/>
                  </a:lnTo>
                  <a:lnTo>
                    <a:pt x="530" y="275"/>
                  </a:lnTo>
                  <a:lnTo>
                    <a:pt x="527" y="277"/>
                  </a:lnTo>
                  <a:lnTo>
                    <a:pt x="527" y="277"/>
                  </a:lnTo>
                  <a:lnTo>
                    <a:pt x="527" y="279"/>
                  </a:lnTo>
                  <a:lnTo>
                    <a:pt x="530" y="279"/>
                  </a:lnTo>
                  <a:lnTo>
                    <a:pt x="532" y="284"/>
                  </a:lnTo>
                  <a:lnTo>
                    <a:pt x="532" y="284"/>
                  </a:lnTo>
                  <a:lnTo>
                    <a:pt x="532" y="284"/>
                  </a:lnTo>
                  <a:lnTo>
                    <a:pt x="532" y="284"/>
                  </a:lnTo>
                  <a:lnTo>
                    <a:pt x="532" y="284"/>
                  </a:lnTo>
                  <a:lnTo>
                    <a:pt x="532" y="284"/>
                  </a:lnTo>
                  <a:lnTo>
                    <a:pt x="532" y="284"/>
                  </a:lnTo>
                  <a:lnTo>
                    <a:pt x="532" y="284"/>
                  </a:lnTo>
                  <a:lnTo>
                    <a:pt x="532" y="284"/>
                  </a:lnTo>
                  <a:lnTo>
                    <a:pt x="532" y="282"/>
                  </a:lnTo>
                  <a:lnTo>
                    <a:pt x="532" y="282"/>
                  </a:lnTo>
                  <a:lnTo>
                    <a:pt x="532" y="282"/>
                  </a:lnTo>
                  <a:lnTo>
                    <a:pt x="532" y="282"/>
                  </a:lnTo>
                  <a:lnTo>
                    <a:pt x="532" y="282"/>
                  </a:lnTo>
                  <a:lnTo>
                    <a:pt x="532" y="282"/>
                  </a:lnTo>
                  <a:lnTo>
                    <a:pt x="532" y="282"/>
                  </a:lnTo>
                  <a:lnTo>
                    <a:pt x="532" y="282"/>
                  </a:lnTo>
                  <a:lnTo>
                    <a:pt x="534" y="282"/>
                  </a:lnTo>
                  <a:lnTo>
                    <a:pt x="534" y="282"/>
                  </a:lnTo>
                  <a:lnTo>
                    <a:pt x="534" y="282"/>
                  </a:lnTo>
                  <a:lnTo>
                    <a:pt x="537" y="284"/>
                  </a:lnTo>
                  <a:lnTo>
                    <a:pt x="537" y="286"/>
                  </a:lnTo>
                  <a:lnTo>
                    <a:pt x="537" y="286"/>
                  </a:lnTo>
                  <a:lnTo>
                    <a:pt x="537" y="286"/>
                  </a:lnTo>
                  <a:lnTo>
                    <a:pt x="539" y="289"/>
                  </a:lnTo>
                  <a:lnTo>
                    <a:pt x="539" y="286"/>
                  </a:lnTo>
                  <a:lnTo>
                    <a:pt x="539" y="286"/>
                  </a:lnTo>
                  <a:lnTo>
                    <a:pt x="539" y="286"/>
                  </a:lnTo>
                  <a:lnTo>
                    <a:pt x="539" y="284"/>
                  </a:lnTo>
                  <a:lnTo>
                    <a:pt x="539" y="284"/>
                  </a:lnTo>
                  <a:lnTo>
                    <a:pt x="539" y="284"/>
                  </a:lnTo>
                  <a:lnTo>
                    <a:pt x="539" y="284"/>
                  </a:lnTo>
                  <a:lnTo>
                    <a:pt x="541" y="289"/>
                  </a:lnTo>
                  <a:lnTo>
                    <a:pt x="541" y="291"/>
                  </a:lnTo>
                  <a:lnTo>
                    <a:pt x="541" y="291"/>
                  </a:lnTo>
                  <a:lnTo>
                    <a:pt x="541" y="291"/>
                  </a:lnTo>
                  <a:lnTo>
                    <a:pt x="544" y="294"/>
                  </a:lnTo>
                  <a:lnTo>
                    <a:pt x="546" y="291"/>
                  </a:lnTo>
                  <a:lnTo>
                    <a:pt x="549" y="291"/>
                  </a:lnTo>
                  <a:lnTo>
                    <a:pt x="549" y="289"/>
                  </a:lnTo>
                  <a:lnTo>
                    <a:pt x="546" y="286"/>
                  </a:lnTo>
                  <a:lnTo>
                    <a:pt x="546" y="284"/>
                  </a:lnTo>
                  <a:lnTo>
                    <a:pt x="546" y="277"/>
                  </a:lnTo>
                  <a:lnTo>
                    <a:pt x="544" y="275"/>
                  </a:lnTo>
                  <a:lnTo>
                    <a:pt x="544" y="275"/>
                  </a:lnTo>
                  <a:lnTo>
                    <a:pt x="544" y="275"/>
                  </a:lnTo>
                  <a:lnTo>
                    <a:pt x="544" y="277"/>
                  </a:lnTo>
                  <a:lnTo>
                    <a:pt x="544" y="279"/>
                  </a:lnTo>
                  <a:lnTo>
                    <a:pt x="544" y="277"/>
                  </a:lnTo>
                  <a:lnTo>
                    <a:pt x="544" y="279"/>
                  </a:lnTo>
                  <a:lnTo>
                    <a:pt x="544" y="279"/>
                  </a:lnTo>
                  <a:lnTo>
                    <a:pt x="544" y="279"/>
                  </a:lnTo>
                  <a:lnTo>
                    <a:pt x="544" y="279"/>
                  </a:lnTo>
                  <a:lnTo>
                    <a:pt x="541" y="277"/>
                  </a:lnTo>
                  <a:lnTo>
                    <a:pt x="541" y="277"/>
                  </a:lnTo>
                  <a:lnTo>
                    <a:pt x="541" y="279"/>
                  </a:lnTo>
                  <a:lnTo>
                    <a:pt x="541" y="279"/>
                  </a:lnTo>
                  <a:lnTo>
                    <a:pt x="541" y="279"/>
                  </a:lnTo>
                  <a:lnTo>
                    <a:pt x="541" y="277"/>
                  </a:lnTo>
                  <a:lnTo>
                    <a:pt x="541" y="277"/>
                  </a:lnTo>
                  <a:lnTo>
                    <a:pt x="539" y="277"/>
                  </a:lnTo>
                  <a:lnTo>
                    <a:pt x="539" y="277"/>
                  </a:lnTo>
                  <a:lnTo>
                    <a:pt x="539" y="277"/>
                  </a:lnTo>
                  <a:lnTo>
                    <a:pt x="541" y="277"/>
                  </a:lnTo>
                  <a:lnTo>
                    <a:pt x="541" y="275"/>
                  </a:lnTo>
                  <a:lnTo>
                    <a:pt x="539" y="275"/>
                  </a:lnTo>
                  <a:lnTo>
                    <a:pt x="539" y="275"/>
                  </a:lnTo>
                  <a:lnTo>
                    <a:pt x="539" y="275"/>
                  </a:lnTo>
                  <a:lnTo>
                    <a:pt x="539" y="272"/>
                  </a:lnTo>
                  <a:lnTo>
                    <a:pt x="541" y="272"/>
                  </a:lnTo>
                  <a:lnTo>
                    <a:pt x="541" y="272"/>
                  </a:lnTo>
                  <a:lnTo>
                    <a:pt x="541" y="270"/>
                  </a:lnTo>
                  <a:lnTo>
                    <a:pt x="539" y="270"/>
                  </a:lnTo>
                  <a:lnTo>
                    <a:pt x="539" y="270"/>
                  </a:lnTo>
                  <a:lnTo>
                    <a:pt x="539" y="268"/>
                  </a:lnTo>
                  <a:lnTo>
                    <a:pt x="537" y="265"/>
                  </a:lnTo>
                  <a:lnTo>
                    <a:pt x="537" y="265"/>
                  </a:lnTo>
                  <a:lnTo>
                    <a:pt x="537" y="265"/>
                  </a:lnTo>
                  <a:lnTo>
                    <a:pt x="537" y="263"/>
                  </a:lnTo>
                  <a:lnTo>
                    <a:pt x="537" y="263"/>
                  </a:lnTo>
                  <a:lnTo>
                    <a:pt x="537" y="260"/>
                  </a:lnTo>
                  <a:lnTo>
                    <a:pt x="537" y="258"/>
                  </a:lnTo>
                  <a:lnTo>
                    <a:pt x="537" y="258"/>
                  </a:lnTo>
                  <a:lnTo>
                    <a:pt x="534" y="253"/>
                  </a:lnTo>
                  <a:lnTo>
                    <a:pt x="534" y="253"/>
                  </a:lnTo>
                  <a:lnTo>
                    <a:pt x="532" y="253"/>
                  </a:lnTo>
                  <a:lnTo>
                    <a:pt x="532" y="258"/>
                  </a:lnTo>
                  <a:lnTo>
                    <a:pt x="532" y="260"/>
                  </a:lnTo>
                  <a:lnTo>
                    <a:pt x="532" y="260"/>
                  </a:lnTo>
                  <a:lnTo>
                    <a:pt x="530" y="263"/>
                  </a:lnTo>
                  <a:lnTo>
                    <a:pt x="530" y="263"/>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0" name="Freeform 50">
              <a:extLst>
                <a:ext uri="{FF2B5EF4-FFF2-40B4-BE49-F238E27FC236}">
                  <a16:creationId xmlns:a16="http://schemas.microsoft.com/office/drawing/2014/main" xmlns="" id="{B865DB45-EAA7-4227-5BC8-E3D820BCDB33}"/>
                </a:ext>
              </a:extLst>
            </p:cNvPr>
            <p:cNvSpPr>
              <a:spLocks noEditPoints="1"/>
            </p:cNvSpPr>
            <p:nvPr/>
          </p:nvSpPr>
          <p:spPr bwMode="auto">
            <a:xfrm>
              <a:off x="9067799" y="1653741"/>
              <a:ext cx="1427163" cy="1192213"/>
            </a:xfrm>
            <a:custGeom>
              <a:avLst/>
              <a:gdLst>
                <a:gd name="T0" fmla="*/ 888 w 899"/>
                <a:gd name="T1" fmla="*/ 227 h 751"/>
                <a:gd name="T2" fmla="*/ 881 w 899"/>
                <a:gd name="T3" fmla="*/ 227 h 751"/>
                <a:gd name="T4" fmla="*/ 873 w 899"/>
                <a:gd name="T5" fmla="*/ 218 h 751"/>
                <a:gd name="T6" fmla="*/ 850 w 899"/>
                <a:gd name="T7" fmla="*/ 199 h 751"/>
                <a:gd name="T8" fmla="*/ 833 w 899"/>
                <a:gd name="T9" fmla="*/ 180 h 751"/>
                <a:gd name="T10" fmla="*/ 826 w 899"/>
                <a:gd name="T11" fmla="*/ 145 h 751"/>
                <a:gd name="T12" fmla="*/ 824 w 899"/>
                <a:gd name="T13" fmla="*/ 107 h 751"/>
                <a:gd name="T14" fmla="*/ 819 w 899"/>
                <a:gd name="T15" fmla="*/ 67 h 751"/>
                <a:gd name="T16" fmla="*/ 821 w 899"/>
                <a:gd name="T17" fmla="*/ 62 h 751"/>
                <a:gd name="T18" fmla="*/ 824 w 899"/>
                <a:gd name="T19" fmla="*/ 67 h 751"/>
                <a:gd name="T20" fmla="*/ 807 w 899"/>
                <a:gd name="T21" fmla="*/ 36 h 751"/>
                <a:gd name="T22" fmla="*/ 696 w 899"/>
                <a:gd name="T23" fmla="*/ 14 h 751"/>
                <a:gd name="T24" fmla="*/ 509 w 899"/>
                <a:gd name="T25" fmla="*/ 7 h 751"/>
                <a:gd name="T26" fmla="*/ 343 w 899"/>
                <a:gd name="T27" fmla="*/ 14 h 751"/>
                <a:gd name="T28" fmla="*/ 171 w 899"/>
                <a:gd name="T29" fmla="*/ 22 h 751"/>
                <a:gd name="T30" fmla="*/ 171 w 899"/>
                <a:gd name="T31" fmla="*/ 128 h 751"/>
                <a:gd name="T32" fmla="*/ 116 w 899"/>
                <a:gd name="T33" fmla="*/ 261 h 751"/>
                <a:gd name="T34" fmla="*/ 74 w 899"/>
                <a:gd name="T35" fmla="*/ 367 h 751"/>
                <a:gd name="T36" fmla="*/ 57 w 899"/>
                <a:gd name="T37" fmla="*/ 400 h 751"/>
                <a:gd name="T38" fmla="*/ 36 w 899"/>
                <a:gd name="T39" fmla="*/ 426 h 751"/>
                <a:gd name="T40" fmla="*/ 33 w 899"/>
                <a:gd name="T41" fmla="*/ 448 h 751"/>
                <a:gd name="T42" fmla="*/ 17 w 899"/>
                <a:gd name="T43" fmla="*/ 471 h 751"/>
                <a:gd name="T44" fmla="*/ 19 w 899"/>
                <a:gd name="T45" fmla="*/ 504 h 751"/>
                <a:gd name="T46" fmla="*/ 17 w 899"/>
                <a:gd name="T47" fmla="*/ 535 h 751"/>
                <a:gd name="T48" fmla="*/ 38 w 899"/>
                <a:gd name="T49" fmla="*/ 568 h 751"/>
                <a:gd name="T50" fmla="*/ 52 w 899"/>
                <a:gd name="T51" fmla="*/ 601 h 751"/>
                <a:gd name="T52" fmla="*/ 57 w 899"/>
                <a:gd name="T53" fmla="*/ 630 h 751"/>
                <a:gd name="T54" fmla="*/ 100 w 899"/>
                <a:gd name="T55" fmla="*/ 708 h 751"/>
                <a:gd name="T56" fmla="*/ 88 w 899"/>
                <a:gd name="T57" fmla="*/ 732 h 751"/>
                <a:gd name="T58" fmla="*/ 95 w 899"/>
                <a:gd name="T59" fmla="*/ 748 h 751"/>
                <a:gd name="T60" fmla="*/ 128 w 899"/>
                <a:gd name="T61" fmla="*/ 748 h 751"/>
                <a:gd name="T62" fmla="*/ 154 w 899"/>
                <a:gd name="T63" fmla="*/ 713 h 751"/>
                <a:gd name="T64" fmla="*/ 168 w 899"/>
                <a:gd name="T65" fmla="*/ 684 h 751"/>
                <a:gd name="T66" fmla="*/ 175 w 899"/>
                <a:gd name="T67" fmla="*/ 663 h 751"/>
                <a:gd name="T68" fmla="*/ 187 w 899"/>
                <a:gd name="T69" fmla="*/ 661 h 751"/>
                <a:gd name="T70" fmla="*/ 194 w 899"/>
                <a:gd name="T71" fmla="*/ 661 h 751"/>
                <a:gd name="T72" fmla="*/ 216 w 899"/>
                <a:gd name="T73" fmla="*/ 656 h 751"/>
                <a:gd name="T74" fmla="*/ 230 w 899"/>
                <a:gd name="T75" fmla="*/ 677 h 751"/>
                <a:gd name="T76" fmla="*/ 320 w 899"/>
                <a:gd name="T77" fmla="*/ 701 h 751"/>
                <a:gd name="T78" fmla="*/ 412 w 899"/>
                <a:gd name="T79" fmla="*/ 691 h 751"/>
                <a:gd name="T80" fmla="*/ 490 w 899"/>
                <a:gd name="T81" fmla="*/ 691 h 751"/>
                <a:gd name="T82" fmla="*/ 566 w 899"/>
                <a:gd name="T83" fmla="*/ 587 h 751"/>
                <a:gd name="T84" fmla="*/ 585 w 899"/>
                <a:gd name="T85" fmla="*/ 559 h 751"/>
                <a:gd name="T86" fmla="*/ 608 w 899"/>
                <a:gd name="T87" fmla="*/ 637 h 751"/>
                <a:gd name="T88" fmla="*/ 651 w 899"/>
                <a:gd name="T89" fmla="*/ 687 h 751"/>
                <a:gd name="T90" fmla="*/ 670 w 899"/>
                <a:gd name="T91" fmla="*/ 672 h 751"/>
                <a:gd name="T92" fmla="*/ 684 w 899"/>
                <a:gd name="T93" fmla="*/ 630 h 751"/>
                <a:gd name="T94" fmla="*/ 701 w 899"/>
                <a:gd name="T95" fmla="*/ 635 h 751"/>
                <a:gd name="T96" fmla="*/ 708 w 899"/>
                <a:gd name="T97" fmla="*/ 590 h 751"/>
                <a:gd name="T98" fmla="*/ 724 w 899"/>
                <a:gd name="T99" fmla="*/ 568 h 751"/>
                <a:gd name="T100" fmla="*/ 743 w 899"/>
                <a:gd name="T101" fmla="*/ 538 h 751"/>
                <a:gd name="T102" fmla="*/ 767 w 899"/>
                <a:gd name="T103" fmla="*/ 523 h 751"/>
                <a:gd name="T104" fmla="*/ 784 w 899"/>
                <a:gd name="T105" fmla="*/ 469 h 751"/>
                <a:gd name="T106" fmla="*/ 791 w 899"/>
                <a:gd name="T107" fmla="*/ 384 h 751"/>
                <a:gd name="T108" fmla="*/ 810 w 899"/>
                <a:gd name="T109" fmla="*/ 329 h 751"/>
                <a:gd name="T110" fmla="*/ 812 w 899"/>
                <a:gd name="T111" fmla="*/ 306 h 751"/>
                <a:gd name="T112" fmla="*/ 812 w 899"/>
                <a:gd name="T113" fmla="*/ 291 h 751"/>
                <a:gd name="T114" fmla="*/ 838 w 899"/>
                <a:gd name="T115" fmla="*/ 289 h 751"/>
                <a:gd name="T116" fmla="*/ 864 w 899"/>
                <a:gd name="T117" fmla="*/ 268 h 751"/>
                <a:gd name="T118" fmla="*/ 876 w 899"/>
                <a:gd name="T119" fmla="*/ 265 h 751"/>
                <a:gd name="T120" fmla="*/ 826 w 899"/>
                <a:gd name="T121" fmla="*/ 8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9" h="751">
                  <a:moveTo>
                    <a:pt x="899" y="237"/>
                  </a:moveTo>
                  <a:lnTo>
                    <a:pt x="899" y="237"/>
                  </a:lnTo>
                  <a:lnTo>
                    <a:pt x="899" y="237"/>
                  </a:lnTo>
                  <a:lnTo>
                    <a:pt x="897" y="235"/>
                  </a:lnTo>
                  <a:lnTo>
                    <a:pt x="895" y="232"/>
                  </a:lnTo>
                  <a:lnTo>
                    <a:pt x="895" y="232"/>
                  </a:lnTo>
                  <a:lnTo>
                    <a:pt x="895" y="235"/>
                  </a:lnTo>
                  <a:lnTo>
                    <a:pt x="895" y="235"/>
                  </a:lnTo>
                  <a:lnTo>
                    <a:pt x="895" y="237"/>
                  </a:lnTo>
                  <a:lnTo>
                    <a:pt x="895" y="235"/>
                  </a:lnTo>
                  <a:lnTo>
                    <a:pt x="895" y="235"/>
                  </a:lnTo>
                  <a:lnTo>
                    <a:pt x="895" y="232"/>
                  </a:lnTo>
                  <a:lnTo>
                    <a:pt x="892" y="232"/>
                  </a:lnTo>
                  <a:lnTo>
                    <a:pt x="892" y="232"/>
                  </a:lnTo>
                  <a:lnTo>
                    <a:pt x="890" y="232"/>
                  </a:lnTo>
                  <a:lnTo>
                    <a:pt x="890" y="232"/>
                  </a:lnTo>
                  <a:lnTo>
                    <a:pt x="890" y="232"/>
                  </a:lnTo>
                  <a:lnTo>
                    <a:pt x="888" y="227"/>
                  </a:lnTo>
                  <a:lnTo>
                    <a:pt x="888" y="227"/>
                  </a:lnTo>
                  <a:lnTo>
                    <a:pt x="888" y="227"/>
                  </a:lnTo>
                  <a:lnTo>
                    <a:pt x="888" y="227"/>
                  </a:lnTo>
                  <a:lnTo>
                    <a:pt x="888" y="230"/>
                  </a:lnTo>
                  <a:lnTo>
                    <a:pt x="888" y="230"/>
                  </a:lnTo>
                  <a:lnTo>
                    <a:pt x="885" y="230"/>
                  </a:lnTo>
                  <a:lnTo>
                    <a:pt x="885" y="230"/>
                  </a:lnTo>
                  <a:lnTo>
                    <a:pt x="883" y="227"/>
                  </a:lnTo>
                  <a:lnTo>
                    <a:pt x="883" y="227"/>
                  </a:lnTo>
                  <a:lnTo>
                    <a:pt x="883" y="227"/>
                  </a:lnTo>
                  <a:lnTo>
                    <a:pt x="883" y="227"/>
                  </a:lnTo>
                  <a:lnTo>
                    <a:pt x="881" y="227"/>
                  </a:lnTo>
                  <a:lnTo>
                    <a:pt x="881" y="227"/>
                  </a:lnTo>
                  <a:lnTo>
                    <a:pt x="878" y="227"/>
                  </a:lnTo>
                  <a:lnTo>
                    <a:pt x="878" y="227"/>
                  </a:lnTo>
                  <a:lnTo>
                    <a:pt x="878" y="227"/>
                  </a:lnTo>
                  <a:lnTo>
                    <a:pt x="881" y="227"/>
                  </a:lnTo>
                  <a:lnTo>
                    <a:pt x="881" y="227"/>
                  </a:lnTo>
                  <a:lnTo>
                    <a:pt x="881" y="227"/>
                  </a:lnTo>
                  <a:lnTo>
                    <a:pt x="881" y="227"/>
                  </a:lnTo>
                  <a:lnTo>
                    <a:pt x="883" y="225"/>
                  </a:lnTo>
                  <a:lnTo>
                    <a:pt x="881" y="225"/>
                  </a:lnTo>
                  <a:lnTo>
                    <a:pt x="883" y="225"/>
                  </a:lnTo>
                  <a:lnTo>
                    <a:pt x="883" y="225"/>
                  </a:lnTo>
                  <a:lnTo>
                    <a:pt x="883" y="223"/>
                  </a:lnTo>
                  <a:lnTo>
                    <a:pt x="883" y="223"/>
                  </a:lnTo>
                  <a:lnTo>
                    <a:pt x="883" y="223"/>
                  </a:lnTo>
                  <a:lnTo>
                    <a:pt x="881" y="223"/>
                  </a:lnTo>
                  <a:lnTo>
                    <a:pt x="881" y="225"/>
                  </a:lnTo>
                  <a:lnTo>
                    <a:pt x="881" y="225"/>
                  </a:lnTo>
                  <a:lnTo>
                    <a:pt x="878" y="227"/>
                  </a:lnTo>
                  <a:lnTo>
                    <a:pt x="876" y="225"/>
                  </a:lnTo>
                  <a:lnTo>
                    <a:pt x="873" y="223"/>
                  </a:lnTo>
                  <a:lnTo>
                    <a:pt x="871" y="220"/>
                  </a:lnTo>
                  <a:lnTo>
                    <a:pt x="871" y="218"/>
                  </a:lnTo>
                  <a:lnTo>
                    <a:pt x="873" y="218"/>
                  </a:lnTo>
                  <a:lnTo>
                    <a:pt x="873" y="216"/>
                  </a:lnTo>
                  <a:lnTo>
                    <a:pt x="873" y="216"/>
                  </a:lnTo>
                  <a:lnTo>
                    <a:pt x="871" y="216"/>
                  </a:lnTo>
                  <a:lnTo>
                    <a:pt x="869" y="213"/>
                  </a:lnTo>
                  <a:lnTo>
                    <a:pt x="866" y="211"/>
                  </a:lnTo>
                  <a:lnTo>
                    <a:pt x="864" y="209"/>
                  </a:lnTo>
                  <a:lnTo>
                    <a:pt x="864" y="206"/>
                  </a:lnTo>
                  <a:lnTo>
                    <a:pt x="857" y="206"/>
                  </a:lnTo>
                  <a:lnTo>
                    <a:pt x="857" y="204"/>
                  </a:lnTo>
                  <a:lnTo>
                    <a:pt x="855" y="204"/>
                  </a:lnTo>
                  <a:lnTo>
                    <a:pt x="855" y="204"/>
                  </a:lnTo>
                  <a:lnTo>
                    <a:pt x="855" y="204"/>
                  </a:lnTo>
                  <a:lnTo>
                    <a:pt x="855" y="201"/>
                  </a:lnTo>
                  <a:lnTo>
                    <a:pt x="855" y="201"/>
                  </a:lnTo>
                  <a:lnTo>
                    <a:pt x="852" y="201"/>
                  </a:lnTo>
                  <a:lnTo>
                    <a:pt x="852" y="199"/>
                  </a:lnTo>
                  <a:lnTo>
                    <a:pt x="852" y="199"/>
                  </a:lnTo>
                  <a:lnTo>
                    <a:pt x="850" y="199"/>
                  </a:lnTo>
                  <a:lnTo>
                    <a:pt x="850" y="199"/>
                  </a:lnTo>
                  <a:lnTo>
                    <a:pt x="850" y="199"/>
                  </a:lnTo>
                  <a:lnTo>
                    <a:pt x="847" y="199"/>
                  </a:lnTo>
                  <a:lnTo>
                    <a:pt x="845" y="199"/>
                  </a:lnTo>
                  <a:lnTo>
                    <a:pt x="845" y="199"/>
                  </a:lnTo>
                  <a:lnTo>
                    <a:pt x="843" y="199"/>
                  </a:lnTo>
                  <a:lnTo>
                    <a:pt x="843" y="199"/>
                  </a:lnTo>
                  <a:lnTo>
                    <a:pt x="843" y="199"/>
                  </a:lnTo>
                  <a:lnTo>
                    <a:pt x="843" y="199"/>
                  </a:lnTo>
                  <a:lnTo>
                    <a:pt x="840" y="199"/>
                  </a:lnTo>
                  <a:lnTo>
                    <a:pt x="840" y="197"/>
                  </a:lnTo>
                  <a:lnTo>
                    <a:pt x="838" y="194"/>
                  </a:lnTo>
                  <a:lnTo>
                    <a:pt x="838" y="192"/>
                  </a:lnTo>
                  <a:lnTo>
                    <a:pt x="836" y="192"/>
                  </a:lnTo>
                  <a:lnTo>
                    <a:pt x="836" y="190"/>
                  </a:lnTo>
                  <a:lnTo>
                    <a:pt x="836" y="187"/>
                  </a:lnTo>
                  <a:lnTo>
                    <a:pt x="833" y="183"/>
                  </a:lnTo>
                  <a:lnTo>
                    <a:pt x="833" y="180"/>
                  </a:lnTo>
                  <a:lnTo>
                    <a:pt x="833" y="178"/>
                  </a:lnTo>
                  <a:lnTo>
                    <a:pt x="833" y="178"/>
                  </a:lnTo>
                  <a:lnTo>
                    <a:pt x="833" y="178"/>
                  </a:lnTo>
                  <a:lnTo>
                    <a:pt x="833" y="178"/>
                  </a:lnTo>
                  <a:lnTo>
                    <a:pt x="833" y="175"/>
                  </a:lnTo>
                  <a:lnTo>
                    <a:pt x="831" y="175"/>
                  </a:lnTo>
                  <a:lnTo>
                    <a:pt x="831" y="175"/>
                  </a:lnTo>
                  <a:lnTo>
                    <a:pt x="831" y="175"/>
                  </a:lnTo>
                  <a:lnTo>
                    <a:pt x="831" y="168"/>
                  </a:lnTo>
                  <a:lnTo>
                    <a:pt x="828" y="156"/>
                  </a:lnTo>
                  <a:lnTo>
                    <a:pt x="828" y="154"/>
                  </a:lnTo>
                  <a:lnTo>
                    <a:pt x="826" y="152"/>
                  </a:lnTo>
                  <a:lnTo>
                    <a:pt x="826" y="152"/>
                  </a:lnTo>
                  <a:lnTo>
                    <a:pt x="826" y="152"/>
                  </a:lnTo>
                  <a:lnTo>
                    <a:pt x="826" y="149"/>
                  </a:lnTo>
                  <a:lnTo>
                    <a:pt x="826" y="147"/>
                  </a:lnTo>
                  <a:lnTo>
                    <a:pt x="826" y="147"/>
                  </a:lnTo>
                  <a:lnTo>
                    <a:pt x="826" y="145"/>
                  </a:lnTo>
                  <a:lnTo>
                    <a:pt x="828" y="145"/>
                  </a:lnTo>
                  <a:lnTo>
                    <a:pt x="828" y="142"/>
                  </a:lnTo>
                  <a:lnTo>
                    <a:pt x="828" y="140"/>
                  </a:lnTo>
                  <a:lnTo>
                    <a:pt x="826" y="138"/>
                  </a:lnTo>
                  <a:lnTo>
                    <a:pt x="824" y="128"/>
                  </a:lnTo>
                  <a:lnTo>
                    <a:pt x="824" y="126"/>
                  </a:lnTo>
                  <a:lnTo>
                    <a:pt x="824" y="126"/>
                  </a:lnTo>
                  <a:lnTo>
                    <a:pt x="824" y="126"/>
                  </a:lnTo>
                  <a:lnTo>
                    <a:pt x="824" y="123"/>
                  </a:lnTo>
                  <a:lnTo>
                    <a:pt x="824" y="123"/>
                  </a:lnTo>
                  <a:lnTo>
                    <a:pt x="824" y="123"/>
                  </a:lnTo>
                  <a:lnTo>
                    <a:pt x="826" y="121"/>
                  </a:lnTo>
                  <a:lnTo>
                    <a:pt x="826" y="119"/>
                  </a:lnTo>
                  <a:lnTo>
                    <a:pt x="824" y="116"/>
                  </a:lnTo>
                  <a:lnTo>
                    <a:pt x="824" y="114"/>
                  </a:lnTo>
                  <a:lnTo>
                    <a:pt x="824" y="112"/>
                  </a:lnTo>
                  <a:lnTo>
                    <a:pt x="824" y="109"/>
                  </a:lnTo>
                  <a:lnTo>
                    <a:pt x="824" y="107"/>
                  </a:lnTo>
                  <a:lnTo>
                    <a:pt x="824" y="104"/>
                  </a:lnTo>
                  <a:lnTo>
                    <a:pt x="824" y="102"/>
                  </a:lnTo>
                  <a:lnTo>
                    <a:pt x="824" y="102"/>
                  </a:lnTo>
                  <a:lnTo>
                    <a:pt x="824" y="102"/>
                  </a:lnTo>
                  <a:lnTo>
                    <a:pt x="826" y="102"/>
                  </a:lnTo>
                  <a:lnTo>
                    <a:pt x="826" y="100"/>
                  </a:lnTo>
                  <a:lnTo>
                    <a:pt x="826" y="100"/>
                  </a:lnTo>
                  <a:lnTo>
                    <a:pt x="826" y="95"/>
                  </a:lnTo>
                  <a:lnTo>
                    <a:pt x="824" y="88"/>
                  </a:lnTo>
                  <a:lnTo>
                    <a:pt x="821" y="85"/>
                  </a:lnTo>
                  <a:lnTo>
                    <a:pt x="821" y="78"/>
                  </a:lnTo>
                  <a:lnTo>
                    <a:pt x="821" y="74"/>
                  </a:lnTo>
                  <a:lnTo>
                    <a:pt x="819" y="71"/>
                  </a:lnTo>
                  <a:lnTo>
                    <a:pt x="819" y="69"/>
                  </a:lnTo>
                  <a:lnTo>
                    <a:pt x="819" y="69"/>
                  </a:lnTo>
                  <a:lnTo>
                    <a:pt x="819" y="67"/>
                  </a:lnTo>
                  <a:lnTo>
                    <a:pt x="819" y="67"/>
                  </a:lnTo>
                  <a:lnTo>
                    <a:pt x="819" y="67"/>
                  </a:lnTo>
                  <a:lnTo>
                    <a:pt x="819" y="67"/>
                  </a:lnTo>
                  <a:lnTo>
                    <a:pt x="819" y="67"/>
                  </a:lnTo>
                  <a:lnTo>
                    <a:pt x="819" y="64"/>
                  </a:lnTo>
                  <a:lnTo>
                    <a:pt x="819" y="64"/>
                  </a:lnTo>
                  <a:lnTo>
                    <a:pt x="819" y="64"/>
                  </a:lnTo>
                  <a:lnTo>
                    <a:pt x="819" y="62"/>
                  </a:lnTo>
                  <a:lnTo>
                    <a:pt x="819" y="62"/>
                  </a:lnTo>
                  <a:lnTo>
                    <a:pt x="819" y="62"/>
                  </a:lnTo>
                  <a:lnTo>
                    <a:pt x="819" y="62"/>
                  </a:lnTo>
                  <a:lnTo>
                    <a:pt x="819" y="59"/>
                  </a:lnTo>
                  <a:lnTo>
                    <a:pt x="819" y="59"/>
                  </a:lnTo>
                  <a:lnTo>
                    <a:pt x="819" y="57"/>
                  </a:lnTo>
                  <a:lnTo>
                    <a:pt x="821" y="57"/>
                  </a:lnTo>
                  <a:lnTo>
                    <a:pt x="821" y="59"/>
                  </a:lnTo>
                  <a:lnTo>
                    <a:pt x="821" y="59"/>
                  </a:lnTo>
                  <a:lnTo>
                    <a:pt x="821" y="59"/>
                  </a:lnTo>
                  <a:lnTo>
                    <a:pt x="821" y="62"/>
                  </a:lnTo>
                  <a:lnTo>
                    <a:pt x="821" y="62"/>
                  </a:lnTo>
                  <a:lnTo>
                    <a:pt x="821" y="62"/>
                  </a:lnTo>
                  <a:lnTo>
                    <a:pt x="821" y="62"/>
                  </a:lnTo>
                  <a:lnTo>
                    <a:pt x="824" y="62"/>
                  </a:lnTo>
                  <a:lnTo>
                    <a:pt x="824" y="62"/>
                  </a:lnTo>
                  <a:lnTo>
                    <a:pt x="826" y="62"/>
                  </a:lnTo>
                  <a:lnTo>
                    <a:pt x="826" y="64"/>
                  </a:lnTo>
                  <a:lnTo>
                    <a:pt x="826" y="67"/>
                  </a:lnTo>
                  <a:lnTo>
                    <a:pt x="828" y="67"/>
                  </a:lnTo>
                  <a:lnTo>
                    <a:pt x="828" y="67"/>
                  </a:lnTo>
                  <a:lnTo>
                    <a:pt x="828" y="69"/>
                  </a:lnTo>
                  <a:lnTo>
                    <a:pt x="826" y="67"/>
                  </a:lnTo>
                  <a:lnTo>
                    <a:pt x="826" y="67"/>
                  </a:lnTo>
                  <a:lnTo>
                    <a:pt x="826" y="67"/>
                  </a:lnTo>
                  <a:lnTo>
                    <a:pt x="824" y="67"/>
                  </a:lnTo>
                  <a:lnTo>
                    <a:pt x="824" y="64"/>
                  </a:lnTo>
                  <a:lnTo>
                    <a:pt x="824" y="64"/>
                  </a:lnTo>
                  <a:lnTo>
                    <a:pt x="824" y="64"/>
                  </a:lnTo>
                  <a:lnTo>
                    <a:pt x="824" y="67"/>
                  </a:lnTo>
                  <a:lnTo>
                    <a:pt x="824" y="67"/>
                  </a:lnTo>
                  <a:lnTo>
                    <a:pt x="824" y="67"/>
                  </a:lnTo>
                  <a:lnTo>
                    <a:pt x="826" y="69"/>
                  </a:lnTo>
                  <a:lnTo>
                    <a:pt x="826" y="71"/>
                  </a:lnTo>
                  <a:lnTo>
                    <a:pt x="828" y="69"/>
                  </a:lnTo>
                  <a:lnTo>
                    <a:pt x="828" y="69"/>
                  </a:lnTo>
                  <a:lnTo>
                    <a:pt x="828" y="69"/>
                  </a:lnTo>
                  <a:lnTo>
                    <a:pt x="831" y="69"/>
                  </a:lnTo>
                  <a:lnTo>
                    <a:pt x="831" y="67"/>
                  </a:lnTo>
                  <a:lnTo>
                    <a:pt x="831" y="67"/>
                  </a:lnTo>
                  <a:lnTo>
                    <a:pt x="824" y="59"/>
                  </a:lnTo>
                  <a:lnTo>
                    <a:pt x="819" y="55"/>
                  </a:lnTo>
                  <a:lnTo>
                    <a:pt x="812" y="45"/>
                  </a:lnTo>
                  <a:lnTo>
                    <a:pt x="810" y="38"/>
                  </a:lnTo>
                  <a:lnTo>
                    <a:pt x="810" y="36"/>
                  </a:lnTo>
                  <a:lnTo>
                    <a:pt x="810" y="36"/>
                  </a:lnTo>
                  <a:lnTo>
                    <a:pt x="807" y="36"/>
                  </a:lnTo>
                  <a:lnTo>
                    <a:pt x="807" y="36"/>
                  </a:lnTo>
                  <a:lnTo>
                    <a:pt x="807" y="33"/>
                  </a:lnTo>
                  <a:lnTo>
                    <a:pt x="807" y="33"/>
                  </a:lnTo>
                  <a:lnTo>
                    <a:pt x="807" y="31"/>
                  </a:lnTo>
                  <a:lnTo>
                    <a:pt x="807" y="24"/>
                  </a:lnTo>
                  <a:lnTo>
                    <a:pt x="807" y="17"/>
                  </a:lnTo>
                  <a:lnTo>
                    <a:pt x="807" y="17"/>
                  </a:lnTo>
                  <a:lnTo>
                    <a:pt x="805" y="14"/>
                  </a:lnTo>
                  <a:lnTo>
                    <a:pt x="805" y="14"/>
                  </a:lnTo>
                  <a:lnTo>
                    <a:pt x="807" y="14"/>
                  </a:lnTo>
                  <a:lnTo>
                    <a:pt x="807" y="14"/>
                  </a:lnTo>
                  <a:lnTo>
                    <a:pt x="807" y="14"/>
                  </a:lnTo>
                  <a:lnTo>
                    <a:pt x="807" y="14"/>
                  </a:lnTo>
                  <a:lnTo>
                    <a:pt x="795" y="14"/>
                  </a:lnTo>
                  <a:lnTo>
                    <a:pt x="781" y="14"/>
                  </a:lnTo>
                  <a:lnTo>
                    <a:pt x="769" y="14"/>
                  </a:lnTo>
                  <a:lnTo>
                    <a:pt x="746" y="14"/>
                  </a:lnTo>
                  <a:lnTo>
                    <a:pt x="731" y="14"/>
                  </a:lnTo>
                  <a:lnTo>
                    <a:pt x="696" y="14"/>
                  </a:lnTo>
                  <a:lnTo>
                    <a:pt x="682" y="14"/>
                  </a:lnTo>
                  <a:lnTo>
                    <a:pt x="670" y="14"/>
                  </a:lnTo>
                  <a:lnTo>
                    <a:pt x="620" y="14"/>
                  </a:lnTo>
                  <a:lnTo>
                    <a:pt x="608" y="14"/>
                  </a:lnTo>
                  <a:lnTo>
                    <a:pt x="521" y="14"/>
                  </a:lnTo>
                  <a:lnTo>
                    <a:pt x="519" y="14"/>
                  </a:lnTo>
                  <a:lnTo>
                    <a:pt x="516" y="14"/>
                  </a:lnTo>
                  <a:lnTo>
                    <a:pt x="519" y="10"/>
                  </a:lnTo>
                  <a:lnTo>
                    <a:pt x="519" y="5"/>
                  </a:lnTo>
                  <a:lnTo>
                    <a:pt x="519" y="3"/>
                  </a:lnTo>
                  <a:lnTo>
                    <a:pt x="519" y="3"/>
                  </a:lnTo>
                  <a:lnTo>
                    <a:pt x="516" y="0"/>
                  </a:lnTo>
                  <a:lnTo>
                    <a:pt x="516" y="0"/>
                  </a:lnTo>
                  <a:lnTo>
                    <a:pt x="516" y="0"/>
                  </a:lnTo>
                  <a:lnTo>
                    <a:pt x="514" y="0"/>
                  </a:lnTo>
                  <a:lnTo>
                    <a:pt x="514" y="0"/>
                  </a:lnTo>
                  <a:lnTo>
                    <a:pt x="511" y="3"/>
                  </a:lnTo>
                  <a:lnTo>
                    <a:pt x="509" y="7"/>
                  </a:lnTo>
                  <a:lnTo>
                    <a:pt x="509" y="7"/>
                  </a:lnTo>
                  <a:lnTo>
                    <a:pt x="507" y="14"/>
                  </a:lnTo>
                  <a:lnTo>
                    <a:pt x="507" y="14"/>
                  </a:lnTo>
                  <a:lnTo>
                    <a:pt x="500" y="14"/>
                  </a:lnTo>
                  <a:lnTo>
                    <a:pt x="492" y="14"/>
                  </a:lnTo>
                  <a:lnTo>
                    <a:pt x="488" y="14"/>
                  </a:lnTo>
                  <a:lnTo>
                    <a:pt x="462" y="14"/>
                  </a:lnTo>
                  <a:lnTo>
                    <a:pt x="457" y="14"/>
                  </a:lnTo>
                  <a:lnTo>
                    <a:pt x="436" y="14"/>
                  </a:lnTo>
                  <a:lnTo>
                    <a:pt x="431" y="14"/>
                  </a:lnTo>
                  <a:lnTo>
                    <a:pt x="426" y="14"/>
                  </a:lnTo>
                  <a:lnTo>
                    <a:pt x="410" y="14"/>
                  </a:lnTo>
                  <a:lnTo>
                    <a:pt x="405" y="14"/>
                  </a:lnTo>
                  <a:lnTo>
                    <a:pt x="384" y="14"/>
                  </a:lnTo>
                  <a:lnTo>
                    <a:pt x="379" y="14"/>
                  </a:lnTo>
                  <a:lnTo>
                    <a:pt x="374" y="14"/>
                  </a:lnTo>
                  <a:lnTo>
                    <a:pt x="348" y="14"/>
                  </a:lnTo>
                  <a:lnTo>
                    <a:pt x="343" y="14"/>
                  </a:lnTo>
                  <a:lnTo>
                    <a:pt x="332" y="14"/>
                  </a:lnTo>
                  <a:lnTo>
                    <a:pt x="327" y="14"/>
                  </a:lnTo>
                  <a:lnTo>
                    <a:pt x="322" y="14"/>
                  </a:lnTo>
                  <a:lnTo>
                    <a:pt x="296" y="14"/>
                  </a:lnTo>
                  <a:lnTo>
                    <a:pt x="291" y="14"/>
                  </a:lnTo>
                  <a:lnTo>
                    <a:pt x="270" y="14"/>
                  </a:lnTo>
                  <a:lnTo>
                    <a:pt x="265" y="14"/>
                  </a:lnTo>
                  <a:lnTo>
                    <a:pt x="258" y="14"/>
                  </a:lnTo>
                  <a:lnTo>
                    <a:pt x="244" y="14"/>
                  </a:lnTo>
                  <a:lnTo>
                    <a:pt x="239" y="14"/>
                  </a:lnTo>
                  <a:lnTo>
                    <a:pt x="227" y="14"/>
                  </a:lnTo>
                  <a:lnTo>
                    <a:pt x="223" y="14"/>
                  </a:lnTo>
                  <a:lnTo>
                    <a:pt x="218" y="14"/>
                  </a:lnTo>
                  <a:lnTo>
                    <a:pt x="201" y="14"/>
                  </a:lnTo>
                  <a:lnTo>
                    <a:pt x="197" y="14"/>
                  </a:lnTo>
                  <a:lnTo>
                    <a:pt x="175" y="14"/>
                  </a:lnTo>
                  <a:lnTo>
                    <a:pt x="171" y="14"/>
                  </a:lnTo>
                  <a:lnTo>
                    <a:pt x="171" y="22"/>
                  </a:lnTo>
                  <a:lnTo>
                    <a:pt x="171" y="29"/>
                  </a:lnTo>
                  <a:lnTo>
                    <a:pt x="171" y="50"/>
                  </a:lnTo>
                  <a:lnTo>
                    <a:pt x="171" y="57"/>
                  </a:lnTo>
                  <a:lnTo>
                    <a:pt x="171" y="64"/>
                  </a:lnTo>
                  <a:lnTo>
                    <a:pt x="171" y="78"/>
                  </a:lnTo>
                  <a:lnTo>
                    <a:pt x="171" y="85"/>
                  </a:lnTo>
                  <a:lnTo>
                    <a:pt x="171" y="100"/>
                  </a:lnTo>
                  <a:lnTo>
                    <a:pt x="171" y="109"/>
                  </a:lnTo>
                  <a:lnTo>
                    <a:pt x="171" y="116"/>
                  </a:lnTo>
                  <a:lnTo>
                    <a:pt x="171" y="121"/>
                  </a:lnTo>
                  <a:lnTo>
                    <a:pt x="171" y="128"/>
                  </a:lnTo>
                  <a:lnTo>
                    <a:pt x="171" y="128"/>
                  </a:lnTo>
                  <a:lnTo>
                    <a:pt x="171" y="128"/>
                  </a:lnTo>
                  <a:lnTo>
                    <a:pt x="171" y="128"/>
                  </a:lnTo>
                  <a:lnTo>
                    <a:pt x="171" y="128"/>
                  </a:lnTo>
                  <a:lnTo>
                    <a:pt x="171" y="128"/>
                  </a:lnTo>
                  <a:lnTo>
                    <a:pt x="171" y="128"/>
                  </a:lnTo>
                  <a:lnTo>
                    <a:pt x="171" y="128"/>
                  </a:lnTo>
                  <a:lnTo>
                    <a:pt x="171" y="128"/>
                  </a:lnTo>
                  <a:lnTo>
                    <a:pt x="164" y="128"/>
                  </a:lnTo>
                  <a:lnTo>
                    <a:pt x="156" y="128"/>
                  </a:lnTo>
                  <a:lnTo>
                    <a:pt x="149" y="128"/>
                  </a:lnTo>
                  <a:lnTo>
                    <a:pt x="145" y="128"/>
                  </a:lnTo>
                  <a:lnTo>
                    <a:pt x="138" y="128"/>
                  </a:lnTo>
                  <a:lnTo>
                    <a:pt x="130" y="128"/>
                  </a:lnTo>
                  <a:lnTo>
                    <a:pt x="126" y="128"/>
                  </a:lnTo>
                  <a:lnTo>
                    <a:pt x="116" y="128"/>
                  </a:lnTo>
                  <a:lnTo>
                    <a:pt x="116" y="156"/>
                  </a:lnTo>
                  <a:lnTo>
                    <a:pt x="116" y="168"/>
                  </a:lnTo>
                  <a:lnTo>
                    <a:pt x="116" y="183"/>
                  </a:lnTo>
                  <a:lnTo>
                    <a:pt x="116" y="194"/>
                  </a:lnTo>
                  <a:lnTo>
                    <a:pt x="116" y="209"/>
                  </a:lnTo>
                  <a:lnTo>
                    <a:pt x="116" y="220"/>
                  </a:lnTo>
                  <a:lnTo>
                    <a:pt x="116" y="235"/>
                  </a:lnTo>
                  <a:lnTo>
                    <a:pt x="116" y="246"/>
                  </a:lnTo>
                  <a:lnTo>
                    <a:pt x="116" y="261"/>
                  </a:lnTo>
                  <a:lnTo>
                    <a:pt x="116" y="272"/>
                  </a:lnTo>
                  <a:lnTo>
                    <a:pt x="116" y="287"/>
                  </a:lnTo>
                  <a:lnTo>
                    <a:pt x="116" y="298"/>
                  </a:lnTo>
                  <a:lnTo>
                    <a:pt x="116" y="313"/>
                  </a:lnTo>
                  <a:lnTo>
                    <a:pt x="116" y="325"/>
                  </a:lnTo>
                  <a:lnTo>
                    <a:pt x="116" y="339"/>
                  </a:lnTo>
                  <a:lnTo>
                    <a:pt x="116" y="351"/>
                  </a:lnTo>
                  <a:lnTo>
                    <a:pt x="116" y="362"/>
                  </a:lnTo>
                  <a:lnTo>
                    <a:pt x="116" y="367"/>
                  </a:lnTo>
                  <a:lnTo>
                    <a:pt x="116" y="367"/>
                  </a:lnTo>
                  <a:lnTo>
                    <a:pt x="116" y="367"/>
                  </a:lnTo>
                  <a:lnTo>
                    <a:pt x="109" y="365"/>
                  </a:lnTo>
                  <a:lnTo>
                    <a:pt x="102" y="365"/>
                  </a:lnTo>
                  <a:lnTo>
                    <a:pt x="97" y="365"/>
                  </a:lnTo>
                  <a:lnTo>
                    <a:pt x="93" y="365"/>
                  </a:lnTo>
                  <a:lnTo>
                    <a:pt x="86" y="367"/>
                  </a:lnTo>
                  <a:lnTo>
                    <a:pt x="81" y="369"/>
                  </a:lnTo>
                  <a:lnTo>
                    <a:pt x="74" y="367"/>
                  </a:lnTo>
                  <a:lnTo>
                    <a:pt x="71" y="367"/>
                  </a:lnTo>
                  <a:lnTo>
                    <a:pt x="69" y="367"/>
                  </a:lnTo>
                  <a:lnTo>
                    <a:pt x="69" y="369"/>
                  </a:lnTo>
                  <a:lnTo>
                    <a:pt x="64" y="372"/>
                  </a:lnTo>
                  <a:lnTo>
                    <a:pt x="62" y="374"/>
                  </a:lnTo>
                  <a:lnTo>
                    <a:pt x="59" y="377"/>
                  </a:lnTo>
                  <a:lnTo>
                    <a:pt x="59" y="379"/>
                  </a:lnTo>
                  <a:lnTo>
                    <a:pt x="59" y="379"/>
                  </a:lnTo>
                  <a:lnTo>
                    <a:pt x="59" y="381"/>
                  </a:lnTo>
                  <a:lnTo>
                    <a:pt x="62" y="381"/>
                  </a:lnTo>
                  <a:lnTo>
                    <a:pt x="62" y="384"/>
                  </a:lnTo>
                  <a:lnTo>
                    <a:pt x="64" y="386"/>
                  </a:lnTo>
                  <a:lnTo>
                    <a:pt x="64" y="388"/>
                  </a:lnTo>
                  <a:lnTo>
                    <a:pt x="62" y="393"/>
                  </a:lnTo>
                  <a:lnTo>
                    <a:pt x="62" y="396"/>
                  </a:lnTo>
                  <a:lnTo>
                    <a:pt x="59" y="400"/>
                  </a:lnTo>
                  <a:lnTo>
                    <a:pt x="59" y="400"/>
                  </a:lnTo>
                  <a:lnTo>
                    <a:pt x="57" y="400"/>
                  </a:lnTo>
                  <a:lnTo>
                    <a:pt x="57" y="400"/>
                  </a:lnTo>
                  <a:lnTo>
                    <a:pt x="55" y="403"/>
                  </a:lnTo>
                  <a:lnTo>
                    <a:pt x="50" y="407"/>
                  </a:lnTo>
                  <a:lnTo>
                    <a:pt x="50" y="407"/>
                  </a:lnTo>
                  <a:lnTo>
                    <a:pt x="50" y="410"/>
                  </a:lnTo>
                  <a:lnTo>
                    <a:pt x="50" y="410"/>
                  </a:lnTo>
                  <a:lnTo>
                    <a:pt x="50" y="412"/>
                  </a:lnTo>
                  <a:lnTo>
                    <a:pt x="48" y="412"/>
                  </a:lnTo>
                  <a:lnTo>
                    <a:pt x="48" y="414"/>
                  </a:lnTo>
                  <a:lnTo>
                    <a:pt x="45" y="414"/>
                  </a:lnTo>
                  <a:lnTo>
                    <a:pt x="45" y="417"/>
                  </a:lnTo>
                  <a:lnTo>
                    <a:pt x="48" y="419"/>
                  </a:lnTo>
                  <a:lnTo>
                    <a:pt x="48" y="419"/>
                  </a:lnTo>
                  <a:lnTo>
                    <a:pt x="48" y="422"/>
                  </a:lnTo>
                  <a:lnTo>
                    <a:pt x="48" y="422"/>
                  </a:lnTo>
                  <a:lnTo>
                    <a:pt x="48" y="424"/>
                  </a:lnTo>
                  <a:lnTo>
                    <a:pt x="48" y="424"/>
                  </a:lnTo>
                  <a:lnTo>
                    <a:pt x="36" y="426"/>
                  </a:lnTo>
                  <a:lnTo>
                    <a:pt x="33" y="429"/>
                  </a:lnTo>
                  <a:lnTo>
                    <a:pt x="31" y="429"/>
                  </a:lnTo>
                  <a:lnTo>
                    <a:pt x="31" y="431"/>
                  </a:lnTo>
                  <a:lnTo>
                    <a:pt x="31" y="433"/>
                  </a:lnTo>
                  <a:lnTo>
                    <a:pt x="33" y="433"/>
                  </a:lnTo>
                  <a:lnTo>
                    <a:pt x="33" y="436"/>
                  </a:lnTo>
                  <a:lnTo>
                    <a:pt x="36" y="440"/>
                  </a:lnTo>
                  <a:lnTo>
                    <a:pt x="36" y="440"/>
                  </a:lnTo>
                  <a:lnTo>
                    <a:pt x="36" y="443"/>
                  </a:lnTo>
                  <a:lnTo>
                    <a:pt x="36" y="443"/>
                  </a:lnTo>
                  <a:lnTo>
                    <a:pt x="36" y="443"/>
                  </a:lnTo>
                  <a:lnTo>
                    <a:pt x="36" y="443"/>
                  </a:lnTo>
                  <a:lnTo>
                    <a:pt x="33" y="443"/>
                  </a:lnTo>
                  <a:lnTo>
                    <a:pt x="33" y="443"/>
                  </a:lnTo>
                  <a:lnTo>
                    <a:pt x="33" y="445"/>
                  </a:lnTo>
                  <a:lnTo>
                    <a:pt x="33" y="445"/>
                  </a:lnTo>
                  <a:lnTo>
                    <a:pt x="33" y="445"/>
                  </a:lnTo>
                  <a:lnTo>
                    <a:pt x="33" y="448"/>
                  </a:lnTo>
                  <a:lnTo>
                    <a:pt x="36" y="448"/>
                  </a:lnTo>
                  <a:lnTo>
                    <a:pt x="36" y="448"/>
                  </a:lnTo>
                  <a:lnTo>
                    <a:pt x="38" y="448"/>
                  </a:lnTo>
                  <a:lnTo>
                    <a:pt x="41" y="450"/>
                  </a:lnTo>
                  <a:lnTo>
                    <a:pt x="41" y="450"/>
                  </a:lnTo>
                  <a:lnTo>
                    <a:pt x="41" y="452"/>
                  </a:lnTo>
                  <a:lnTo>
                    <a:pt x="41" y="452"/>
                  </a:lnTo>
                  <a:lnTo>
                    <a:pt x="41" y="455"/>
                  </a:lnTo>
                  <a:lnTo>
                    <a:pt x="38" y="455"/>
                  </a:lnTo>
                  <a:lnTo>
                    <a:pt x="38" y="455"/>
                  </a:lnTo>
                  <a:lnTo>
                    <a:pt x="36" y="455"/>
                  </a:lnTo>
                  <a:lnTo>
                    <a:pt x="33" y="457"/>
                  </a:lnTo>
                  <a:lnTo>
                    <a:pt x="33" y="459"/>
                  </a:lnTo>
                  <a:lnTo>
                    <a:pt x="24" y="462"/>
                  </a:lnTo>
                  <a:lnTo>
                    <a:pt x="22" y="464"/>
                  </a:lnTo>
                  <a:lnTo>
                    <a:pt x="22" y="464"/>
                  </a:lnTo>
                  <a:lnTo>
                    <a:pt x="22" y="467"/>
                  </a:lnTo>
                  <a:lnTo>
                    <a:pt x="17" y="471"/>
                  </a:lnTo>
                  <a:lnTo>
                    <a:pt x="15" y="474"/>
                  </a:lnTo>
                  <a:lnTo>
                    <a:pt x="15" y="474"/>
                  </a:lnTo>
                  <a:lnTo>
                    <a:pt x="17" y="476"/>
                  </a:lnTo>
                  <a:lnTo>
                    <a:pt x="17" y="476"/>
                  </a:lnTo>
                  <a:lnTo>
                    <a:pt x="17" y="476"/>
                  </a:lnTo>
                  <a:lnTo>
                    <a:pt x="17" y="478"/>
                  </a:lnTo>
                  <a:lnTo>
                    <a:pt x="17" y="478"/>
                  </a:lnTo>
                  <a:lnTo>
                    <a:pt x="19" y="481"/>
                  </a:lnTo>
                  <a:lnTo>
                    <a:pt x="22" y="483"/>
                  </a:lnTo>
                  <a:lnTo>
                    <a:pt x="22" y="485"/>
                  </a:lnTo>
                  <a:lnTo>
                    <a:pt x="22" y="490"/>
                  </a:lnTo>
                  <a:lnTo>
                    <a:pt x="24" y="490"/>
                  </a:lnTo>
                  <a:lnTo>
                    <a:pt x="24" y="493"/>
                  </a:lnTo>
                  <a:lnTo>
                    <a:pt x="26" y="495"/>
                  </a:lnTo>
                  <a:lnTo>
                    <a:pt x="26" y="495"/>
                  </a:lnTo>
                  <a:lnTo>
                    <a:pt x="26" y="497"/>
                  </a:lnTo>
                  <a:lnTo>
                    <a:pt x="24" y="500"/>
                  </a:lnTo>
                  <a:lnTo>
                    <a:pt x="19" y="504"/>
                  </a:lnTo>
                  <a:lnTo>
                    <a:pt x="17" y="507"/>
                  </a:lnTo>
                  <a:lnTo>
                    <a:pt x="12" y="509"/>
                  </a:lnTo>
                  <a:lnTo>
                    <a:pt x="12" y="509"/>
                  </a:lnTo>
                  <a:lnTo>
                    <a:pt x="10" y="511"/>
                  </a:lnTo>
                  <a:lnTo>
                    <a:pt x="7" y="511"/>
                  </a:lnTo>
                  <a:lnTo>
                    <a:pt x="3" y="521"/>
                  </a:lnTo>
                  <a:lnTo>
                    <a:pt x="3" y="526"/>
                  </a:lnTo>
                  <a:lnTo>
                    <a:pt x="0" y="526"/>
                  </a:lnTo>
                  <a:lnTo>
                    <a:pt x="0" y="528"/>
                  </a:lnTo>
                  <a:lnTo>
                    <a:pt x="0" y="528"/>
                  </a:lnTo>
                  <a:lnTo>
                    <a:pt x="3" y="530"/>
                  </a:lnTo>
                  <a:lnTo>
                    <a:pt x="5" y="533"/>
                  </a:lnTo>
                  <a:lnTo>
                    <a:pt x="5" y="535"/>
                  </a:lnTo>
                  <a:lnTo>
                    <a:pt x="7" y="535"/>
                  </a:lnTo>
                  <a:lnTo>
                    <a:pt x="10" y="535"/>
                  </a:lnTo>
                  <a:lnTo>
                    <a:pt x="12" y="535"/>
                  </a:lnTo>
                  <a:lnTo>
                    <a:pt x="15" y="535"/>
                  </a:lnTo>
                  <a:lnTo>
                    <a:pt x="17" y="535"/>
                  </a:lnTo>
                  <a:lnTo>
                    <a:pt x="19" y="533"/>
                  </a:lnTo>
                  <a:lnTo>
                    <a:pt x="22" y="533"/>
                  </a:lnTo>
                  <a:lnTo>
                    <a:pt x="22" y="530"/>
                  </a:lnTo>
                  <a:lnTo>
                    <a:pt x="29" y="535"/>
                  </a:lnTo>
                  <a:lnTo>
                    <a:pt x="33" y="535"/>
                  </a:lnTo>
                  <a:lnTo>
                    <a:pt x="36" y="538"/>
                  </a:lnTo>
                  <a:lnTo>
                    <a:pt x="33" y="542"/>
                  </a:lnTo>
                  <a:lnTo>
                    <a:pt x="31" y="545"/>
                  </a:lnTo>
                  <a:lnTo>
                    <a:pt x="31" y="545"/>
                  </a:lnTo>
                  <a:lnTo>
                    <a:pt x="33" y="549"/>
                  </a:lnTo>
                  <a:lnTo>
                    <a:pt x="38" y="561"/>
                  </a:lnTo>
                  <a:lnTo>
                    <a:pt x="38" y="561"/>
                  </a:lnTo>
                  <a:lnTo>
                    <a:pt x="38" y="561"/>
                  </a:lnTo>
                  <a:lnTo>
                    <a:pt x="38" y="564"/>
                  </a:lnTo>
                  <a:lnTo>
                    <a:pt x="36" y="568"/>
                  </a:lnTo>
                  <a:lnTo>
                    <a:pt x="36" y="568"/>
                  </a:lnTo>
                  <a:lnTo>
                    <a:pt x="36" y="568"/>
                  </a:lnTo>
                  <a:lnTo>
                    <a:pt x="38" y="568"/>
                  </a:lnTo>
                  <a:lnTo>
                    <a:pt x="41" y="566"/>
                  </a:lnTo>
                  <a:lnTo>
                    <a:pt x="43" y="566"/>
                  </a:lnTo>
                  <a:lnTo>
                    <a:pt x="43" y="566"/>
                  </a:lnTo>
                  <a:lnTo>
                    <a:pt x="43" y="566"/>
                  </a:lnTo>
                  <a:lnTo>
                    <a:pt x="43" y="566"/>
                  </a:lnTo>
                  <a:lnTo>
                    <a:pt x="43" y="566"/>
                  </a:lnTo>
                  <a:lnTo>
                    <a:pt x="43" y="568"/>
                  </a:lnTo>
                  <a:lnTo>
                    <a:pt x="43" y="571"/>
                  </a:lnTo>
                  <a:lnTo>
                    <a:pt x="41" y="587"/>
                  </a:lnTo>
                  <a:lnTo>
                    <a:pt x="41" y="590"/>
                  </a:lnTo>
                  <a:lnTo>
                    <a:pt x="41" y="592"/>
                  </a:lnTo>
                  <a:lnTo>
                    <a:pt x="43" y="594"/>
                  </a:lnTo>
                  <a:lnTo>
                    <a:pt x="45" y="597"/>
                  </a:lnTo>
                  <a:lnTo>
                    <a:pt x="48" y="597"/>
                  </a:lnTo>
                  <a:lnTo>
                    <a:pt x="50" y="599"/>
                  </a:lnTo>
                  <a:lnTo>
                    <a:pt x="52" y="601"/>
                  </a:lnTo>
                  <a:lnTo>
                    <a:pt x="52" y="601"/>
                  </a:lnTo>
                  <a:lnTo>
                    <a:pt x="52" y="601"/>
                  </a:lnTo>
                  <a:lnTo>
                    <a:pt x="52" y="604"/>
                  </a:lnTo>
                  <a:lnTo>
                    <a:pt x="57" y="601"/>
                  </a:lnTo>
                  <a:lnTo>
                    <a:pt x="59" y="601"/>
                  </a:lnTo>
                  <a:lnTo>
                    <a:pt x="59" y="604"/>
                  </a:lnTo>
                  <a:lnTo>
                    <a:pt x="62" y="606"/>
                  </a:lnTo>
                  <a:lnTo>
                    <a:pt x="62" y="611"/>
                  </a:lnTo>
                  <a:lnTo>
                    <a:pt x="62" y="611"/>
                  </a:lnTo>
                  <a:lnTo>
                    <a:pt x="62" y="613"/>
                  </a:lnTo>
                  <a:lnTo>
                    <a:pt x="62" y="613"/>
                  </a:lnTo>
                  <a:lnTo>
                    <a:pt x="62" y="616"/>
                  </a:lnTo>
                  <a:lnTo>
                    <a:pt x="62" y="618"/>
                  </a:lnTo>
                  <a:lnTo>
                    <a:pt x="62" y="618"/>
                  </a:lnTo>
                  <a:lnTo>
                    <a:pt x="62" y="618"/>
                  </a:lnTo>
                  <a:lnTo>
                    <a:pt x="59" y="620"/>
                  </a:lnTo>
                  <a:lnTo>
                    <a:pt x="59" y="620"/>
                  </a:lnTo>
                  <a:lnTo>
                    <a:pt x="59" y="620"/>
                  </a:lnTo>
                  <a:lnTo>
                    <a:pt x="57" y="630"/>
                  </a:lnTo>
                  <a:lnTo>
                    <a:pt x="57" y="630"/>
                  </a:lnTo>
                  <a:lnTo>
                    <a:pt x="64" y="642"/>
                  </a:lnTo>
                  <a:lnTo>
                    <a:pt x="71" y="646"/>
                  </a:lnTo>
                  <a:lnTo>
                    <a:pt x="81" y="656"/>
                  </a:lnTo>
                  <a:lnTo>
                    <a:pt x="90" y="670"/>
                  </a:lnTo>
                  <a:lnTo>
                    <a:pt x="97" y="684"/>
                  </a:lnTo>
                  <a:lnTo>
                    <a:pt x="100" y="687"/>
                  </a:lnTo>
                  <a:lnTo>
                    <a:pt x="100" y="696"/>
                  </a:lnTo>
                  <a:lnTo>
                    <a:pt x="100" y="696"/>
                  </a:lnTo>
                  <a:lnTo>
                    <a:pt x="100" y="698"/>
                  </a:lnTo>
                  <a:lnTo>
                    <a:pt x="97" y="701"/>
                  </a:lnTo>
                  <a:lnTo>
                    <a:pt x="97" y="703"/>
                  </a:lnTo>
                  <a:lnTo>
                    <a:pt x="97" y="703"/>
                  </a:lnTo>
                  <a:lnTo>
                    <a:pt x="97" y="706"/>
                  </a:lnTo>
                  <a:lnTo>
                    <a:pt x="97" y="706"/>
                  </a:lnTo>
                  <a:lnTo>
                    <a:pt x="97" y="708"/>
                  </a:lnTo>
                  <a:lnTo>
                    <a:pt x="97" y="708"/>
                  </a:lnTo>
                  <a:lnTo>
                    <a:pt x="97" y="708"/>
                  </a:lnTo>
                  <a:lnTo>
                    <a:pt x="100" y="708"/>
                  </a:lnTo>
                  <a:lnTo>
                    <a:pt x="100" y="708"/>
                  </a:lnTo>
                  <a:lnTo>
                    <a:pt x="100" y="710"/>
                  </a:lnTo>
                  <a:lnTo>
                    <a:pt x="100" y="710"/>
                  </a:lnTo>
                  <a:lnTo>
                    <a:pt x="97" y="715"/>
                  </a:lnTo>
                  <a:lnTo>
                    <a:pt x="97" y="715"/>
                  </a:lnTo>
                  <a:lnTo>
                    <a:pt x="97" y="717"/>
                  </a:lnTo>
                  <a:lnTo>
                    <a:pt x="100" y="717"/>
                  </a:lnTo>
                  <a:lnTo>
                    <a:pt x="97" y="717"/>
                  </a:lnTo>
                  <a:lnTo>
                    <a:pt x="97" y="720"/>
                  </a:lnTo>
                  <a:lnTo>
                    <a:pt x="95" y="722"/>
                  </a:lnTo>
                  <a:lnTo>
                    <a:pt x="95" y="722"/>
                  </a:lnTo>
                  <a:lnTo>
                    <a:pt x="93" y="722"/>
                  </a:lnTo>
                  <a:lnTo>
                    <a:pt x="93" y="722"/>
                  </a:lnTo>
                  <a:lnTo>
                    <a:pt x="90" y="722"/>
                  </a:lnTo>
                  <a:lnTo>
                    <a:pt x="90" y="722"/>
                  </a:lnTo>
                  <a:lnTo>
                    <a:pt x="90" y="724"/>
                  </a:lnTo>
                  <a:lnTo>
                    <a:pt x="90" y="724"/>
                  </a:lnTo>
                  <a:lnTo>
                    <a:pt x="88" y="732"/>
                  </a:lnTo>
                  <a:lnTo>
                    <a:pt x="88" y="732"/>
                  </a:lnTo>
                  <a:lnTo>
                    <a:pt x="88" y="734"/>
                  </a:lnTo>
                  <a:lnTo>
                    <a:pt x="90" y="734"/>
                  </a:lnTo>
                  <a:lnTo>
                    <a:pt x="93" y="734"/>
                  </a:lnTo>
                  <a:lnTo>
                    <a:pt x="93" y="732"/>
                  </a:lnTo>
                  <a:lnTo>
                    <a:pt x="95" y="732"/>
                  </a:lnTo>
                  <a:lnTo>
                    <a:pt x="95" y="734"/>
                  </a:lnTo>
                  <a:lnTo>
                    <a:pt x="95" y="736"/>
                  </a:lnTo>
                  <a:lnTo>
                    <a:pt x="95" y="739"/>
                  </a:lnTo>
                  <a:lnTo>
                    <a:pt x="93" y="741"/>
                  </a:lnTo>
                  <a:lnTo>
                    <a:pt x="90" y="743"/>
                  </a:lnTo>
                  <a:lnTo>
                    <a:pt x="90" y="743"/>
                  </a:lnTo>
                  <a:lnTo>
                    <a:pt x="90" y="746"/>
                  </a:lnTo>
                  <a:lnTo>
                    <a:pt x="90" y="746"/>
                  </a:lnTo>
                  <a:lnTo>
                    <a:pt x="93" y="748"/>
                  </a:lnTo>
                  <a:lnTo>
                    <a:pt x="93" y="748"/>
                  </a:lnTo>
                  <a:lnTo>
                    <a:pt x="93" y="748"/>
                  </a:lnTo>
                  <a:lnTo>
                    <a:pt x="95" y="748"/>
                  </a:lnTo>
                  <a:lnTo>
                    <a:pt x="95" y="746"/>
                  </a:lnTo>
                  <a:lnTo>
                    <a:pt x="97" y="746"/>
                  </a:lnTo>
                  <a:lnTo>
                    <a:pt x="97" y="746"/>
                  </a:lnTo>
                  <a:lnTo>
                    <a:pt x="97" y="748"/>
                  </a:lnTo>
                  <a:lnTo>
                    <a:pt x="100" y="748"/>
                  </a:lnTo>
                  <a:lnTo>
                    <a:pt x="100" y="748"/>
                  </a:lnTo>
                  <a:lnTo>
                    <a:pt x="102" y="748"/>
                  </a:lnTo>
                  <a:lnTo>
                    <a:pt x="104" y="748"/>
                  </a:lnTo>
                  <a:lnTo>
                    <a:pt x="104" y="748"/>
                  </a:lnTo>
                  <a:lnTo>
                    <a:pt x="107" y="748"/>
                  </a:lnTo>
                  <a:lnTo>
                    <a:pt x="107" y="748"/>
                  </a:lnTo>
                  <a:lnTo>
                    <a:pt x="112" y="748"/>
                  </a:lnTo>
                  <a:lnTo>
                    <a:pt x="114" y="748"/>
                  </a:lnTo>
                  <a:lnTo>
                    <a:pt x="116" y="748"/>
                  </a:lnTo>
                  <a:lnTo>
                    <a:pt x="116" y="748"/>
                  </a:lnTo>
                  <a:lnTo>
                    <a:pt x="119" y="748"/>
                  </a:lnTo>
                  <a:lnTo>
                    <a:pt x="123" y="751"/>
                  </a:lnTo>
                  <a:lnTo>
                    <a:pt x="128" y="748"/>
                  </a:lnTo>
                  <a:lnTo>
                    <a:pt x="128" y="748"/>
                  </a:lnTo>
                  <a:lnTo>
                    <a:pt x="128" y="748"/>
                  </a:lnTo>
                  <a:lnTo>
                    <a:pt x="128" y="748"/>
                  </a:lnTo>
                  <a:lnTo>
                    <a:pt x="130" y="746"/>
                  </a:lnTo>
                  <a:lnTo>
                    <a:pt x="133" y="743"/>
                  </a:lnTo>
                  <a:lnTo>
                    <a:pt x="138" y="741"/>
                  </a:lnTo>
                  <a:lnTo>
                    <a:pt x="140" y="741"/>
                  </a:lnTo>
                  <a:lnTo>
                    <a:pt x="145" y="741"/>
                  </a:lnTo>
                  <a:lnTo>
                    <a:pt x="147" y="739"/>
                  </a:lnTo>
                  <a:lnTo>
                    <a:pt x="147" y="739"/>
                  </a:lnTo>
                  <a:lnTo>
                    <a:pt x="147" y="739"/>
                  </a:lnTo>
                  <a:lnTo>
                    <a:pt x="147" y="732"/>
                  </a:lnTo>
                  <a:lnTo>
                    <a:pt x="147" y="732"/>
                  </a:lnTo>
                  <a:lnTo>
                    <a:pt x="149" y="732"/>
                  </a:lnTo>
                  <a:lnTo>
                    <a:pt x="154" y="724"/>
                  </a:lnTo>
                  <a:lnTo>
                    <a:pt x="154" y="722"/>
                  </a:lnTo>
                  <a:lnTo>
                    <a:pt x="154" y="722"/>
                  </a:lnTo>
                  <a:lnTo>
                    <a:pt x="154" y="713"/>
                  </a:lnTo>
                  <a:lnTo>
                    <a:pt x="154" y="710"/>
                  </a:lnTo>
                  <a:lnTo>
                    <a:pt x="156" y="710"/>
                  </a:lnTo>
                  <a:lnTo>
                    <a:pt x="156" y="710"/>
                  </a:lnTo>
                  <a:lnTo>
                    <a:pt x="161" y="706"/>
                  </a:lnTo>
                  <a:lnTo>
                    <a:pt x="161" y="703"/>
                  </a:lnTo>
                  <a:lnTo>
                    <a:pt x="161" y="703"/>
                  </a:lnTo>
                  <a:lnTo>
                    <a:pt x="161" y="689"/>
                  </a:lnTo>
                  <a:lnTo>
                    <a:pt x="161" y="689"/>
                  </a:lnTo>
                  <a:lnTo>
                    <a:pt x="161" y="689"/>
                  </a:lnTo>
                  <a:lnTo>
                    <a:pt x="161" y="687"/>
                  </a:lnTo>
                  <a:lnTo>
                    <a:pt x="161" y="687"/>
                  </a:lnTo>
                  <a:lnTo>
                    <a:pt x="161" y="687"/>
                  </a:lnTo>
                  <a:lnTo>
                    <a:pt x="164" y="687"/>
                  </a:lnTo>
                  <a:lnTo>
                    <a:pt x="164" y="687"/>
                  </a:lnTo>
                  <a:lnTo>
                    <a:pt x="164" y="687"/>
                  </a:lnTo>
                  <a:lnTo>
                    <a:pt x="166" y="687"/>
                  </a:lnTo>
                  <a:lnTo>
                    <a:pt x="166" y="684"/>
                  </a:lnTo>
                  <a:lnTo>
                    <a:pt x="168" y="684"/>
                  </a:lnTo>
                  <a:lnTo>
                    <a:pt x="168" y="682"/>
                  </a:lnTo>
                  <a:lnTo>
                    <a:pt x="171" y="682"/>
                  </a:lnTo>
                  <a:lnTo>
                    <a:pt x="171" y="680"/>
                  </a:lnTo>
                  <a:lnTo>
                    <a:pt x="171" y="680"/>
                  </a:lnTo>
                  <a:lnTo>
                    <a:pt x="171" y="677"/>
                  </a:lnTo>
                  <a:lnTo>
                    <a:pt x="173" y="675"/>
                  </a:lnTo>
                  <a:lnTo>
                    <a:pt x="173" y="675"/>
                  </a:lnTo>
                  <a:lnTo>
                    <a:pt x="173" y="672"/>
                  </a:lnTo>
                  <a:lnTo>
                    <a:pt x="173" y="672"/>
                  </a:lnTo>
                  <a:lnTo>
                    <a:pt x="173" y="672"/>
                  </a:lnTo>
                  <a:lnTo>
                    <a:pt x="173" y="672"/>
                  </a:lnTo>
                  <a:lnTo>
                    <a:pt x="173" y="672"/>
                  </a:lnTo>
                  <a:lnTo>
                    <a:pt x="173" y="670"/>
                  </a:lnTo>
                  <a:lnTo>
                    <a:pt x="173" y="670"/>
                  </a:lnTo>
                  <a:lnTo>
                    <a:pt x="173" y="670"/>
                  </a:lnTo>
                  <a:lnTo>
                    <a:pt x="173" y="670"/>
                  </a:lnTo>
                  <a:lnTo>
                    <a:pt x="175" y="663"/>
                  </a:lnTo>
                  <a:lnTo>
                    <a:pt x="175" y="663"/>
                  </a:lnTo>
                  <a:lnTo>
                    <a:pt x="175" y="663"/>
                  </a:lnTo>
                  <a:lnTo>
                    <a:pt x="175" y="663"/>
                  </a:lnTo>
                  <a:lnTo>
                    <a:pt x="178" y="663"/>
                  </a:lnTo>
                  <a:lnTo>
                    <a:pt x="178" y="663"/>
                  </a:lnTo>
                  <a:lnTo>
                    <a:pt x="178" y="663"/>
                  </a:lnTo>
                  <a:lnTo>
                    <a:pt x="180" y="663"/>
                  </a:lnTo>
                  <a:lnTo>
                    <a:pt x="180" y="663"/>
                  </a:lnTo>
                  <a:lnTo>
                    <a:pt x="183" y="661"/>
                  </a:lnTo>
                  <a:lnTo>
                    <a:pt x="183" y="661"/>
                  </a:lnTo>
                  <a:lnTo>
                    <a:pt x="183" y="661"/>
                  </a:lnTo>
                  <a:lnTo>
                    <a:pt x="183" y="661"/>
                  </a:lnTo>
                  <a:lnTo>
                    <a:pt x="185" y="661"/>
                  </a:lnTo>
                  <a:lnTo>
                    <a:pt x="185" y="661"/>
                  </a:lnTo>
                  <a:lnTo>
                    <a:pt x="185" y="661"/>
                  </a:lnTo>
                  <a:lnTo>
                    <a:pt x="185" y="661"/>
                  </a:lnTo>
                  <a:lnTo>
                    <a:pt x="185" y="661"/>
                  </a:lnTo>
                  <a:lnTo>
                    <a:pt x="185" y="661"/>
                  </a:lnTo>
                  <a:lnTo>
                    <a:pt x="187" y="661"/>
                  </a:lnTo>
                  <a:lnTo>
                    <a:pt x="187" y="661"/>
                  </a:lnTo>
                  <a:lnTo>
                    <a:pt x="187" y="661"/>
                  </a:lnTo>
                  <a:lnTo>
                    <a:pt x="187" y="661"/>
                  </a:lnTo>
                  <a:lnTo>
                    <a:pt x="187" y="661"/>
                  </a:lnTo>
                  <a:lnTo>
                    <a:pt x="187" y="661"/>
                  </a:lnTo>
                  <a:lnTo>
                    <a:pt x="190" y="661"/>
                  </a:lnTo>
                  <a:lnTo>
                    <a:pt x="190" y="661"/>
                  </a:lnTo>
                  <a:lnTo>
                    <a:pt x="190" y="661"/>
                  </a:lnTo>
                  <a:lnTo>
                    <a:pt x="190" y="661"/>
                  </a:lnTo>
                  <a:lnTo>
                    <a:pt x="190" y="661"/>
                  </a:lnTo>
                  <a:lnTo>
                    <a:pt x="192" y="661"/>
                  </a:lnTo>
                  <a:lnTo>
                    <a:pt x="192" y="661"/>
                  </a:lnTo>
                  <a:lnTo>
                    <a:pt x="192" y="661"/>
                  </a:lnTo>
                  <a:lnTo>
                    <a:pt x="192" y="661"/>
                  </a:lnTo>
                  <a:lnTo>
                    <a:pt x="192" y="661"/>
                  </a:lnTo>
                  <a:lnTo>
                    <a:pt x="194" y="661"/>
                  </a:lnTo>
                  <a:lnTo>
                    <a:pt x="194" y="661"/>
                  </a:lnTo>
                  <a:lnTo>
                    <a:pt x="194" y="661"/>
                  </a:lnTo>
                  <a:lnTo>
                    <a:pt x="197" y="661"/>
                  </a:lnTo>
                  <a:lnTo>
                    <a:pt x="199" y="661"/>
                  </a:lnTo>
                  <a:lnTo>
                    <a:pt x="199" y="661"/>
                  </a:lnTo>
                  <a:lnTo>
                    <a:pt x="199" y="661"/>
                  </a:lnTo>
                  <a:lnTo>
                    <a:pt x="204" y="658"/>
                  </a:lnTo>
                  <a:lnTo>
                    <a:pt x="206" y="658"/>
                  </a:lnTo>
                  <a:lnTo>
                    <a:pt x="206" y="658"/>
                  </a:lnTo>
                  <a:lnTo>
                    <a:pt x="206" y="658"/>
                  </a:lnTo>
                  <a:lnTo>
                    <a:pt x="209" y="658"/>
                  </a:lnTo>
                  <a:lnTo>
                    <a:pt x="209" y="658"/>
                  </a:lnTo>
                  <a:lnTo>
                    <a:pt x="209" y="658"/>
                  </a:lnTo>
                  <a:lnTo>
                    <a:pt x="211" y="658"/>
                  </a:lnTo>
                  <a:lnTo>
                    <a:pt x="211" y="658"/>
                  </a:lnTo>
                  <a:lnTo>
                    <a:pt x="213" y="656"/>
                  </a:lnTo>
                  <a:lnTo>
                    <a:pt x="213" y="656"/>
                  </a:lnTo>
                  <a:lnTo>
                    <a:pt x="216" y="656"/>
                  </a:lnTo>
                  <a:lnTo>
                    <a:pt x="216" y="656"/>
                  </a:lnTo>
                  <a:lnTo>
                    <a:pt x="216" y="656"/>
                  </a:lnTo>
                  <a:lnTo>
                    <a:pt x="218" y="658"/>
                  </a:lnTo>
                  <a:lnTo>
                    <a:pt x="220" y="658"/>
                  </a:lnTo>
                  <a:lnTo>
                    <a:pt x="220" y="661"/>
                  </a:lnTo>
                  <a:lnTo>
                    <a:pt x="220" y="661"/>
                  </a:lnTo>
                  <a:lnTo>
                    <a:pt x="220" y="668"/>
                  </a:lnTo>
                  <a:lnTo>
                    <a:pt x="220" y="668"/>
                  </a:lnTo>
                  <a:lnTo>
                    <a:pt x="220" y="668"/>
                  </a:lnTo>
                  <a:lnTo>
                    <a:pt x="220" y="670"/>
                  </a:lnTo>
                  <a:lnTo>
                    <a:pt x="220" y="670"/>
                  </a:lnTo>
                  <a:lnTo>
                    <a:pt x="223" y="670"/>
                  </a:lnTo>
                  <a:lnTo>
                    <a:pt x="223" y="670"/>
                  </a:lnTo>
                  <a:lnTo>
                    <a:pt x="225" y="672"/>
                  </a:lnTo>
                  <a:lnTo>
                    <a:pt x="225" y="672"/>
                  </a:lnTo>
                  <a:lnTo>
                    <a:pt x="225" y="672"/>
                  </a:lnTo>
                  <a:lnTo>
                    <a:pt x="225" y="672"/>
                  </a:lnTo>
                  <a:lnTo>
                    <a:pt x="225" y="672"/>
                  </a:lnTo>
                  <a:lnTo>
                    <a:pt x="230" y="677"/>
                  </a:lnTo>
                  <a:lnTo>
                    <a:pt x="230" y="677"/>
                  </a:lnTo>
                  <a:lnTo>
                    <a:pt x="230" y="680"/>
                  </a:lnTo>
                  <a:lnTo>
                    <a:pt x="230" y="680"/>
                  </a:lnTo>
                  <a:lnTo>
                    <a:pt x="235" y="680"/>
                  </a:lnTo>
                  <a:lnTo>
                    <a:pt x="244" y="691"/>
                  </a:lnTo>
                  <a:lnTo>
                    <a:pt x="256" y="703"/>
                  </a:lnTo>
                  <a:lnTo>
                    <a:pt x="258" y="706"/>
                  </a:lnTo>
                  <a:lnTo>
                    <a:pt x="258" y="706"/>
                  </a:lnTo>
                  <a:lnTo>
                    <a:pt x="261" y="706"/>
                  </a:lnTo>
                  <a:lnTo>
                    <a:pt x="263" y="706"/>
                  </a:lnTo>
                  <a:lnTo>
                    <a:pt x="282" y="701"/>
                  </a:lnTo>
                  <a:lnTo>
                    <a:pt x="296" y="698"/>
                  </a:lnTo>
                  <a:lnTo>
                    <a:pt x="298" y="701"/>
                  </a:lnTo>
                  <a:lnTo>
                    <a:pt x="308" y="701"/>
                  </a:lnTo>
                  <a:lnTo>
                    <a:pt x="310" y="701"/>
                  </a:lnTo>
                  <a:lnTo>
                    <a:pt x="313" y="701"/>
                  </a:lnTo>
                  <a:lnTo>
                    <a:pt x="313" y="701"/>
                  </a:lnTo>
                  <a:lnTo>
                    <a:pt x="313" y="701"/>
                  </a:lnTo>
                  <a:lnTo>
                    <a:pt x="320" y="701"/>
                  </a:lnTo>
                  <a:lnTo>
                    <a:pt x="324" y="701"/>
                  </a:lnTo>
                  <a:lnTo>
                    <a:pt x="327" y="701"/>
                  </a:lnTo>
                  <a:lnTo>
                    <a:pt x="327" y="701"/>
                  </a:lnTo>
                  <a:lnTo>
                    <a:pt x="332" y="713"/>
                  </a:lnTo>
                  <a:lnTo>
                    <a:pt x="334" y="715"/>
                  </a:lnTo>
                  <a:lnTo>
                    <a:pt x="355" y="715"/>
                  </a:lnTo>
                  <a:lnTo>
                    <a:pt x="377" y="715"/>
                  </a:lnTo>
                  <a:lnTo>
                    <a:pt x="377" y="715"/>
                  </a:lnTo>
                  <a:lnTo>
                    <a:pt x="377" y="713"/>
                  </a:lnTo>
                  <a:lnTo>
                    <a:pt x="377" y="713"/>
                  </a:lnTo>
                  <a:lnTo>
                    <a:pt x="377" y="710"/>
                  </a:lnTo>
                  <a:lnTo>
                    <a:pt x="377" y="708"/>
                  </a:lnTo>
                  <a:lnTo>
                    <a:pt x="381" y="703"/>
                  </a:lnTo>
                  <a:lnTo>
                    <a:pt x="386" y="701"/>
                  </a:lnTo>
                  <a:lnTo>
                    <a:pt x="386" y="701"/>
                  </a:lnTo>
                  <a:lnTo>
                    <a:pt x="393" y="696"/>
                  </a:lnTo>
                  <a:lnTo>
                    <a:pt x="400" y="694"/>
                  </a:lnTo>
                  <a:lnTo>
                    <a:pt x="412" y="691"/>
                  </a:lnTo>
                  <a:lnTo>
                    <a:pt x="417" y="687"/>
                  </a:lnTo>
                  <a:lnTo>
                    <a:pt x="419" y="684"/>
                  </a:lnTo>
                  <a:lnTo>
                    <a:pt x="419" y="675"/>
                  </a:lnTo>
                  <a:lnTo>
                    <a:pt x="419" y="675"/>
                  </a:lnTo>
                  <a:lnTo>
                    <a:pt x="424" y="672"/>
                  </a:lnTo>
                  <a:lnTo>
                    <a:pt x="438" y="665"/>
                  </a:lnTo>
                  <a:lnTo>
                    <a:pt x="440" y="663"/>
                  </a:lnTo>
                  <a:lnTo>
                    <a:pt x="452" y="672"/>
                  </a:lnTo>
                  <a:lnTo>
                    <a:pt x="464" y="680"/>
                  </a:lnTo>
                  <a:lnTo>
                    <a:pt x="478" y="694"/>
                  </a:lnTo>
                  <a:lnTo>
                    <a:pt x="481" y="694"/>
                  </a:lnTo>
                  <a:lnTo>
                    <a:pt x="481" y="694"/>
                  </a:lnTo>
                  <a:lnTo>
                    <a:pt x="481" y="694"/>
                  </a:lnTo>
                  <a:lnTo>
                    <a:pt x="483" y="694"/>
                  </a:lnTo>
                  <a:lnTo>
                    <a:pt x="483" y="691"/>
                  </a:lnTo>
                  <a:lnTo>
                    <a:pt x="483" y="691"/>
                  </a:lnTo>
                  <a:lnTo>
                    <a:pt x="490" y="691"/>
                  </a:lnTo>
                  <a:lnTo>
                    <a:pt x="490" y="691"/>
                  </a:lnTo>
                  <a:lnTo>
                    <a:pt x="502" y="691"/>
                  </a:lnTo>
                  <a:lnTo>
                    <a:pt x="504" y="689"/>
                  </a:lnTo>
                  <a:lnTo>
                    <a:pt x="516" y="677"/>
                  </a:lnTo>
                  <a:lnTo>
                    <a:pt x="528" y="668"/>
                  </a:lnTo>
                  <a:lnTo>
                    <a:pt x="535" y="661"/>
                  </a:lnTo>
                  <a:lnTo>
                    <a:pt x="535" y="658"/>
                  </a:lnTo>
                  <a:lnTo>
                    <a:pt x="540" y="653"/>
                  </a:lnTo>
                  <a:lnTo>
                    <a:pt x="542" y="644"/>
                  </a:lnTo>
                  <a:lnTo>
                    <a:pt x="542" y="644"/>
                  </a:lnTo>
                  <a:lnTo>
                    <a:pt x="556" y="632"/>
                  </a:lnTo>
                  <a:lnTo>
                    <a:pt x="568" y="623"/>
                  </a:lnTo>
                  <a:lnTo>
                    <a:pt x="568" y="620"/>
                  </a:lnTo>
                  <a:lnTo>
                    <a:pt x="568" y="618"/>
                  </a:lnTo>
                  <a:lnTo>
                    <a:pt x="566" y="611"/>
                  </a:lnTo>
                  <a:lnTo>
                    <a:pt x="563" y="609"/>
                  </a:lnTo>
                  <a:lnTo>
                    <a:pt x="563" y="601"/>
                  </a:lnTo>
                  <a:lnTo>
                    <a:pt x="566" y="594"/>
                  </a:lnTo>
                  <a:lnTo>
                    <a:pt x="566" y="587"/>
                  </a:lnTo>
                  <a:lnTo>
                    <a:pt x="566" y="587"/>
                  </a:lnTo>
                  <a:lnTo>
                    <a:pt x="563" y="587"/>
                  </a:lnTo>
                  <a:lnTo>
                    <a:pt x="563" y="585"/>
                  </a:lnTo>
                  <a:lnTo>
                    <a:pt x="549" y="571"/>
                  </a:lnTo>
                  <a:lnTo>
                    <a:pt x="568" y="571"/>
                  </a:lnTo>
                  <a:lnTo>
                    <a:pt x="585" y="571"/>
                  </a:lnTo>
                  <a:lnTo>
                    <a:pt x="587" y="568"/>
                  </a:lnTo>
                  <a:lnTo>
                    <a:pt x="587" y="568"/>
                  </a:lnTo>
                  <a:lnTo>
                    <a:pt x="585" y="568"/>
                  </a:lnTo>
                  <a:lnTo>
                    <a:pt x="585" y="566"/>
                  </a:lnTo>
                  <a:lnTo>
                    <a:pt x="585" y="564"/>
                  </a:lnTo>
                  <a:lnTo>
                    <a:pt x="585" y="561"/>
                  </a:lnTo>
                  <a:lnTo>
                    <a:pt x="585" y="561"/>
                  </a:lnTo>
                  <a:lnTo>
                    <a:pt x="585" y="561"/>
                  </a:lnTo>
                  <a:lnTo>
                    <a:pt x="585" y="559"/>
                  </a:lnTo>
                  <a:lnTo>
                    <a:pt x="585" y="559"/>
                  </a:lnTo>
                  <a:lnTo>
                    <a:pt x="585" y="559"/>
                  </a:lnTo>
                  <a:lnTo>
                    <a:pt x="585" y="559"/>
                  </a:lnTo>
                  <a:lnTo>
                    <a:pt x="585" y="559"/>
                  </a:lnTo>
                  <a:lnTo>
                    <a:pt x="611" y="559"/>
                  </a:lnTo>
                  <a:lnTo>
                    <a:pt x="611" y="564"/>
                  </a:lnTo>
                  <a:lnTo>
                    <a:pt x="606" y="573"/>
                  </a:lnTo>
                  <a:lnTo>
                    <a:pt x="608" y="580"/>
                  </a:lnTo>
                  <a:lnTo>
                    <a:pt x="606" y="587"/>
                  </a:lnTo>
                  <a:lnTo>
                    <a:pt x="606" y="587"/>
                  </a:lnTo>
                  <a:lnTo>
                    <a:pt x="606" y="590"/>
                  </a:lnTo>
                  <a:lnTo>
                    <a:pt x="606" y="590"/>
                  </a:lnTo>
                  <a:lnTo>
                    <a:pt x="604" y="592"/>
                  </a:lnTo>
                  <a:lnTo>
                    <a:pt x="604" y="592"/>
                  </a:lnTo>
                  <a:lnTo>
                    <a:pt x="604" y="592"/>
                  </a:lnTo>
                  <a:lnTo>
                    <a:pt x="604" y="592"/>
                  </a:lnTo>
                  <a:lnTo>
                    <a:pt x="606" y="613"/>
                  </a:lnTo>
                  <a:lnTo>
                    <a:pt x="608" y="632"/>
                  </a:lnTo>
                  <a:lnTo>
                    <a:pt x="608" y="635"/>
                  </a:lnTo>
                  <a:lnTo>
                    <a:pt x="608" y="635"/>
                  </a:lnTo>
                  <a:lnTo>
                    <a:pt x="608" y="637"/>
                  </a:lnTo>
                  <a:lnTo>
                    <a:pt x="606" y="637"/>
                  </a:lnTo>
                  <a:lnTo>
                    <a:pt x="606" y="639"/>
                  </a:lnTo>
                  <a:lnTo>
                    <a:pt x="608" y="639"/>
                  </a:lnTo>
                  <a:lnTo>
                    <a:pt x="620" y="644"/>
                  </a:lnTo>
                  <a:lnTo>
                    <a:pt x="620" y="644"/>
                  </a:lnTo>
                  <a:lnTo>
                    <a:pt x="620" y="644"/>
                  </a:lnTo>
                  <a:lnTo>
                    <a:pt x="625" y="649"/>
                  </a:lnTo>
                  <a:lnTo>
                    <a:pt x="637" y="658"/>
                  </a:lnTo>
                  <a:lnTo>
                    <a:pt x="649" y="668"/>
                  </a:lnTo>
                  <a:lnTo>
                    <a:pt x="649" y="670"/>
                  </a:lnTo>
                  <a:lnTo>
                    <a:pt x="651" y="675"/>
                  </a:lnTo>
                  <a:lnTo>
                    <a:pt x="651" y="675"/>
                  </a:lnTo>
                  <a:lnTo>
                    <a:pt x="651" y="677"/>
                  </a:lnTo>
                  <a:lnTo>
                    <a:pt x="651" y="680"/>
                  </a:lnTo>
                  <a:lnTo>
                    <a:pt x="651" y="682"/>
                  </a:lnTo>
                  <a:lnTo>
                    <a:pt x="651" y="684"/>
                  </a:lnTo>
                  <a:lnTo>
                    <a:pt x="651" y="684"/>
                  </a:lnTo>
                  <a:lnTo>
                    <a:pt x="651" y="687"/>
                  </a:lnTo>
                  <a:lnTo>
                    <a:pt x="651" y="687"/>
                  </a:lnTo>
                  <a:lnTo>
                    <a:pt x="651" y="687"/>
                  </a:lnTo>
                  <a:lnTo>
                    <a:pt x="651" y="687"/>
                  </a:lnTo>
                  <a:lnTo>
                    <a:pt x="649" y="694"/>
                  </a:lnTo>
                  <a:lnTo>
                    <a:pt x="646" y="698"/>
                  </a:lnTo>
                  <a:lnTo>
                    <a:pt x="646" y="703"/>
                  </a:lnTo>
                  <a:lnTo>
                    <a:pt x="646" y="706"/>
                  </a:lnTo>
                  <a:lnTo>
                    <a:pt x="646" y="708"/>
                  </a:lnTo>
                  <a:lnTo>
                    <a:pt x="646" y="708"/>
                  </a:lnTo>
                  <a:lnTo>
                    <a:pt x="646" y="708"/>
                  </a:lnTo>
                  <a:lnTo>
                    <a:pt x="646" y="708"/>
                  </a:lnTo>
                  <a:lnTo>
                    <a:pt x="649" y="708"/>
                  </a:lnTo>
                  <a:lnTo>
                    <a:pt x="656" y="708"/>
                  </a:lnTo>
                  <a:lnTo>
                    <a:pt x="656" y="703"/>
                  </a:lnTo>
                  <a:lnTo>
                    <a:pt x="658" y="696"/>
                  </a:lnTo>
                  <a:lnTo>
                    <a:pt x="665" y="677"/>
                  </a:lnTo>
                  <a:lnTo>
                    <a:pt x="668" y="675"/>
                  </a:lnTo>
                  <a:lnTo>
                    <a:pt x="670" y="672"/>
                  </a:lnTo>
                  <a:lnTo>
                    <a:pt x="670" y="672"/>
                  </a:lnTo>
                  <a:lnTo>
                    <a:pt x="670" y="670"/>
                  </a:lnTo>
                  <a:lnTo>
                    <a:pt x="670" y="670"/>
                  </a:lnTo>
                  <a:lnTo>
                    <a:pt x="670" y="670"/>
                  </a:lnTo>
                  <a:lnTo>
                    <a:pt x="670" y="670"/>
                  </a:lnTo>
                  <a:lnTo>
                    <a:pt x="670" y="668"/>
                  </a:lnTo>
                  <a:lnTo>
                    <a:pt x="670" y="665"/>
                  </a:lnTo>
                  <a:lnTo>
                    <a:pt x="670" y="663"/>
                  </a:lnTo>
                  <a:lnTo>
                    <a:pt x="668" y="651"/>
                  </a:lnTo>
                  <a:lnTo>
                    <a:pt x="668" y="649"/>
                  </a:lnTo>
                  <a:lnTo>
                    <a:pt x="668" y="649"/>
                  </a:lnTo>
                  <a:lnTo>
                    <a:pt x="672" y="642"/>
                  </a:lnTo>
                  <a:lnTo>
                    <a:pt x="675" y="637"/>
                  </a:lnTo>
                  <a:lnTo>
                    <a:pt x="675" y="637"/>
                  </a:lnTo>
                  <a:lnTo>
                    <a:pt x="677" y="635"/>
                  </a:lnTo>
                  <a:lnTo>
                    <a:pt x="682" y="632"/>
                  </a:lnTo>
                  <a:lnTo>
                    <a:pt x="684" y="630"/>
                  </a:lnTo>
                  <a:lnTo>
                    <a:pt x="684" y="630"/>
                  </a:lnTo>
                  <a:lnTo>
                    <a:pt x="691" y="637"/>
                  </a:lnTo>
                  <a:lnTo>
                    <a:pt x="691" y="637"/>
                  </a:lnTo>
                  <a:lnTo>
                    <a:pt x="694" y="639"/>
                  </a:lnTo>
                  <a:lnTo>
                    <a:pt x="694" y="639"/>
                  </a:lnTo>
                  <a:lnTo>
                    <a:pt x="694" y="642"/>
                  </a:lnTo>
                  <a:lnTo>
                    <a:pt x="694" y="642"/>
                  </a:lnTo>
                  <a:lnTo>
                    <a:pt x="694" y="642"/>
                  </a:lnTo>
                  <a:lnTo>
                    <a:pt x="694" y="642"/>
                  </a:lnTo>
                  <a:lnTo>
                    <a:pt x="696" y="639"/>
                  </a:lnTo>
                  <a:lnTo>
                    <a:pt x="696" y="639"/>
                  </a:lnTo>
                  <a:lnTo>
                    <a:pt x="696" y="639"/>
                  </a:lnTo>
                  <a:lnTo>
                    <a:pt x="698" y="639"/>
                  </a:lnTo>
                  <a:lnTo>
                    <a:pt x="698" y="639"/>
                  </a:lnTo>
                  <a:lnTo>
                    <a:pt x="698" y="639"/>
                  </a:lnTo>
                  <a:lnTo>
                    <a:pt x="698" y="637"/>
                  </a:lnTo>
                  <a:lnTo>
                    <a:pt x="698" y="637"/>
                  </a:lnTo>
                  <a:lnTo>
                    <a:pt x="698" y="637"/>
                  </a:lnTo>
                  <a:lnTo>
                    <a:pt x="701" y="635"/>
                  </a:lnTo>
                  <a:lnTo>
                    <a:pt x="703" y="632"/>
                  </a:lnTo>
                  <a:lnTo>
                    <a:pt x="703" y="632"/>
                  </a:lnTo>
                  <a:lnTo>
                    <a:pt x="703" y="630"/>
                  </a:lnTo>
                  <a:lnTo>
                    <a:pt x="703" y="630"/>
                  </a:lnTo>
                  <a:lnTo>
                    <a:pt x="703" y="627"/>
                  </a:lnTo>
                  <a:lnTo>
                    <a:pt x="701" y="627"/>
                  </a:lnTo>
                  <a:lnTo>
                    <a:pt x="701" y="627"/>
                  </a:lnTo>
                  <a:lnTo>
                    <a:pt x="705" y="616"/>
                  </a:lnTo>
                  <a:lnTo>
                    <a:pt x="705" y="613"/>
                  </a:lnTo>
                  <a:lnTo>
                    <a:pt x="705" y="613"/>
                  </a:lnTo>
                  <a:lnTo>
                    <a:pt x="703" y="613"/>
                  </a:lnTo>
                  <a:lnTo>
                    <a:pt x="703" y="611"/>
                  </a:lnTo>
                  <a:lnTo>
                    <a:pt x="703" y="609"/>
                  </a:lnTo>
                  <a:lnTo>
                    <a:pt x="710" y="594"/>
                  </a:lnTo>
                  <a:lnTo>
                    <a:pt x="710" y="594"/>
                  </a:lnTo>
                  <a:lnTo>
                    <a:pt x="710" y="592"/>
                  </a:lnTo>
                  <a:lnTo>
                    <a:pt x="710" y="590"/>
                  </a:lnTo>
                  <a:lnTo>
                    <a:pt x="708" y="590"/>
                  </a:lnTo>
                  <a:lnTo>
                    <a:pt x="708" y="587"/>
                  </a:lnTo>
                  <a:lnTo>
                    <a:pt x="708" y="585"/>
                  </a:lnTo>
                  <a:lnTo>
                    <a:pt x="708" y="585"/>
                  </a:lnTo>
                  <a:lnTo>
                    <a:pt x="708" y="582"/>
                  </a:lnTo>
                  <a:lnTo>
                    <a:pt x="710" y="580"/>
                  </a:lnTo>
                  <a:lnTo>
                    <a:pt x="710" y="580"/>
                  </a:lnTo>
                  <a:lnTo>
                    <a:pt x="710" y="580"/>
                  </a:lnTo>
                  <a:lnTo>
                    <a:pt x="713" y="578"/>
                  </a:lnTo>
                  <a:lnTo>
                    <a:pt x="715" y="578"/>
                  </a:lnTo>
                  <a:lnTo>
                    <a:pt x="717" y="575"/>
                  </a:lnTo>
                  <a:lnTo>
                    <a:pt x="720" y="573"/>
                  </a:lnTo>
                  <a:lnTo>
                    <a:pt x="720" y="573"/>
                  </a:lnTo>
                  <a:lnTo>
                    <a:pt x="720" y="573"/>
                  </a:lnTo>
                  <a:lnTo>
                    <a:pt x="720" y="573"/>
                  </a:lnTo>
                  <a:lnTo>
                    <a:pt x="720" y="571"/>
                  </a:lnTo>
                  <a:lnTo>
                    <a:pt x="720" y="571"/>
                  </a:lnTo>
                  <a:lnTo>
                    <a:pt x="722" y="571"/>
                  </a:lnTo>
                  <a:lnTo>
                    <a:pt x="724" y="568"/>
                  </a:lnTo>
                  <a:lnTo>
                    <a:pt x="724" y="568"/>
                  </a:lnTo>
                  <a:lnTo>
                    <a:pt x="724" y="564"/>
                  </a:lnTo>
                  <a:lnTo>
                    <a:pt x="724" y="561"/>
                  </a:lnTo>
                  <a:lnTo>
                    <a:pt x="727" y="561"/>
                  </a:lnTo>
                  <a:lnTo>
                    <a:pt x="727" y="561"/>
                  </a:lnTo>
                  <a:lnTo>
                    <a:pt x="727" y="561"/>
                  </a:lnTo>
                  <a:lnTo>
                    <a:pt x="729" y="561"/>
                  </a:lnTo>
                  <a:lnTo>
                    <a:pt x="729" y="559"/>
                  </a:lnTo>
                  <a:lnTo>
                    <a:pt x="729" y="559"/>
                  </a:lnTo>
                  <a:lnTo>
                    <a:pt x="729" y="556"/>
                  </a:lnTo>
                  <a:lnTo>
                    <a:pt x="729" y="556"/>
                  </a:lnTo>
                  <a:lnTo>
                    <a:pt x="739" y="540"/>
                  </a:lnTo>
                  <a:lnTo>
                    <a:pt x="741" y="538"/>
                  </a:lnTo>
                  <a:lnTo>
                    <a:pt x="741" y="538"/>
                  </a:lnTo>
                  <a:lnTo>
                    <a:pt x="741" y="538"/>
                  </a:lnTo>
                  <a:lnTo>
                    <a:pt x="741" y="538"/>
                  </a:lnTo>
                  <a:lnTo>
                    <a:pt x="743" y="538"/>
                  </a:lnTo>
                  <a:lnTo>
                    <a:pt x="743" y="538"/>
                  </a:lnTo>
                  <a:lnTo>
                    <a:pt x="743" y="535"/>
                  </a:lnTo>
                  <a:lnTo>
                    <a:pt x="743" y="535"/>
                  </a:lnTo>
                  <a:lnTo>
                    <a:pt x="743" y="535"/>
                  </a:lnTo>
                  <a:lnTo>
                    <a:pt x="743" y="535"/>
                  </a:lnTo>
                  <a:lnTo>
                    <a:pt x="743" y="535"/>
                  </a:lnTo>
                  <a:lnTo>
                    <a:pt x="743" y="533"/>
                  </a:lnTo>
                  <a:lnTo>
                    <a:pt x="746" y="533"/>
                  </a:lnTo>
                  <a:lnTo>
                    <a:pt x="762" y="530"/>
                  </a:lnTo>
                  <a:lnTo>
                    <a:pt x="762" y="530"/>
                  </a:lnTo>
                  <a:lnTo>
                    <a:pt x="762" y="530"/>
                  </a:lnTo>
                  <a:lnTo>
                    <a:pt x="762" y="530"/>
                  </a:lnTo>
                  <a:lnTo>
                    <a:pt x="762" y="533"/>
                  </a:lnTo>
                  <a:lnTo>
                    <a:pt x="765" y="533"/>
                  </a:lnTo>
                  <a:lnTo>
                    <a:pt x="765" y="533"/>
                  </a:lnTo>
                  <a:lnTo>
                    <a:pt x="767" y="533"/>
                  </a:lnTo>
                  <a:lnTo>
                    <a:pt x="767" y="530"/>
                  </a:lnTo>
                  <a:lnTo>
                    <a:pt x="767" y="526"/>
                  </a:lnTo>
                  <a:lnTo>
                    <a:pt x="767" y="523"/>
                  </a:lnTo>
                  <a:lnTo>
                    <a:pt x="767" y="523"/>
                  </a:lnTo>
                  <a:lnTo>
                    <a:pt x="767" y="521"/>
                  </a:lnTo>
                  <a:lnTo>
                    <a:pt x="767" y="519"/>
                  </a:lnTo>
                  <a:lnTo>
                    <a:pt x="767" y="519"/>
                  </a:lnTo>
                  <a:lnTo>
                    <a:pt x="767" y="519"/>
                  </a:lnTo>
                  <a:lnTo>
                    <a:pt x="767" y="516"/>
                  </a:lnTo>
                  <a:lnTo>
                    <a:pt x="767" y="516"/>
                  </a:lnTo>
                  <a:lnTo>
                    <a:pt x="767" y="516"/>
                  </a:lnTo>
                  <a:lnTo>
                    <a:pt x="767" y="516"/>
                  </a:lnTo>
                  <a:lnTo>
                    <a:pt x="767" y="514"/>
                  </a:lnTo>
                  <a:lnTo>
                    <a:pt x="772" y="495"/>
                  </a:lnTo>
                  <a:lnTo>
                    <a:pt x="781" y="485"/>
                  </a:lnTo>
                  <a:lnTo>
                    <a:pt x="781" y="483"/>
                  </a:lnTo>
                  <a:lnTo>
                    <a:pt x="781" y="481"/>
                  </a:lnTo>
                  <a:lnTo>
                    <a:pt x="781" y="478"/>
                  </a:lnTo>
                  <a:lnTo>
                    <a:pt x="784" y="474"/>
                  </a:lnTo>
                  <a:lnTo>
                    <a:pt x="784" y="471"/>
                  </a:lnTo>
                  <a:lnTo>
                    <a:pt x="784" y="469"/>
                  </a:lnTo>
                  <a:lnTo>
                    <a:pt x="784" y="467"/>
                  </a:lnTo>
                  <a:lnTo>
                    <a:pt x="784" y="464"/>
                  </a:lnTo>
                  <a:lnTo>
                    <a:pt x="784" y="462"/>
                  </a:lnTo>
                  <a:lnTo>
                    <a:pt x="784" y="462"/>
                  </a:lnTo>
                  <a:lnTo>
                    <a:pt x="788" y="448"/>
                  </a:lnTo>
                  <a:lnTo>
                    <a:pt x="786" y="436"/>
                  </a:lnTo>
                  <a:lnTo>
                    <a:pt x="786" y="429"/>
                  </a:lnTo>
                  <a:lnTo>
                    <a:pt x="786" y="424"/>
                  </a:lnTo>
                  <a:lnTo>
                    <a:pt x="784" y="417"/>
                  </a:lnTo>
                  <a:lnTo>
                    <a:pt x="784" y="414"/>
                  </a:lnTo>
                  <a:lnTo>
                    <a:pt x="784" y="405"/>
                  </a:lnTo>
                  <a:lnTo>
                    <a:pt x="784" y="400"/>
                  </a:lnTo>
                  <a:lnTo>
                    <a:pt x="784" y="398"/>
                  </a:lnTo>
                  <a:lnTo>
                    <a:pt x="784" y="398"/>
                  </a:lnTo>
                  <a:lnTo>
                    <a:pt x="786" y="393"/>
                  </a:lnTo>
                  <a:lnTo>
                    <a:pt x="788" y="393"/>
                  </a:lnTo>
                  <a:lnTo>
                    <a:pt x="791" y="384"/>
                  </a:lnTo>
                  <a:lnTo>
                    <a:pt x="791" y="384"/>
                  </a:lnTo>
                  <a:lnTo>
                    <a:pt x="793" y="381"/>
                  </a:lnTo>
                  <a:lnTo>
                    <a:pt x="793" y="379"/>
                  </a:lnTo>
                  <a:lnTo>
                    <a:pt x="793" y="377"/>
                  </a:lnTo>
                  <a:lnTo>
                    <a:pt x="795" y="367"/>
                  </a:lnTo>
                  <a:lnTo>
                    <a:pt x="795" y="365"/>
                  </a:lnTo>
                  <a:lnTo>
                    <a:pt x="800" y="362"/>
                  </a:lnTo>
                  <a:lnTo>
                    <a:pt x="800" y="360"/>
                  </a:lnTo>
                  <a:lnTo>
                    <a:pt x="802" y="353"/>
                  </a:lnTo>
                  <a:lnTo>
                    <a:pt x="805" y="346"/>
                  </a:lnTo>
                  <a:lnTo>
                    <a:pt x="807" y="341"/>
                  </a:lnTo>
                  <a:lnTo>
                    <a:pt x="807" y="339"/>
                  </a:lnTo>
                  <a:lnTo>
                    <a:pt x="810" y="336"/>
                  </a:lnTo>
                  <a:lnTo>
                    <a:pt x="812" y="336"/>
                  </a:lnTo>
                  <a:lnTo>
                    <a:pt x="812" y="334"/>
                  </a:lnTo>
                  <a:lnTo>
                    <a:pt x="810" y="332"/>
                  </a:lnTo>
                  <a:lnTo>
                    <a:pt x="810" y="332"/>
                  </a:lnTo>
                  <a:lnTo>
                    <a:pt x="810" y="329"/>
                  </a:lnTo>
                  <a:lnTo>
                    <a:pt x="810" y="329"/>
                  </a:lnTo>
                  <a:lnTo>
                    <a:pt x="810" y="327"/>
                  </a:lnTo>
                  <a:lnTo>
                    <a:pt x="810" y="327"/>
                  </a:lnTo>
                  <a:lnTo>
                    <a:pt x="810" y="327"/>
                  </a:lnTo>
                  <a:lnTo>
                    <a:pt x="810" y="327"/>
                  </a:lnTo>
                  <a:lnTo>
                    <a:pt x="807" y="325"/>
                  </a:lnTo>
                  <a:lnTo>
                    <a:pt x="807" y="325"/>
                  </a:lnTo>
                  <a:lnTo>
                    <a:pt x="807" y="322"/>
                  </a:lnTo>
                  <a:lnTo>
                    <a:pt x="807" y="322"/>
                  </a:lnTo>
                  <a:lnTo>
                    <a:pt x="807" y="320"/>
                  </a:lnTo>
                  <a:lnTo>
                    <a:pt x="807" y="317"/>
                  </a:lnTo>
                  <a:lnTo>
                    <a:pt x="807" y="317"/>
                  </a:lnTo>
                  <a:lnTo>
                    <a:pt x="807" y="315"/>
                  </a:lnTo>
                  <a:lnTo>
                    <a:pt x="807" y="315"/>
                  </a:lnTo>
                  <a:lnTo>
                    <a:pt x="810" y="315"/>
                  </a:lnTo>
                  <a:lnTo>
                    <a:pt x="810" y="313"/>
                  </a:lnTo>
                  <a:lnTo>
                    <a:pt x="812" y="313"/>
                  </a:lnTo>
                  <a:lnTo>
                    <a:pt x="812" y="308"/>
                  </a:lnTo>
                  <a:lnTo>
                    <a:pt x="812" y="306"/>
                  </a:lnTo>
                  <a:lnTo>
                    <a:pt x="812" y="306"/>
                  </a:lnTo>
                  <a:lnTo>
                    <a:pt x="814" y="306"/>
                  </a:lnTo>
                  <a:lnTo>
                    <a:pt x="814" y="303"/>
                  </a:lnTo>
                  <a:lnTo>
                    <a:pt x="814" y="303"/>
                  </a:lnTo>
                  <a:lnTo>
                    <a:pt x="812" y="303"/>
                  </a:lnTo>
                  <a:lnTo>
                    <a:pt x="812" y="303"/>
                  </a:lnTo>
                  <a:lnTo>
                    <a:pt x="812" y="301"/>
                  </a:lnTo>
                  <a:lnTo>
                    <a:pt x="812" y="301"/>
                  </a:lnTo>
                  <a:lnTo>
                    <a:pt x="812" y="301"/>
                  </a:lnTo>
                  <a:lnTo>
                    <a:pt x="812" y="298"/>
                  </a:lnTo>
                  <a:lnTo>
                    <a:pt x="812" y="298"/>
                  </a:lnTo>
                  <a:lnTo>
                    <a:pt x="812" y="296"/>
                  </a:lnTo>
                  <a:lnTo>
                    <a:pt x="814" y="296"/>
                  </a:lnTo>
                  <a:lnTo>
                    <a:pt x="812" y="294"/>
                  </a:lnTo>
                  <a:lnTo>
                    <a:pt x="812" y="294"/>
                  </a:lnTo>
                  <a:lnTo>
                    <a:pt x="812" y="294"/>
                  </a:lnTo>
                  <a:lnTo>
                    <a:pt x="812" y="291"/>
                  </a:lnTo>
                  <a:lnTo>
                    <a:pt x="812" y="291"/>
                  </a:lnTo>
                  <a:lnTo>
                    <a:pt x="812" y="291"/>
                  </a:lnTo>
                  <a:lnTo>
                    <a:pt x="814" y="291"/>
                  </a:lnTo>
                  <a:lnTo>
                    <a:pt x="814" y="291"/>
                  </a:lnTo>
                  <a:lnTo>
                    <a:pt x="814" y="291"/>
                  </a:lnTo>
                  <a:lnTo>
                    <a:pt x="817" y="294"/>
                  </a:lnTo>
                  <a:lnTo>
                    <a:pt x="817" y="294"/>
                  </a:lnTo>
                  <a:lnTo>
                    <a:pt x="819" y="294"/>
                  </a:lnTo>
                  <a:lnTo>
                    <a:pt x="819" y="294"/>
                  </a:lnTo>
                  <a:lnTo>
                    <a:pt x="821" y="294"/>
                  </a:lnTo>
                  <a:lnTo>
                    <a:pt x="824" y="294"/>
                  </a:lnTo>
                  <a:lnTo>
                    <a:pt x="824" y="294"/>
                  </a:lnTo>
                  <a:lnTo>
                    <a:pt x="826" y="294"/>
                  </a:lnTo>
                  <a:lnTo>
                    <a:pt x="828" y="294"/>
                  </a:lnTo>
                  <a:lnTo>
                    <a:pt x="831" y="291"/>
                  </a:lnTo>
                  <a:lnTo>
                    <a:pt x="836" y="294"/>
                  </a:lnTo>
                  <a:lnTo>
                    <a:pt x="838" y="291"/>
                  </a:lnTo>
                  <a:lnTo>
                    <a:pt x="838" y="289"/>
                  </a:lnTo>
                  <a:lnTo>
                    <a:pt x="838" y="289"/>
                  </a:lnTo>
                  <a:lnTo>
                    <a:pt x="840" y="287"/>
                  </a:lnTo>
                  <a:lnTo>
                    <a:pt x="840" y="284"/>
                  </a:lnTo>
                  <a:lnTo>
                    <a:pt x="840" y="282"/>
                  </a:lnTo>
                  <a:lnTo>
                    <a:pt x="840" y="282"/>
                  </a:lnTo>
                  <a:lnTo>
                    <a:pt x="840" y="280"/>
                  </a:lnTo>
                  <a:lnTo>
                    <a:pt x="840" y="277"/>
                  </a:lnTo>
                  <a:lnTo>
                    <a:pt x="840" y="277"/>
                  </a:lnTo>
                  <a:lnTo>
                    <a:pt x="847" y="275"/>
                  </a:lnTo>
                  <a:lnTo>
                    <a:pt x="850" y="275"/>
                  </a:lnTo>
                  <a:lnTo>
                    <a:pt x="852" y="275"/>
                  </a:lnTo>
                  <a:lnTo>
                    <a:pt x="855" y="270"/>
                  </a:lnTo>
                  <a:lnTo>
                    <a:pt x="857" y="270"/>
                  </a:lnTo>
                  <a:lnTo>
                    <a:pt x="857" y="270"/>
                  </a:lnTo>
                  <a:lnTo>
                    <a:pt x="859" y="270"/>
                  </a:lnTo>
                  <a:lnTo>
                    <a:pt x="859" y="272"/>
                  </a:lnTo>
                  <a:lnTo>
                    <a:pt x="862" y="270"/>
                  </a:lnTo>
                  <a:lnTo>
                    <a:pt x="862" y="270"/>
                  </a:lnTo>
                  <a:lnTo>
                    <a:pt x="864" y="268"/>
                  </a:lnTo>
                  <a:lnTo>
                    <a:pt x="869" y="265"/>
                  </a:lnTo>
                  <a:lnTo>
                    <a:pt x="869" y="265"/>
                  </a:lnTo>
                  <a:lnTo>
                    <a:pt x="869" y="265"/>
                  </a:lnTo>
                  <a:lnTo>
                    <a:pt x="871" y="265"/>
                  </a:lnTo>
                  <a:lnTo>
                    <a:pt x="871" y="265"/>
                  </a:lnTo>
                  <a:lnTo>
                    <a:pt x="871" y="268"/>
                  </a:lnTo>
                  <a:lnTo>
                    <a:pt x="871" y="268"/>
                  </a:lnTo>
                  <a:lnTo>
                    <a:pt x="871" y="270"/>
                  </a:lnTo>
                  <a:lnTo>
                    <a:pt x="871" y="270"/>
                  </a:lnTo>
                  <a:lnTo>
                    <a:pt x="873" y="268"/>
                  </a:lnTo>
                  <a:lnTo>
                    <a:pt x="873" y="268"/>
                  </a:lnTo>
                  <a:lnTo>
                    <a:pt x="873" y="265"/>
                  </a:lnTo>
                  <a:lnTo>
                    <a:pt x="873" y="265"/>
                  </a:lnTo>
                  <a:lnTo>
                    <a:pt x="873" y="265"/>
                  </a:lnTo>
                  <a:lnTo>
                    <a:pt x="873" y="265"/>
                  </a:lnTo>
                  <a:lnTo>
                    <a:pt x="873" y="265"/>
                  </a:lnTo>
                  <a:lnTo>
                    <a:pt x="876" y="265"/>
                  </a:lnTo>
                  <a:lnTo>
                    <a:pt x="876" y="265"/>
                  </a:lnTo>
                  <a:lnTo>
                    <a:pt x="878" y="265"/>
                  </a:lnTo>
                  <a:lnTo>
                    <a:pt x="878" y="268"/>
                  </a:lnTo>
                  <a:lnTo>
                    <a:pt x="878" y="265"/>
                  </a:lnTo>
                  <a:lnTo>
                    <a:pt x="881" y="265"/>
                  </a:lnTo>
                  <a:lnTo>
                    <a:pt x="881" y="265"/>
                  </a:lnTo>
                  <a:lnTo>
                    <a:pt x="881" y="263"/>
                  </a:lnTo>
                  <a:lnTo>
                    <a:pt x="881" y="263"/>
                  </a:lnTo>
                  <a:lnTo>
                    <a:pt x="881" y="261"/>
                  </a:lnTo>
                  <a:lnTo>
                    <a:pt x="885" y="261"/>
                  </a:lnTo>
                  <a:lnTo>
                    <a:pt x="885" y="258"/>
                  </a:lnTo>
                  <a:lnTo>
                    <a:pt x="888" y="256"/>
                  </a:lnTo>
                  <a:lnTo>
                    <a:pt x="890" y="249"/>
                  </a:lnTo>
                  <a:lnTo>
                    <a:pt x="892" y="246"/>
                  </a:lnTo>
                  <a:lnTo>
                    <a:pt x="899" y="239"/>
                  </a:lnTo>
                  <a:lnTo>
                    <a:pt x="899" y="239"/>
                  </a:lnTo>
                  <a:lnTo>
                    <a:pt x="899" y="237"/>
                  </a:lnTo>
                  <a:close/>
                  <a:moveTo>
                    <a:pt x="828" y="78"/>
                  </a:moveTo>
                  <a:lnTo>
                    <a:pt x="826" y="81"/>
                  </a:lnTo>
                  <a:lnTo>
                    <a:pt x="826" y="81"/>
                  </a:lnTo>
                  <a:lnTo>
                    <a:pt x="826" y="81"/>
                  </a:lnTo>
                  <a:lnTo>
                    <a:pt x="826" y="83"/>
                  </a:lnTo>
                  <a:lnTo>
                    <a:pt x="826" y="85"/>
                  </a:lnTo>
                  <a:lnTo>
                    <a:pt x="828" y="85"/>
                  </a:lnTo>
                  <a:lnTo>
                    <a:pt x="828" y="83"/>
                  </a:lnTo>
                  <a:lnTo>
                    <a:pt x="828" y="81"/>
                  </a:lnTo>
                  <a:lnTo>
                    <a:pt x="828" y="78"/>
                  </a:lnTo>
                  <a:lnTo>
                    <a:pt x="828" y="78"/>
                  </a:lnTo>
                  <a:lnTo>
                    <a:pt x="828" y="78"/>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1" name="Freeform 51">
              <a:extLst>
                <a:ext uri="{FF2B5EF4-FFF2-40B4-BE49-F238E27FC236}">
                  <a16:creationId xmlns:a16="http://schemas.microsoft.com/office/drawing/2014/main" xmlns="" id="{CB775C5A-A344-DAA6-BD34-30995E64237A}"/>
                </a:ext>
              </a:extLst>
            </p:cNvPr>
            <p:cNvSpPr>
              <a:spLocks/>
            </p:cNvSpPr>
            <p:nvPr/>
          </p:nvSpPr>
          <p:spPr bwMode="auto">
            <a:xfrm>
              <a:off x="9831387" y="5828866"/>
              <a:ext cx="112713" cy="146050"/>
            </a:xfrm>
            <a:custGeom>
              <a:avLst/>
              <a:gdLst>
                <a:gd name="T0" fmla="*/ 68 w 71"/>
                <a:gd name="T1" fmla="*/ 40 h 92"/>
                <a:gd name="T2" fmla="*/ 68 w 71"/>
                <a:gd name="T3" fmla="*/ 30 h 92"/>
                <a:gd name="T4" fmla="*/ 68 w 71"/>
                <a:gd name="T5" fmla="*/ 26 h 92"/>
                <a:gd name="T6" fmla="*/ 68 w 71"/>
                <a:gd name="T7" fmla="*/ 21 h 92"/>
                <a:gd name="T8" fmla="*/ 68 w 71"/>
                <a:gd name="T9" fmla="*/ 16 h 92"/>
                <a:gd name="T10" fmla="*/ 66 w 71"/>
                <a:gd name="T11" fmla="*/ 14 h 92"/>
                <a:gd name="T12" fmla="*/ 61 w 71"/>
                <a:gd name="T13" fmla="*/ 11 h 92"/>
                <a:gd name="T14" fmla="*/ 59 w 71"/>
                <a:gd name="T15" fmla="*/ 14 h 92"/>
                <a:gd name="T16" fmla="*/ 52 w 71"/>
                <a:gd name="T17" fmla="*/ 9 h 92"/>
                <a:gd name="T18" fmla="*/ 45 w 71"/>
                <a:gd name="T19" fmla="*/ 7 h 92"/>
                <a:gd name="T20" fmla="*/ 35 w 71"/>
                <a:gd name="T21" fmla="*/ 0 h 92"/>
                <a:gd name="T22" fmla="*/ 30 w 71"/>
                <a:gd name="T23" fmla="*/ 0 h 92"/>
                <a:gd name="T24" fmla="*/ 28 w 71"/>
                <a:gd name="T25" fmla="*/ 0 h 92"/>
                <a:gd name="T26" fmla="*/ 19 w 71"/>
                <a:gd name="T27" fmla="*/ 9 h 92"/>
                <a:gd name="T28" fmla="*/ 16 w 71"/>
                <a:gd name="T29" fmla="*/ 14 h 92"/>
                <a:gd name="T30" fmla="*/ 9 w 71"/>
                <a:gd name="T31" fmla="*/ 26 h 92"/>
                <a:gd name="T32" fmla="*/ 7 w 71"/>
                <a:gd name="T33" fmla="*/ 33 h 92"/>
                <a:gd name="T34" fmla="*/ 0 w 71"/>
                <a:gd name="T35" fmla="*/ 42 h 92"/>
                <a:gd name="T36" fmla="*/ 0 w 71"/>
                <a:gd name="T37" fmla="*/ 56 h 92"/>
                <a:gd name="T38" fmla="*/ 2 w 71"/>
                <a:gd name="T39" fmla="*/ 64 h 92"/>
                <a:gd name="T40" fmla="*/ 2 w 71"/>
                <a:gd name="T41" fmla="*/ 61 h 92"/>
                <a:gd name="T42" fmla="*/ 4 w 71"/>
                <a:gd name="T43" fmla="*/ 61 h 92"/>
                <a:gd name="T44" fmla="*/ 4 w 71"/>
                <a:gd name="T45" fmla="*/ 61 h 92"/>
                <a:gd name="T46" fmla="*/ 7 w 71"/>
                <a:gd name="T47" fmla="*/ 66 h 92"/>
                <a:gd name="T48" fmla="*/ 9 w 71"/>
                <a:gd name="T49" fmla="*/ 68 h 92"/>
                <a:gd name="T50" fmla="*/ 9 w 71"/>
                <a:gd name="T51" fmla="*/ 71 h 92"/>
                <a:gd name="T52" fmla="*/ 9 w 71"/>
                <a:gd name="T53" fmla="*/ 73 h 92"/>
                <a:gd name="T54" fmla="*/ 16 w 71"/>
                <a:gd name="T55" fmla="*/ 80 h 92"/>
                <a:gd name="T56" fmla="*/ 19 w 71"/>
                <a:gd name="T57" fmla="*/ 85 h 92"/>
                <a:gd name="T58" fmla="*/ 26 w 71"/>
                <a:gd name="T59" fmla="*/ 87 h 92"/>
                <a:gd name="T60" fmla="*/ 30 w 71"/>
                <a:gd name="T61" fmla="*/ 90 h 92"/>
                <a:gd name="T62" fmla="*/ 40 w 71"/>
                <a:gd name="T63" fmla="*/ 92 h 92"/>
                <a:gd name="T64" fmla="*/ 54 w 71"/>
                <a:gd name="T65" fmla="*/ 92 h 92"/>
                <a:gd name="T66" fmla="*/ 64 w 71"/>
                <a:gd name="T67" fmla="*/ 92 h 92"/>
                <a:gd name="T68" fmla="*/ 64 w 71"/>
                <a:gd name="T69" fmla="*/ 92 h 92"/>
                <a:gd name="T70" fmla="*/ 64 w 71"/>
                <a:gd name="T71" fmla="*/ 90 h 92"/>
                <a:gd name="T72" fmla="*/ 61 w 71"/>
                <a:gd name="T73" fmla="*/ 85 h 92"/>
                <a:gd name="T74" fmla="*/ 61 w 71"/>
                <a:gd name="T75" fmla="*/ 80 h 92"/>
                <a:gd name="T76" fmla="*/ 64 w 71"/>
                <a:gd name="T77" fmla="*/ 68 h 92"/>
                <a:gd name="T78" fmla="*/ 64 w 71"/>
                <a:gd name="T79" fmla="*/ 64 h 92"/>
                <a:gd name="T80" fmla="*/ 68 w 71"/>
                <a:gd name="T81" fmla="*/ 64 h 92"/>
                <a:gd name="T82" fmla="*/ 71 w 71"/>
                <a:gd name="T83" fmla="*/ 64 h 92"/>
                <a:gd name="T84" fmla="*/ 71 w 71"/>
                <a:gd name="T85"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92">
                  <a:moveTo>
                    <a:pt x="71" y="45"/>
                  </a:moveTo>
                  <a:lnTo>
                    <a:pt x="68" y="40"/>
                  </a:lnTo>
                  <a:lnTo>
                    <a:pt x="68" y="38"/>
                  </a:lnTo>
                  <a:lnTo>
                    <a:pt x="68" y="30"/>
                  </a:lnTo>
                  <a:lnTo>
                    <a:pt x="68" y="30"/>
                  </a:lnTo>
                  <a:lnTo>
                    <a:pt x="68" y="26"/>
                  </a:lnTo>
                  <a:lnTo>
                    <a:pt x="68" y="23"/>
                  </a:lnTo>
                  <a:lnTo>
                    <a:pt x="68" y="21"/>
                  </a:lnTo>
                  <a:lnTo>
                    <a:pt x="68" y="19"/>
                  </a:lnTo>
                  <a:lnTo>
                    <a:pt x="68" y="16"/>
                  </a:lnTo>
                  <a:lnTo>
                    <a:pt x="68" y="14"/>
                  </a:lnTo>
                  <a:lnTo>
                    <a:pt x="66" y="14"/>
                  </a:lnTo>
                  <a:lnTo>
                    <a:pt x="64" y="14"/>
                  </a:lnTo>
                  <a:lnTo>
                    <a:pt x="61" y="11"/>
                  </a:lnTo>
                  <a:lnTo>
                    <a:pt x="59" y="14"/>
                  </a:lnTo>
                  <a:lnTo>
                    <a:pt x="59" y="14"/>
                  </a:lnTo>
                  <a:lnTo>
                    <a:pt x="56" y="14"/>
                  </a:lnTo>
                  <a:lnTo>
                    <a:pt x="52" y="9"/>
                  </a:lnTo>
                  <a:lnTo>
                    <a:pt x="52" y="9"/>
                  </a:lnTo>
                  <a:lnTo>
                    <a:pt x="45" y="7"/>
                  </a:lnTo>
                  <a:lnTo>
                    <a:pt x="40" y="2"/>
                  </a:lnTo>
                  <a:lnTo>
                    <a:pt x="35" y="0"/>
                  </a:lnTo>
                  <a:lnTo>
                    <a:pt x="33" y="0"/>
                  </a:lnTo>
                  <a:lnTo>
                    <a:pt x="30" y="0"/>
                  </a:lnTo>
                  <a:lnTo>
                    <a:pt x="30" y="0"/>
                  </a:lnTo>
                  <a:lnTo>
                    <a:pt x="28" y="0"/>
                  </a:lnTo>
                  <a:lnTo>
                    <a:pt x="23" y="4"/>
                  </a:lnTo>
                  <a:lnTo>
                    <a:pt x="19" y="9"/>
                  </a:lnTo>
                  <a:lnTo>
                    <a:pt x="16" y="9"/>
                  </a:lnTo>
                  <a:lnTo>
                    <a:pt x="16" y="14"/>
                  </a:lnTo>
                  <a:lnTo>
                    <a:pt x="14" y="21"/>
                  </a:lnTo>
                  <a:lnTo>
                    <a:pt x="9" y="26"/>
                  </a:lnTo>
                  <a:lnTo>
                    <a:pt x="7" y="33"/>
                  </a:lnTo>
                  <a:lnTo>
                    <a:pt x="7" y="33"/>
                  </a:lnTo>
                  <a:lnTo>
                    <a:pt x="2" y="38"/>
                  </a:lnTo>
                  <a:lnTo>
                    <a:pt x="0" y="42"/>
                  </a:lnTo>
                  <a:lnTo>
                    <a:pt x="0" y="49"/>
                  </a:lnTo>
                  <a:lnTo>
                    <a:pt x="0" y="56"/>
                  </a:lnTo>
                  <a:lnTo>
                    <a:pt x="0" y="61"/>
                  </a:lnTo>
                  <a:lnTo>
                    <a:pt x="2" y="64"/>
                  </a:lnTo>
                  <a:lnTo>
                    <a:pt x="2" y="61"/>
                  </a:lnTo>
                  <a:lnTo>
                    <a:pt x="2" y="61"/>
                  </a:lnTo>
                  <a:lnTo>
                    <a:pt x="4" y="61"/>
                  </a:lnTo>
                  <a:lnTo>
                    <a:pt x="4" y="61"/>
                  </a:lnTo>
                  <a:lnTo>
                    <a:pt x="4" y="61"/>
                  </a:lnTo>
                  <a:lnTo>
                    <a:pt x="4" y="61"/>
                  </a:lnTo>
                  <a:lnTo>
                    <a:pt x="7" y="64"/>
                  </a:lnTo>
                  <a:lnTo>
                    <a:pt x="7" y="66"/>
                  </a:lnTo>
                  <a:lnTo>
                    <a:pt x="9" y="66"/>
                  </a:lnTo>
                  <a:lnTo>
                    <a:pt x="9" y="68"/>
                  </a:lnTo>
                  <a:lnTo>
                    <a:pt x="9" y="68"/>
                  </a:lnTo>
                  <a:lnTo>
                    <a:pt x="9" y="71"/>
                  </a:lnTo>
                  <a:lnTo>
                    <a:pt x="9" y="73"/>
                  </a:lnTo>
                  <a:lnTo>
                    <a:pt x="9" y="73"/>
                  </a:lnTo>
                  <a:lnTo>
                    <a:pt x="9" y="75"/>
                  </a:lnTo>
                  <a:lnTo>
                    <a:pt x="16" y="80"/>
                  </a:lnTo>
                  <a:lnTo>
                    <a:pt x="19" y="85"/>
                  </a:lnTo>
                  <a:lnTo>
                    <a:pt x="19" y="85"/>
                  </a:lnTo>
                  <a:lnTo>
                    <a:pt x="21" y="87"/>
                  </a:lnTo>
                  <a:lnTo>
                    <a:pt x="26" y="87"/>
                  </a:lnTo>
                  <a:lnTo>
                    <a:pt x="26" y="87"/>
                  </a:lnTo>
                  <a:lnTo>
                    <a:pt x="30" y="90"/>
                  </a:lnTo>
                  <a:lnTo>
                    <a:pt x="35" y="92"/>
                  </a:lnTo>
                  <a:lnTo>
                    <a:pt x="40" y="92"/>
                  </a:lnTo>
                  <a:lnTo>
                    <a:pt x="45" y="92"/>
                  </a:lnTo>
                  <a:lnTo>
                    <a:pt x="54" y="92"/>
                  </a:lnTo>
                  <a:lnTo>
                    <a:pt x="59" y="92"/>
                  </a:lnTo>
                  <a:lnTo>
                    <a:pt x="64" y="92"/>
                  </a:lnTo>
                  <a:lnTo>
                    <a:pt x="64" y="92"/>
                  </a:lnTo>
                  <a:lnTo>
                    <a:pt x="64" y="92"/>
                  </a:lnTo>
                  <a:lnTo>
                    <a:pt x="64" y="90"/>
                  </a:lnTo>
                  <a:lnTo>
                    <a:pt x="64" y="90"/>
                  </a:lnTo>
                  <a:lnTo>
                    <a:pt x="61" y="90"/>
                  </a:lnTo>
                  <a:lnTo>
                    <a:pt x="61" y="85"/>
                  </a:lnTo>
                  <a:lnTo>
                    <a:pt x="61" y="82"/>
                  </a:lnTo>
                  <a:lnTo>
                    <a:pt x="61" y="80"/>
                  </a:lnTo>
                  <a:lnTo>
                    <a:pt x="64" y="75"/>
                  </a:lnTo>
                  <a:lnTo>
                    <a:pt x="64" y="68"/>
                  </a:lnTo>
                  <a:lnTo>
                    <a:pt x="64" y="64"/>
                  </a:lnTo>
                  <a:lnTo>
                    <a:pt x="64" y="64"/>
                  </a:lnTo>
                  <a:lnTo>
                    <a:pt x="68" y="64"/>
                  </a:lnTo>
                  <a:lnTo>
                    <a:pt x="68" y="64"/>
                  </a:lnTo>
                  <a:lnTo>
                    <a:pt x="71" y="64"/>
                  </a:lnTo>
                  <a:lnTo>
                    <a:pt x="71" y="64"/>
                  </a:lnTo>
                  <a:lnTo>
                    <a:pt x="71" y="49"/>
                  </a:lnTo>
                  <a:lnTo>
                    <a:pt x="71" y="45"/>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2" name="Freeform 52">
              <a:extLst>
                <a:ext uri="{FF2B5EF4-FFF2-40B4-BE49-F238E27FC236}">
                  <a16:creationId xmlns:a16="http://schemas.microsoft.com/office/drawing/2014/main" xmlns="" id="{F9A76B5E-CBBF-79B9-8213-6CB201C59191}"/>
                </a:ext>
              </a:extLst>
            </p:cNvPr>
            <p:cNvSpPr>
              <a:spLocks/>
            </p:cNvSpPr>
            <p:nvPr/>
          </p:nvSpPr>
          <p:spPr bwMode="auto">
            <a:xfrm>
              <a:off x="9267824" y="2541154"/>
              <a:ext cx="998538" cy="742950"/>
            </a:xfrm>
            <a:custGeom>
              <a:avLst/>
              <a:gdLst>
                <a:gd name="T0" fmla="*/ 613 w 629"/>
                <a:gd name="T1" fmla="*/ 367 h 468"/>
                <a:gd name="T2" fmla="*/ 594 w 629"/>
                <a:gd name="T3" fmla="*/ 362 h 468"/>
                <a:gd name="T4" fmla="*/ 577 w 629"/>
                <a:gd name="T5" fmla="*/ 336 h 468"/>
                <a:gd name="T6" fmla="*/ 565 w 629"/>
                <a:gd name="T7" fmla="*/ 300 h 468"/>
                <a:gd name="T8" fmla="*/ 556 w 629"/>
                <a:gd name="T9" fmla="*/ 289 h 468"/>
                <a:gd name="T10" fmla="*/ 537 w 629"/>
                <a:gd name="T11" fmla="*/ 272 h 468"/>
                <a:gd name="T12" fmla="*/ 511 w 629"/>
                <a:gd name="T13" fmla="*/ 246 h 468"/>
                <a:gd name="T14" fmla="*/ 487 w 629"/>
                <a:gd name="T15" fmla="*/ 241 h 468"/>
                <a:gd name="T16" fmla="*/ 473 w 629"/>
                <a:gd name="T17" fmla="*/ 232 h 468"/>
                <a:gd name="T18" fmla="*/ 482 w 629"/>
                <a:gd name="T19" fmla="*/ 218 h 468"/>
                <a:gd name="T20" fmla="*/ 482 w 629"/>
                <a:gd name="T21" fmla="*/ 210 h 468"/>
                <a:gd name="T22" fmla="*/ 494 w 629"/>
                <a:gd name="T23" fmla="*/ 203 h 468"/>
                <a:gd name="T24" fmla="*/ 511 w 629"/>
                <a:gd name="T25" fmla="*/ 208 h 468"/>
                <a:gd name="T26" fmla="*/ 530 w 629"/>
                <a:gd name="T27" fmla="*/ 149 h 468"/>
                <a:gd name="T28" fmla="*/ 525 w 629"/>
                <a:gd name="T29" fmla="*/ 116 h 468"/>
                <a:gd name="T30" fmla="*/ 478 w 629"/>
                <a:gd name="T31" fmla="*/ 33 h 468"/>
                <a:gd name="T32" fmla="*/ 459 w 629"/>
                <a:gd name="T33" fmla="*/ 7 h 468"/>
                <a:gd name="T34" fmla="*/ 416 w 629"/>
                <a:gd name="T35" fmla="*/ 85 h 468"/>
                <a:gd name="T36" fmla="*/ 326 w 629"/>
                <a:gd name="T37" fmla="*/ 113 h 468"/>
                <a:gd name="T38" fmla="*/ 251 w 629"/>
                <a:gd name="T39" fmla="*/ 156 h 468"/>
                <a:gd name="T40" fmla="*/ 132 w 629"/>
                <a:gd name="T41" fmla="*/ 147 h 468"/>
                <a:gd name="T42" fmla="*/ 94 w 629"/>
                <a:gd name="T43" fmla="*/ 109 h 468"/>
                <a:gd name="T44" fmla="*/ 73 w 629"/>
                <a:gd name="T45" fmla="*/ 102 h 468"/>
                <a:gd name="T46" fmla="*/ 61 w 629"/>
                <a:gd name="T47" fmla="*/ 102 h 468"/>
                <a:gd name="T48" fmla="*/ 49 w 629"/>
                <a:gd name="T49" fmla="*/ 104 h 468"/>
                <a:gd name="T50" fmla="*/ 42 w 629"/>
                <a:gd name="T51" fmla="*/ 123 h 468"/>
                <a:gd name="T52" fmla="*/ 28 w 629"/>
                <a:gd name="T53" fmla="*/ 154 h 468"/>
                <a:gd name="T54" fmla="*/ 2 w 629"/>
                <a:gd name="T55" fmla="*/ 189 h 468"/>
                <a:gd name="T56" fmla="*/ 4 w 629"/>
                <a:gd name="T57" fmla="*/ 213 h 468"/>
                <a:gd name="T58" fmla="*/ 28 w 629"/>
                <a:gd name="T59" fmla="*/ 215 h 468"/>
                <a:gd name="T60" fmla="*/ 52 w 629"/>
                <a:gd name="T61" fmla="*/ 232 h 468"/>
                <a:gd name="T62" fmla="*/ 57 w 629"/>
                <a:gd name="T63" fmla="*/ 248 h 468"/>
                <a:gd name="T64" fmla="*/ 71 w 629"/>
                <a:gd name="T65" fmla="*/ 265 h 468"/>
                <a:gd name="T66" fmla="*/ 90 w 629"/>
                <a:gd name="T67" fmla="*/ 274 h 468"/>
                <a:gd name="T68" fmla="*/ 101 w 629"/>
                <a:gd name="T69" fmla="*/ 286 h 468"/>
                <a:gd name="T70" fmla="*/ 120 w 629"/>
                <a:gd name="T71" fmla="*/ 300 h 468"/>
                <a:gd name="T72" fmla="*/ 118 w 629"/>
                <a:gd name="T73" fmla="*/ 315 h 468"/>
                <a:gd name="T74" fmla="*/ 123 w 629"/>
                <a:gd name="T75" fmla="*/ 331 h 468"/>
                <a:gd name="T76" fmla="*/ 146 w 629"/>
                <a:gd name="T77" fmla="*/ 341 h 468"/>
                <a:gd name="T78" fmla="*/ 163 w 629"/>
                <a:gd name="T79" fmla="*/ 350 h 468"/>
                <a:gd name="T80" fmla="*/ 165 w 629"/>
                <a:gd name="T81" fmla="*/ 357 h 468"/>
                <a:gd name="T82" fmla="*/ 175 w 629"/>
                <a:gd name="T83" fmla="*/ 388 h 468"/>
                <a:gd name="T84" fmla="*/ 191 w 629"/>
                <a:gd name="T85" fmla="*/ 397 h 468"/>
                <a:gd name="T86" fmla="*/ 201 w 629"/>
                <a:gd name="T87" fmla="*/ 412 h 468"/>
                <a:gd name="T88" fmla="*/ 208 w 629"/>
                <a:gd name="T89" fmla="*/ 416 h 468"/>
                <a:gd name="T90" fmla="*/ 227 w 629"/>
                <a:gd name="T91" fmla="*/ 426 h 468"/>
                <a:gd name="T92" fmla="*/ 243 w 629"/>
                <a:gd name="T93" fmla="*/ 412 h 468"/>
                <a:gd name="T94" fmla="*/ 262 w 629"/>
                <a:gd name="T95" fmla="*/ 416 h 468"/>
                <a:gd name="T96" fmla="*/ 281 w 629"/>
                <a:gd name="T97" fmla="*/ 412 h 468"/>
                <a:gd name="T98" fmla="*/ 296 w 629"/>
                <a:gd name="T99" fmla="*/ 409 h 468"/>
                <a:gd name="T100" fmla="*/ 303 w 629"/>
                <a:gd name="T101" fmla="*/ 421 h 468"/>
                <a:gd name="T102" fmla="*/ 317 w 629"/>
                <a:gd name="T103" fmla="*/ 435 h 468"/>
                <a:gd name="T104" fmla="*/ 340 w 629"/>
                <a:gd name="T105" fmla="*/ 447 h 468"/>
                <a:gd name="T106" fmla="*/ 350 w 629"/>
                <a:gd name="T107" fmla="*/ 461 h 468"/>
                <a:gd name="T108" fmla="*/ 364 w 629"/>
                <a:gd name="T109" fmla="*/ 457 h 468"/>
                <a:gd name="T110" fmla="*/ 395 w 629"/>
                <a:gd name="T111" fmla="*/ 459 h 468"/>
                <a:gd name="T112" fmla="*/ 421 w 629"/>
                <a:gd name="T113" fmla="*/ 464 h 468"/>
                <a:gd name="T114" fmla="*/ 466 w 629"/>
                <a:gd name="T115" fmla="*/ 452 h 468"/>
                <a:gd name="T116" fmla="*/ 537 w 629"/>
                <a:gd name="T117" fmla="*/ 419 h 468"/>
                <a:gd name="T118" fmla="*/ 608 w 629"/>
                <a:gd name="T119" fmla="*/ 39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9" h="468">
                  <a:moveTo>
                    <a:pt x="622" y="400"/>
                  </a:moveTo>
                  <a:lnTo>
                    <a:pt x="622" y="397"/>
                  </a:lnTo>
                  <a:lnTo>
                    <a:pt x="620" y="395"/>
                  </a:lnTo>
                  <a:lnTo>
                    <a:pt x="620" y="383"/>
                  </a:lnTo>
                  <a:lnTo>
                    <a:pt x="622" y="383"/>
                  </a:lnTo>
                  <a:lnTo>
                    <a:pt x="622" y="381"/>
                  </a:lnTo>
                  <a:lnTo>
                    <a:pt x="624" y="381"/>
                  </a:lnTo>
                  <a:lnTo>
                    <a:pt x="624" y="378"/>
                  </a:lnTo>
                  <a:lnTo>
                    <a:pt x="622" y="378"/>
                  </a:lnTo>
                  <a:lnTo>
                    <a:pt x="622" y="376"/>
                  </a:lnTo>
                  <a:lnTo>
                    <a:pt x="622" y="374"/>
                  </a:lnTo>
                  <a:lnTo>
                    <a:pt x="622" y="374"/>
                  </a:lnTo>
                  <a:lnTo>
                    <a:pt x="624" y="371"/>
                  </a:lnTo>
                  <a:lnTo>
                    <a:pt x="624" y="371"/>
                  </a:lnTo>
                  <a:lnTo>
                    <a:pt x="620" y="369"/>
                  </a:lnTo>
                  <a:lnTo>
                    <a:pt x="617" y="367"/>
                  </a:lnTo>
                  <a:lnTo>
                    <a:pt x="615" y="367"/>
                  </a:lnTo>
                  <a:lnTo>
                    <a:pt x="615" y="367"/>
                  </a:lnTo>
                  <a:lnTo>
                    <a:pt x="613" y="367"/>
                  </a:lnTo>
                  <a:lnTo>
                    <a:pt x="613" y="367"/>
                  </a:lnTo>
                  <a:lnTo>
                    <a:pt x="610" y="367"/>
                  </a:lnTo>
                  <a:lnTo>
                    <a:pt x="608" y="367"/>
                  </a:lnTo>
                  <a:lnTo>
                    <a:pt x="608" y="364"/>
                  </a:lnTo>
                  <a:lnTo>
                    <a:pt x="605" y="364"/>
                  </a:lnTo>
                  <a:lnTo>
                    <a:pt x="605" y="364"/>
                  </a:lnTo>
                  <a:lnTo>
                    <a:pt x="605" y="364"/>
                  </a:lnTo>
                  <a:lnTo>
                    <a:pt x="603" y="364"/>
                  </a:lnTo>
                  <a:lnTo>
                    <a:pt x="603" y="367"/>
                  </a:lnTo>
                  <a:lnTo>
                    <a:pt x="601" y="369"/>
                  </a:lnTo>
                  <a:lnTo>
                    <a:pt x="598" y="369"/>
                  </a:lnTo>
                  <a:lnTo>
                    <a:pt x="598" y="369"/>
                  </a:lnTo>
                  <a:lnTo>
                    <a:pt x="596" y="369"/>
                  </a:lnTo>
                  <a:lnTo>
                    <a:pt x="596" y="367"/>
                  </a:lnTo>
                  <a:lnTo>
                    <a:pt x="594" y="364"/>
                  </a:lnTo>
                  <a:lnTo>
                    <a:pt x="594" y="364"/>
                  </a:lnTo>
                  <a:lnTo>
                    <a:pt x="594" y="364"/>
                  </a:lnTo>
                  <a:lnTo>
                    <a:pt x="594" y="362"/>
                  </a:lnTo>
                  <a:lnTo>
                    <a:pt x="594" y="362"/>
                  </a:lnTo>
                  <a:lnTo>
                    <a:pt x="596" y="362"/>
                  </a:lnTo>
                  <a:lnTo>
                    <a:pt x="594" y="362"/>
                  </a:lnTo>
                  <a:lnTo>
                    <a:pt x="594" y="360"/>
                  </a:lnTo>
                  <a:lnTo>
                    <a:pt x="591" y="360"/>
                  </a:lnTo>
                  <a:lnTo>
                    <a:pt x="589" y="357"/>
                  </a:lnTo>
                  <a:lnTo>
                    <a:pt x="587" y="355"/>
                  </a:lnTo>
                  <a:lnTo>
                    <a:pt x="584" y="352"/>
                  </a:lnTo>
                  <a:lnTo>
                    <a:pt x="584" y="350"/>
                  </a:lnTo>
                  <a:lnTo>
                    <a:pt x="584" y="348"/>
                  </a:lnTo>
                  <a:lnTo>
                    <a:pt x="579" y="343"/>
                  </a:lnTo>
                  <a:lnTo>
                    <a:pt x="579" y="341"/>
                  </a:lnTo>
                  <a:lnTo>
                    <a:pt x="579" y="341"/>
                  </a:lnTo>
                  <a:lnTo>
                    <a:pt x="579" y="341"/>
                  </a:lnTo>
                  <a:lnTo>
                    <a:pt x="579" y="341"/>
                  </a:lnTo>
                  <a:lnTo>
                    <a:pt x="579" y="338"/>
                  </a:lnTo>
                  <a:lnTo>
                    <a:pt x="579" y="338"/>
                  </a:lnTo>
                  <a:lnTo>
                    <a:pt x="579" y="338"/>
                  </a:lnTo>
                  <a:lnTo>
                    <a:pt x="577" y="336"/>
                  </a:lnTo>
                  <a:lnTo>
                    <a:pt x="577" y="336"/>
                  </a:lnTo>
                  <a:lnTo>
                    <a:pt x="577" y="336"/>
                  </a:lnTo>
                  <a:lnTo>
                    <a:pt x="579" y="334"/>
                  </a:lnTo>
                  <a:lnTo>
                    <a:pt x="579" y="334"/>
                  </a:lnTo>
                  <a:lnTo>
                    <a:pt x="577" y="331"/>
                  </a:lnTo>
                  <a:lnTo>
                    <a:pt x="577" y="329"/>
                  </a:lnTo>
                  <a:lnTo>
                    <a:pt x="577" y="329"/>
                  </a:lnTo>
                  <a:lnTo>
                    <a:pt x="575" y="329"/>
                  </a:lnTo>
                  <a:lnTo>
                    <a:pt x="575" y="326"/>
                  </a:lnTo>
                  <a:lnTo>
                    <a:pt x="575" y="324"/>
                  </a:lnTo>
                  <a:lnTo>
                    <a:pt x="572" y="322"/>
                  </a:lnTo>
                  <a:lnTo>
                    <a:pt x="572" y="319"/>
                  </a:lnTo>
                  <a:lnTo>
                    <a:pt x="572" y="317"/>
                  </a:lnTo>
                  <a:lnTo>
                    <a:pt x="572" y="315"/>
                  </a:lnTo>
                  <a:lnTo>
                    <a:pt x="570" y="312"/>
                  </a:lnTo>
                  <a:lnTo>
                    <a:pt x="570" y="310"/>
                  </a:lnTo>
                  <a:lnTo>
                    <a:pt x="568" y="307"/>
                  </a:lnTo>
                  <a:lnTo>
                    <a:pt x="568" y="305"/>
                  </a:lnTo>
                  <a:lnTo>
                    <a:pt x="568" y="303"/>
                  </a:lnTo>
                  <a:lnTo>
                    <a:pt x="565" y="300"/>
                  </a:lnTo>
                  <a:lnTo>
                    <a:pt x="565" y="300"/>
                  </a:lnTo>
                  <a:lnTo>
                    <a:pt x="565" y="298"/>
                  </a:lnTo>
                  <a:lnTo>
                    <a:pt x="565" y="298"/>
                  </a:lnTo>
                  <a:lnTo>
                    <a:pt x="565" y="298"/>
                  </a:lnTo>
                  <a:lnTo>
                    <a:pt x="561" y="296"/>
                  </a:lnTo>
                  <a:lnTo>
                    <a:pt x="561" y="296"/>
                  </a:lnTo>
                  <a:lnTo>
                    <a:pt x="558" y="296"/>
                  </a:lnTo>
                  <a:lnTo>
                    <a:pt x="556" y="296"/>
                  </a:lnTo>
                  <a:lnTo>
                    <a:pt x="556" y="293"/>
                  </a:lnTo>
                  <a:lnTo>
                    <a:pt x="556" y="293"/>
                  </a:lnTo>
                  <a:lnTo>
                    <a:pt x="556" y="291"/>
                  </a:lnTo>
                  <a:lnTo>
                    <a:pt x="553" y="291"/>
                  </a:lnTo>
                  <a:lnTo>
                    <a:pt x="553" y="291"/>
                  </a:lnTo>
                  <a:lnTo>
                    <a:pt x="553" y="291"/>
                  </a:lnTo>
                  <a:lnTo>
                    <a:pt x="553" y="291"/>
                  </a:lnTo>
                  <a:lnTo>
                    <a:pt x="556" y="291"/>
                  </a:lnTo>
                  <a:lnTo>
                    <a:pt x="556" y="291"/>
                  </a:lnTo>
                  <a:lnTo>
                    <a:pt x="556" y="289"/>
                  </a:lnTo>
                  <a:lnTo>
                    <a:pt x="556" y="289"/>
                  </a:lnTo>
                  <a:lnTo>
                    <a:pt x="553" y="286"/>
                  </a:lnTo>
                  <a:lnTo>
                    <a:pt x="553" y="286"/>
                  </a:lnTo>
                  <a:lnTo>
                    <a:pt x="551" y="284"/>
                  </a:lnTo>
                  <a:lnTo>
                    <a:pt x="544" y="281"/>
                  </a:lnTo>
                  <a:lnTo>
                    <a:pt x="542" y="281"/>
                  </a:lnTo>
                  <a:lnTo>
                    <a:pt x="542" y="281"/>
                  </a:lnTo>
                  <a:lnTo>
                    <a:pt x="542" y="281"/>
                  </a:lnTo>
                  <a:lnTo>
                    <a:pt x="542" y="281"/>
                  </a:lnTo>
                  <a:lnTo>
                    <a:pt x="542" y="281"/>
                  </a:lnTo>
                  <a:lnTo>
                    <a:pt x="539" y="279"/>
                  </a:lnTo>
                  <a:lnTo>
                    <a:pt x="539" y="279"/>
                  </a:lnTo>
                  <a:lnTo>
                    <a:pt x="539" y="277"/>
                  </a:lnTo>
                  <a:lnTo>
                    <a:pt x="537" y="277"/>
                  </a:lnTo>
                  <a:lnTo>
                    <a:pt x="537" y="277"/>
                  </a:lnTo>
                  <a:lnTo>
                    <a:pt x="537" y="277"/>
                  </a:lnTo>
                  <a:lnTo>
                    <a:pt x="537" y="274"/>
                  </a:lnTo>
                  <a:lnTo>
                    <a:pt x="537" y="272"/>
                  </a:lnTo>
                  <a:lnTo>
                    <a:pt x="537" y="272"/>
                  </a:lnTo>
                  <a:lnTo>
                    <a:pt x="537" y="272"/>
                  </a:lnTo>
                  <a:lnTo>
                    <a:pt x="534" y="272"/>
                  </a:lnTo>
                  <a:lnTo>
                    <a:pt x="534" y="272"/>
                  </a:lnTo>
                  <a:lnTo>
                    <a:pt x="532" y="272"/>
                  </a:lnTo>
                  <a:lnTo>
                    <a:pt x="532" y="270"/>
                  </a:lnTo>
                  <a:lnTo>
                    <a:pt x="530" y="267"/>
                  </a:lnTo>
                  <a:lnTo>
                    <a:pt x="530" y="267"/>
                  </a:lnTo>
                  <a:lnTo>
                    <a:pt x="530" y="267"/>
                  </a:lnTo>
                  <a:lnTo>
                    <a:pt x="530" y="263"/>
                  </a:lnTo>
                  <a:lnTo>
                    <a:pt x="527" y="260"/>
                  </a:lnTo>
                  <a:lnTo>
                    <a:pt x="527" y="258"/>
                  </a:lnTo>
                  <a:lnTo>
                    <a:pt x="520" y="253"/>
                  </a:lnTo>
                  <a:lnTo>
                    <a:pt x="518" y="251"/>
                  </a:lnTo>
                  <a:lnTo>
                    <a:pt x="518" y="251"/>
                  </a:lnTo>
                  <a:lnTo>
                    <a:pt x="518" y="251"/>
                  </a:lnTo>
                  <a:lnTo>
                    <a:pt x="518" y="251"/>
                  </a:lnTo>
                  <a:lnTo>
                    <a:pt x="513" y="248"/>
                  </a:lnTo>
                  <a:lnTo>
                    <a:pt x="513" y="246"/>
                  </a:lnTo>
                  <a:lnTo>
                    <a:pt x="511" y="246"/>
                  </a:lnTo>
                  <a:lnTo>
                    <a:pt x="511" y="246"/>
                  </a:lnTo>
                  <a:lnTo>
                    <a:pt x="508" y="244"/>
                  </a:lnTo>
                  <a:lnTo>
                    <a:pt x="508" y="244"/>
                  </a:lnTo>
                  <a:lnTo>
                    <a:pt x="508" y="244"/>
                  </a:lnTo>
                  <a:lnTo>
                    <a:pt x="504" y="244"/>
                  </a:lnTo>
                  <a:lnTo>
                    <a:pt x="504" y="244"/>
                  </a:lnTo>
                  <a:lnTo>
                    <a:pt x="501" y="244"/>
                  </a:lnTo>
                  <a:lnTo>
                    <a:pt x="501" y="241"/>
                  </a:lnTo>
                  <a:lnTo>
                    <a:pt x="501" y="241"/>
                  </a:lnTo>
                  <a:lnTo>
                    <a:pt x="501" y="241"/>
                  </a:lnTo>
                  <a:lnTo>
                    <a:pt x="499" y="241"/>
                  </a:lnTo>
                  <a:lnTo>
                    <a:pt x="499" y="241"/>
                  </a:lnTo>
                  <a:lnTo>
                    <a:pt x="499" y="241"/>
                  </a:lnTo>
                  <a:lnTo>
                    <a:pt x="497" y="241"/>
                  </a:lnTo>
                  <a:lnTo>
                    <a:pt x="494" y="241"/>
                  </a:lnTo>
                  <a:lnTo>
                    <a:pt x="494" y="241"/>
                  </a:lnTo>
                  <a:lnTo>
                    <a:pt x="492" y="241"/>
                  </a:lnTo>
                  <a:lnTo>
                    <a:pt x="492" y="241"/>
                  </a:lnTo>
                  <a:lnTo>
                    <a:pt x="490" y="241"/>
                  </a:lnTo>
                  <a:lnTo>
                    <a:pt x="487" y="241"/>
                  </a:lnTo>
                  <a:lnTo>
                    <a:pt x="487" y="239"/>
                  </a:lnTo>
                  <a:lnTo>
                    <a:pt x="487" y="239"/>
                  </a:lnTo>
                  <a:lnTo>
                    <a:pt x="485" y="239"/>
                  </a:lnTo>
                  <a:lnTo>
                    <a:pt x="485" y="239"/>
                  </a:lnTo>
                  <a:lnTo>
                    <a:pt x="482" y="239"/>
                  </a:lnTo>
                  <a:lnTo>
                    <a:pt x="482" y="239"/>
                  </a:lnTo>
                  <a:lnTo>
                    <a:pt x="480" y="239"/>
                  </a:lnTo>
                  <a:lnTo>
                    <a:pt x="480" y="239"/>
                  </a:lnTo>
                  <a:lnTo>
                    <a:pt x="480" y="239"/>
                  </a:lnTo>
                  <a:lnTo>
                    <a:pt x="480" y="239"/>
                  </a:lnTo>
                  <a:lnTo>
                    <a:pt x="478" y="239"/>
                  </a:lnTo>
                  <a:lnTo>
                    <a:pt x="478" y="239"/>
                  </a:lnTo>
                  <a:lnTo>
                    <a:pt x="475" y="239"/>
                  </a:lnTo>
                  <a:lnTo>
                    <a:pt x="475" y="236"/>
                  </a:lnTo>
                  <a:lnTo>
                    <a:pt x="475" y="236"/>
                  </a:lnTo>
                  <a:lnTo>
                    <a:pt x="475" y="236"/>
                  </a:lnTo>
                  <a:lnTo>
                    <a:pt x="475" y="236"/>
                  </a:lnTo>
                  <a:lnTo>
                    <a:pt x="475" y="234"/>
                  </a:lnTo>
                  <a:lnTo>
                    <a:pt x="473" y="232"/>
                  </a:lnTo>
                  <a:lnTo>
                    <a:pt x="473" y="232"/>
                  </a:lnTo>
                  <a:lnTo>
                    <a:pt x="473" y="229"/>
                  </a:lnTo>
                  <a:lnTo>
                    <a:pt x="473" y="229"/>
                  </a:lnTo>
                  <a:lnTo>
                    <a:pt x="473" y="229"/>
                  </a:lnTo>
                  <a:lnTo>
                    <a:pt x="475" y="229"/>
                  </a:lnTo>
                  <a:lnTo>
                    <a:pt x="475" y="229"/>
                  </a:lnTo>
                  <a:lnTo>
                    <a:pt x="475" y="227"/>
                  </a:lnTo>
                  <a:lnTo>
                    <a:pt x="475" y="227"/>
                  </a:lnTo>
                  <a:lnTo>
                    <a:pt x="475" y="227"/>
                  </a:lnTo>
                  <a:lnTo>
                    <a:pt x="478" y="222"/>
                  </a:lnTo>
                  <a:lnTo>
                    <a:pt x="480" y="222"/>
                  </a:lnTo>
                  <a:lnTo>
                    <a:pt x="480" y="222"/>
                  </a:lnTo>
                  <a:lnTo>
                    <a:pt x="480" y="222"/>
                  </a:lnTo>
                  <a:lnTo>
                    <a:pt x="480" y="222"/>
                  </a:lnTo>
                  <a:lnTo>
                    <a:pt x="482" y="222"/>
                  </a:lnTo>
                  <a:lnTo>
                    <a:pt x="482" y="220"/>
                  </a:lnTo>
                  <a:lnTo>
                    <a:pt x="482" y="220"/>
                  </a:lnTo>
                  <a:lnTo>
                    <a:pt x="482" y="220"/>
                  </a:lnTo>
                  <a:lnTo>
                    <a:pt x="482" y="218"/>
                  </a:lnTo>
                  <a:lnTo>
                    <a:pt x="482" y="218"/>
                  </a:lnTo>
                  <a:lnTo>
                    <a:pt x="482" y="218"/>
                  </a:lnTo>
                  <a:lnTo>
                    <a:pt x="482" y="218"/>
                  </a:lnTo>
                  <a:lnTo>
                    <a:pt x="482" y="218"/>
                  </a:lnTo>
                  <a:lnTo>
                    <a:pt x="482" y="215"/>
                  </a:lnTo>
                  <a:lnTo>
                    <a:pt x="482" y="215"/>
                  </a:lnTo>
                  <a:lnTo>
                    <a:pt x="482" y="215"/>
                  </a:lnTo>
                  <a:lnTo>
                    <a:pt x="485" y="215"/>
                  </a:lnTo>
                  <a:lnTo>
                    <a:pt x="485" y="215"/>
                  </a:lnTo>
                  <a:lnTo>
                    <a:pt x="485" y="215"/>
                  </a:lnTo>
                  <a:lnTo>
                    <a:pt x="485" y="213"/>
                  </a:lnTo>
                  <a:lnTo>
                    <a:pt x="485" y="213"/>
                  </a:lnTo>
                  <a:lnTo>
                    <a:pt x="482" y="213"/>
                  </a:lnTo>
                  <a:lnTo>
                    <a:pt x="482" y="213"/>
                  </a:lnTo>
                  <a:lnTo>
                    <a:pt x="482" y="213"/>
                  </a:lnTo>
                  <a:lnTo>
                    <a:pt x="482" y="210"/>
                  </a:lnTo>
                  <a:lnTo>
                    <a:pt x="482" y="210"/>
                  </a:lnTo>
                  <a:lnTo>
                    <a:pt x="482" y="210"/>
                  </a:lnTo>
                  <a:lnTo>
                    <a:pt x="482" y="210"/>
                  </a:lnTo>
                  <a:lnTo>
                    <a:pt x="482" y="208"/>
                  </a:lnTo>
                  <a:lnTo>
                    <a:pt x="482" y="208"/>
                  </a:lnTo>
                  <a:lnTo>
                    <a:pt x="482" y="208"/>
                  </a:lnTo>
                  <a:lnTo>
                    <a:pt x="482" y="208"/>
                  </a:lnTo>
                  <a:lnTo>
                    <a:pt x="482" y="208"/>
                  </a:lnTo>
                  <a:lnTo>
                    <a:pt x="482" y="208"/>
                  </a:lnTo>
                  <a:lnTo>
                    <a:pt x="482" y="208"/>
                  </a:lnTo>
                  <a:lnTo>
                    <a:pt x="482" y="206"/>
                  </a:lnTo>
                  <a:lnTo>
                    <a:pt x="482" y="206"/>
                  </a:lnTo>
                  <a:lnTo>
                    <a:pt x="482" y="206"/>
                  </a:lnTo>
                  <a:lnTo>
                    <a:pt x="482" y="206"/>
                  </a:lnTo>
                  <a:lnTo>
                    <a:pt x="485" y="206"/>
                  </a:lnTo>
                  <a:lnTo>
                    <a:pt x="485" y="203"/>
                  </a:lnTo>
                  <a:lnTo>
                    <a:pt x="485" y="203"/>
                  </a:lnTo>
                  <a:lnTo>
                    <a:pt x="485" y="203"/>
                  </a:lnTo>
                  <a:lnTo>
                    <a:pt x="487" y="203"/>
                  </a:lnTo>
                  <a:lnTo>
                    <a:pt x="487" y="203"/>
                  </a:lnTo>
                  <a:lnTo>
                    <a:pt x="492" y="203"/>
                  </a:lnTo>
                  <a:lnTo>
                    <a:pt x="494" y="203"/>
                  </a:lnTo>
                  <a:lnTo>
                    <a:pt x="494" y="203"/>
                  </a:lnTo>
                  <a:lnTo>
                    <a:pt x="494" y="203"/>
                  </a:lnTo>
                  <a:lnTo>
                    <a:pt x="494" y="203"/>
                  </a:lnTo>
                  <a:lnTo>
                    <a:pt x="497" y="203"/>
                  </a:lnTo>
                  <a:lnTo>
                    <a:pt x="499" y="203"/>
                  </a:lnTo>
                  <a:lnTo>
                    <a:pt x="499" y="203"/>
                  </a:lnTo>
                  <a:lnTo>
                    <a:pt x="499" y="201"/>
                  </a:lnTo>
                  <a:lnTo>
                    <a:pt x="499" y="201"/>
                  </a:lnTo>
                  <a:lnTo>
                    <a:pt x="501" y="201"/>
                  </a:lnTo>
                  <a:lnTo>
                    <a:pt x="501" y="201"/>
                  </a:lnTo>
                  <a:lnTo>
                    <a:pt x="501" y="203"/>
                  </a:lnTo>
                  <a:lnTo>
                    <a:pt x="504" y="203"/>
                  </a:lnTo>
                  <a:lnTo>
                    <a:pt x="504" y="203"/>
                  </a:lnTo>
                  <a:lnTo>
                    <a:pt x="504" y="203"/>
                  </a:lnTo>
                  <a:lnTo>
                    <a:pt x="506" y="201"/>
                  </a:lnTo>
                  <a:lnTo>
                    <a:pt x="506" y="203"/>
                  </a:lnTo>
                  <a:lnTo>
                    <a:pt x="508" y="203"/>
                  </a:lnTo>
                  <a:lnTo>
                    <a:pt x="508" y="206"/>
                  </a:lnTo>
                  <a:lnTo>
                    <a:pt x="511" y="208"/>
                  </a:lnTo>
                  <a:lnTo>
                    <a:pt x="513" y="208"/>
                  </a:lnTo>
                  <a:lnTo>
                    <a:pt x="513" y="208"/>
                  </a:lnTo>
                  <a:lnTo>
                    <a:pt x="513" y="208"/>
                  </a:lnTo>
                  <a:lnTo>
                    <a:pt x="516" y="206"/>
                  </a:lnTo>
                  <a:lnTo>
                    <a:pt x="516" y="206"/>
                  </a:lnTo>
                  <a:lnTo>
                    <a:pt x="518" y="206"/>
                  </a:lnTo>
                  <a:lnTo>
                    <a:pt x="518" y="203"/>
                  </a:lnTo>
                  <a:lnTo>
                    <a:pt x="520" y="203"/>
                  </a:lnTo>
                  <a:lnTo>
                    <a:pt x="523" y="203"/>
                  </a:lnTo>
                  <a:lnTo>
                    <a:pt x="525" y="203"/>
                  </a:lnTo>
                  <a:lnTo>
                    <a:pt x="525" y="203"/>
                  </a:lnTo>
                  <a:lnTo>
                    <a:pt x="530" y="199"/>
                  </a:lnTo>
                  <a:lnTo>
                    <a:pt x="532" y="196"/>
                  </a:lnTo>
                  <a:lnTo>
                    <a:pt x="532" y="196"/>
                  </a:lnTo>
                  <a:lnTo>
                    <a:pt x="532" y="194"/>
                  </a:lnTo>
                  <a:lnTo>
                    <a:pt x="532" y="194"/>
                  </a:lnTo>
                  <a:lnTo>
                    <a:pt x="532" y="177"/>
                  </a:lnTo>
                  <a:lnTo>
                    <a:pt x="532" y="163"/>
                  </a:lnTo>
                  <a:lnTo>
                    <a:pt x="530" y="149"/>
                  </a:lnTo>
                  <a:lnTo>
                    <a:pt x="523" y="149"/>
                  </a:lnTo>
                  <a:lnTo>
                    <a:pt x="520" y="149"/>
                  </a:lnTo>
                  <a:lnTo>
                    <a:pt x="520" y="149"/>
                  </a:lnTo>
                  <a:lnTo>
                    <a:pt x="520" y="149"/>
                  </a:lnTo>
                  <a:lnTo>
                    <a:pt x="520" y="149"/>
                  </a:lnTo>
                  <a:lnTo>
                    <a:pt x="520" y="147"/>
                  </a:lnTo>
                  <a:lnTo>
                    <a:pt x="520" y="144"/>
                  </a:lnTo>
                  <a:lnTo>
                    <a:pt x="520" y="139"/>
                  </a:lnTo>
                  <a:lnTo>
                    <a:pt x="523" y="135"/>
                  </a:lnTo>
                  <a:lnTo>
                    <a:pt x="525" y="128"/>
                  </a:lnTo>
                  <a:lnTo>
                    <a:pt x="525" y="128"/>
                  </a:lnTo>
                  <a:lnTo>
                    <a:pt x="525" y="128"/>
                  </a:lnTo>
                  <a:lnTo>
                    <a:pt x="525" y="128"/>
                  </a:lnTo>
                  <a:lnTo>
                    <a:pt x="525" y="125"/>
                  </a:lnTo>
                  <a:lnTo>
                    <a:pt x="525" y="125"/>
                  </a:lnTo>
                  <a:lnTo>
                    <a:pt x="525" y="123"/>
                  </a:lnTo>
                  <a:lnTo>
                    <a:pt x="525" y="121"/>
                  </a:lnTo>
                  <a:lnTo>
                    <a:pt x="525" y="118"/>
                  </a:lnTo>
                  <a:lnTo>
                    <a:pt x="525" y="116"/>
                  </a:lnTo>
                  <a:lnTo>
                    <a:pt x="525" y="116"/>
                  </a:lnTo>
                  <a:lnTo>
                    <a:pt x="523" y="111"/>
                  </a:lnTo>
                  <a:lnTo>
                    <a:pt x="523" y="109"/>
                  </a:lnTo>
                  <a:lnTo>
                    <a:pt x="511" y="99"/>
                  </a:lnTo>
                  <a:lnTo>
                    <a:pt x="499" y="90"/>
                  </a:lnTo>
                  <a:lnTo>
                    <a:pt x="494" y="85"/>
                  </a:lnTo>
                  <a:lnTo>
                    <a:pt x="494" y="85"/>
                  </a:lnTo>
                  <a:lnTo>
                    <a:pt x="494" y="85"/>
                  </a:lnTo>
                  <a:lnTo>
                    <a:pt x="482" y="80"/>
                  </a:lnTo>
                  <a:lnTo>
                    <a:pt x="480" y="80"/>
                  </a:lnTo>
                  <a:lnTo>
                    <a:pt x="480" y="78"/>
                  </a:lnTo>
                  <a:lnTo>
                    <a:pt x="482" y="78"/>
                  </a:lnTo>
                  <a:lnTo>
                    <a:pt x="482" y="76"/>
                  </a:lnTo>
                  <a:lnTo>
                    <a:pt x="482" y="76"/>
                  </a:lnTo>
                  <a:lnTo>
                    <a:pt x="482" y="73"/>
                  </a:lnTo>
                  <a:lnTo>
                    <a:pt x="480" y="54"/>
                  </a:lnTo>
                  <a:lnTo>
                    <a:pt x="478" y="33"/>
                  </a:lnTo>
                  <a:lnTo>
                    <a:pt x="478" y="33"/>
                  </a:lnTo>
                  <a:lnTo>
                    <a:pt x="478" y="33"/>
                  </a:lnTo>
                  <a:lnTo>
                    <a:pt x="478" y="33"/>
                  </a:lnTo>
                  <a:lnTo>
                    <a:pt x="480" y="31"/>
                  </a:lnTo>
                  <a:lnTo>
                    <a:pt x="480" y="31"/>
                  </a:lnTo>
                  <a:lnTo>
                    <a:pt x="480" y="28"/>
                  </a:lnTo>
                  <a:lnTo>
                    <a:pt x="480" y="28"/>
                  </a:lnTo>
                  <a:lnTo>
                    <a:pt x="482" y="21"/>
                  </a:lnTo>
                  <a:lnTo>
                    <a:pt x="480" y="14"/>
                  </a:lnTo>
                  <a:lnTo>
                    <a:pt x="485" y="5"/>
                  </a:lnTo>
                  <a:lnTo>
                    <a:pt x="485" y="0"/>
                  </a:lnTo>
                  <a:lnTo>
                    <a:pt x="459" y="0"/>
                  </a:lnTo>
                  <a:lnTo>
                    <a:pt x="459" y="0"/>
                  </a:lnTo>
                  <a:lnTo>
                    <a:pt x="459" y="0"/>
                  </a:lnTo>
                  <a:lnTo>
                    <a:pt x="459" y="0"/>
                  </a:lnTo>
                  <a:lnTo>
                    <a:pt x="459" y="0"/>
                  </a:lnTo>
                  <a:lnTo>
                    <a:pt x="459" y="2"/>
                  </a:lnTo>
                  <a:lnTo>
                    <a:pt x="459" y="2"/>
                  </a:lnTo>
                  <a:lnTo>
                    <a:pt x="459" y="2"/>
                  </a:lnTo>
                  <a:lnTo>
                    <a:pt x="459" y="5"/>
                  </a:lnTo>
                  <a:lnTo>
                    <a:pt x="459" y="7"/>
                  </a:lnTo>
                  <a:lnTo>
                    <a:pt x="459" y="9"/>
                  </a:lnTo>
                  <a:lnTo>
                    <a:pt x="461" y="9"/>
                  </a:lnTo>
                  <a:lnTo>
                    <a:pt x="461" y="9"/>
                  </a:lnTo>
                  <a:lnTo>
                    <a:pt x="459" y="12"/>
                  </a:lnTo>
                  <a:lnTo>
                    <a:pt x="442" y="12"/>
                  </a:lnTo>
                  <a:lnTo>
                    <a:pt x="423" y="12"/>
                  </a:lnTo>
                  <a:lnTo>
                    <a:pt x="437" y="26"/>
                  </a:lnTo>
                  <a:lnTo>
                    <a:pt x="437" y="28"/>
                  </a:lnTo>
                  <a:lnTo>
                    <a:pt x="440" y="28"/>
                  </a:lnTo>
                  <a:lnTo>
                    <a:pt x="440" y="28"/>
                  </a:lnTo>
                  <a:lnTo>
                    <a:pt x="440" y="35"/>
                  </a:lnTo>
                  <a:lnTo>
                    <a:pt x="437" y="42"/>
                  </a:lnTo>
                  <a:lnTo>
                    <a:pt x="437" y="50"/>
                  </a:lnTo>
                  <a:lnTo>
                    <a:pt x="440" y="52"/>
                  </a:lnTo>
                  <a:lnTo>
                    <a:pt x="442" y="59"/>
                  </a:lnTo>
                  <a:lnTo>
                    <a:pt x="442" y="61"/>
                  </a:lnTo>
                  <a:lnTo>
                    <a:pt x="442" y="64"/>
                  </a:lnTo>
                  <a:lnTo>
                    <a:pt x="430" y="73"/>
                  </a:lnTo>
                  <a:lnTo>
                    <a:pt x="416" y="85"/>
                  </a:lnTo>
                  <a:lnTo>
                    <a:pt x="416" y="85"/>
                  </a:lnTo>
                  <a:lnTo>
                    <a:pt x="414" y="94"/>
                  </a:lnTo>
                  <a:lnTo>
                    <a:pt x="409" y="99"/>
                  </a:lnTo>
                  <a:lnTo>
                    <a:pt x="409" y="102"/>
                  </a:lnTo>
                  <a:lnTo>
                    <a:pt x="402" y="109"/>
                  </a:lnTo>
                  <a:lnTo>
                    <a:pt x="390" y="118"/>
                  </a:lnTo>
                  <a:lnTo>
                    <a:pt x="378" y="130"/>
                  </a:lnTo>
                  <a:lnTo>
                    <a:pt x="376" y="132"/>
                  </a:lnTo>
                  <a:lnTo>
                    <a:pt x="364" y="132"/>
                  </a:lnTo>
                  <a:lnTo>
                    <a:pt x="364" y="132"/>
                  </a:lnTo>
                  <a:lnTo>
                    <a:pt x="357" y="132"/>
                  </a:lnTo>
                  <a:lnTo>
                    <a:pt x="357" y="132"/>
                  </a:lnTo>
                  <a:lnTo>
                    <a:pt x="357" y="135"/>
                  </a:lnTo>
                  <a:lnTo>
                    <a:pt x="355" y="135"/>
                  </a:lnTo>
                  <a:lnTo>
                    <a:pt x="355" y="135"/>
                  </a:lnTo>
                  <a:lnTo>
                    <a:pt x="355" y="135"/>
                  </a:lnTo>
                  <a:lnTo>
                    <a:pt x="352" y="135"/>
                  </a:lnTo>
                  <a:lnTo>
                    <a:pt x="338" y="121"/>
                  </a:lnTo>
                  <a:lnTo>
                    <a:pt x="326" y="113"/>
                  </a:lnTo>
                  <a:lnTo>
                    <a:pt x="314" y="104"/>
                  </a:lnTo>
                  <a:lnTo>
                    <a:pt x="312" y="106"/>
                  </a:lnTo>
                  <a:lnTo>
                    <a:pt x="298" y="113"/>
                  </a:lnTo>
                  <a:lnTo>
                    <a:pt x="293" y="116"/>
                  </a:lnTo>
                  <a:lnTo>
                    <a:pt x="293" y="116"/>
                  </a:lnTo>
                  <a:lnTo>
                    <a:pt x="293" y="125"/>
                  </a:lnTo>
                  <a:lnTo>
                    <a:pt x="291" y="128"/>
                  </a:lnTo>
                  <a:lnTo>
                    <a:pt x="286" y="132"/>
                  </a:lnTo>
                  <a:lnTo>
                    <a:pt x="274" y="135"/>
                  </a:lnTo>
                  <a:lnTo>
                    <a:pt x="267" y="137"/>
                  </a:lnTo>
                  <a:lnTo>
                    <a:pt x="260" y="142"/>
                  </a:lnTo>
                  <a:lnTo>
                    <a:pt x="260" y="142"/>
                  </a:lnTo>
                  <a:lnTo>
                    <a:pt x="255" y="144"/>
                  </a:lnTo>
                  <a:lnTo>
                    <a:pt x="251" y="149"/>
                  </a:lnTo>
                  <a:lnTo>
                    <a:pt x="251" y="151"/>
                  </a:lnTo>
                  <a:lnTo>
                    <a:pt x="251" y="154"/>
                  </a:lnTo>
                  <a:lnTo>
                    <a:pt x="251" y="154"/>
                  </a:lnTo>
                  <a:lnTo>
                    <a:pt x="251" y="156"/>
                  </a:lnTo>
                  <a:lnTo>
                    <a:pt x="251" y="156"/>
                  </a:lnTo>
                  <a:lnTo>
                    <a:pt x="229" y="156"/>
                  </a:lnTo>
                  <a:lnTo>
                    <a:pt x="208" y="156"/>
                  </a:lnTo>
                  <a:lnTo>
                    <a:pt x="206" y="154"/>
                  </a:lnTo>
                  <a:lnTo>
                    <a:pt x="201" y="142"/>
                  </a:lnTo>
                  <a:lnTo>
                    <a:pt x="201" y="142"/>
                  </a:lnTo>
                  <a:lnTo>
                    <a:pt x="198" y="142"/>
                  </a:lnTo>
                  <a:lnTo>
                    <a:pt x="194" y="142"/>
                  </a:lnTo>
                  <a:lnTo>
                    <a:pt x="187" y="142"/>
                  </a:lnTo>
                  <a:lnTo>
                    <a:pt x="187" y="142"/>
                  </a:lnTo>
                  <a:lnTo>
                    <a:pt x="187" y="142"/>
                  </a:lnTo>
                  <a:lnTo>
                    <a:pt x="184" y="142"/>
                  </a:lnTo>
                  <a:lnTo>
                    <a:pt x="182" y="142"/>
                  </a:lnTo>
                  <a:lnTo>
                    <a:pt x="172" y="142"/>
                  </a:lnTo>
                  <a:lnTo>
                    <a:pt x="170" y="139"/>
                  </a:lnTo>
                  <a:lnTo>
                    <a:pt x="156" y="142"/>
                  </a:lnTo>
                  <a:lnTo>
                    <a:pt x="137" y="147"/>
                  </a:lnTo>
                  <a:lnTo>
                    <a:pt x="135" y="147"/>
                  </a:lnTo>
                  <a:lnTo>
                    <a:pt x="132" y="147"/>
                  </a:lnTo>
                  <a:lnTo>
                    <a:pt x="132" y="147"/>
                  </a:lnTo>
                  <a:lnTo>
                    <a:pt x="130" y="144"/>
                  </a:lnTo>
                  <a:lnTo>
                    <a:pt x="118" y="132"/>
                  </a:lnTo>
                  <a:lnTo>
                    <a:pt x="109" y="121"/>
                  </a:lnTo>
                  <a:lnTo>
                    <a:pt x="104" y="121"/>
                  </a:lnTo>
                  <a:lnTo>
                    <a:pt x="104" y="121"/>
                  </a:lnTo>
                  <a:lnTo>
                    <a:pt x="104" y="118"/>
                  </a:lnTo>
                  <a:lnTo>
                    <a:pt x="104" y="118"/>
                  </a:lnTo>
                  <a:lnTo>
                    <a:pt x="99" y="113"/>
                  </a:lnTo>
                  <a:lnTo>
                    <a:pt x="99" y="113"/>
                  </a:lnTo>
                  <a:lnTo>
                    <a:pt x="99" y="113"/>
                  </a:lnTo>
                  <a:lnTo>
                    <a:pt x="99" y="113"/>
                  </a:lnTo>
                  <a:lnTo>
                    <a:pt x="99" y="113"/>
                  </a:lnTo>
                  <a:lnTo>
                    <a:pt x="97" y="111"/>
                  </a:lnTo>
                  <a:lnTo>
                    <a:pt x="97" y="111"/>
                  </a:lnTo>
                  <a:lnTo>
                    <a:pt x="94" y="111"/>
                  </a:lnTo>
                  <a:lnTo>
                    <a:pt x="94" y="111"/>
                  </a:lnTo>
                  <a:lnTo>
                    <a:pt x="94" y="109"/>
                  </a:lnTo>
                  <a:lnTo>
                    <a:pt x="94" y="109"/>
                  </a:lnTo>
                  <a:lnTo>
                    <a:pt x="94" y="109"/>
                  </a:lnTo>
                  <a:lnTo>
                    <a:pt x="94" y="102"/>
                  </a:lnTo>
                  <a:lnTo>
                    <a:pt x="94" y="102"/>
                  </a:lnTo>
                  <a:lnTo>
                    <a:pt x="94" y="99"/>
                  </a:lnTo>
                  <a:lnTo>
                    <a:pt x="92" y="99"/>
                  </a:lnTo>
                  <a:lnTo>
                    <a:pt x="90" y="97"/>
                  </a:lnTo>
                  <a:lnTo>
                    <a:pt x="90" y="97"/>
                  </a:lnTo>
                  <a:lnTo>
                    <a:pt x="90" y="97"/>
                  </a:lnTo>
                  <a:lnTo>
                    <a:pt x="87" y="97"/>
                  </a:lnTo>
                  <a:lnTo>
                    <a:pt x="87" y="97"/>
                  </a:lnTo>
                  <a:lnTo>
                    <a:pt x="85" y="99"/>
                  </a:lnTo>
                  <a:lnTo>
                    <a:pt x="85" y="99"/>
                  </a:lnTo>
                  <a:lnTo>
                    <a:pt x="83" y="99"/>
                  </a:lnTo>
                  <a:lnTo>
                    <a:pt x="83" y="99"/>
                  </a:lnTo>
                  <a:lnTo>
                    <a:pt x="83" y="99"/>
                  </a:lnTo>
                  <a:lnTo>
                    <a:pt x="80" y="99"/>
                  </a:lnTo>
                  <a:lnTo>
                    <a:pt x="80" y="99"/>
                  </a:lnTo>
                  <a:lnTo>
                    <a:pt x="80" y="99"/>
                  </a:lnTo>
                  <a:lnTo>
                    <a:pt x="78" y="99"/>
                  </a:lnTo>
                  <a:lnTo>
                    <a:pt x="73" y="102"/>
                  </a:lnTo>
                  <a:lnTo>
                    <a:pt x="73" y="102"/>
                  </a:lnTo>
                  <a:lnTo>
                    <a:pt x="73" y="102"/>
                  </a:lnTo>
                  <a:lnTo>
                    <a:pt x="71" y="102"/>
                  </a:lnTo>
                  <a:lnTo>
                    <a:pt x="68" y="102"/>
                  </a:lnTo>
                  <a:lnTo>
                    <a:pt x="68" y="102"/>
                  </a:lnTo>
                  <a:lnTo>
                    <a:pt x="68" y="102"/>
                  </a:lnTo>
                  <a:lnTo>
                    <a:pt x="66" y="102"/>
                  </a:lnTo>
                  <a:lnTo>
                    <a:pt x="66" y="102"/>
                  </a:lnTo>
                  <a:lnTo>
                    <a:pt x="66" y="102"/>
                  </a:lnTo>
                  <a:lnTo>
                    <a:pt x="66" y="102"/>
                  </a:lnTo>
                  <a:lnTo>
                    <a:pt x="66" y="102"/>
                  </a:lnTo>
                  <a:lnTo>
                    <a:pt x="64" y="102"/>
                  </a:lnTo>
                  <a:lnTo>
                    <a:pt x="64" y="102"/>
                  </a:lnTo>
                  <a:lnTo>
                    <a:pt x="64" y="102"/>
                  </a:lnTo>
                  <a:lnTo>
                    <a:pt x="64" y="102"/>
                  </a:lnTo>
                  <a:lnTo>
                    <a:pt x="64" y="102"/>
                  </a:lnTo>
                  <a:lnTo>
                    <a:pt x="61" y="102"/>
                  </a:lnTo>
                  <a:lnTo>
                    <a:pt x="61" y="102"/>
                  </a:lnTo>
                  <a:lnTo>
                    <a:pt x="61" y="102"/>
                  </a:lnTo>
                  <a:lnTo>
                    <a:pt x="61" y="102"/>
                  </a:lnTo>
                  <a:lnTo>
                    <a:pt x="61" y="102"/>
                  </a:lnTo>
                  <a:lnTo>
                    <a:pt x="61" y="102"/>
                  </a:lnTo>
                  <a:lnTo>
                    <a:pt x="59" y="102"/>
                  </a:lnTo>
                  <a:lnTo>
                    <a:pt x="59" y="102"/>
                  </a:lnTo>
                  <a:lnTo>
                    <a:pt x="59" y="102"/>
                  </a:lnTo>
                  <a:lnTo>
                    <a:pt x="59" y="102"/>
                  </a:lnTo>
                  <a:lnTo>
                    <a:pt x="59" y="102"/>
                  </a:lnTo>
                  <a:lnTo>
                    <a:pt x="59" y="102"/>
                  </a:lnTo>
                  <a:lnTo>
                    <a:pt x="57" y="102"/>
                  </a:lnTo>
                  <a:lnTo>
                    <a:pt x="57" y="102"/>
                  </a:lnTo>
                  <a:lnTo>
                    <a:pt x="57" y="102"/>
                  </a:lnTo>
                  <a:lnTo>
                    <a:pt x="57" y="102"/>
                  </a:lnTo>
                  <a:lnTo>
                    <a:pt x="54" y="104"/>
                  </a:lnTo>
                  <a:lnTo>
                    <a:pt x="54" y="104"/>
                  </a:lnTo>
                  <a:lnTo>
                    <a:pt x="52" y="104"/>
                  </a:lnTo>
                  <a:lnTo>
                    <a:pt x="52" y="104"/>
                  </a:lnTo>
                  <a:lnTo>
                    <a:pt x="52" y="104"/>
                  </a:lnTo>
                  <a:lnTo>
                    <a:pt x="49" y="104"/>
                  </a:lnTo>
                  <a:lnTo>
                    <a:pt x="49" y="104"/>
                  </a:lnTo>
                  <a:lnTo>
                    <a:pt x="49" y="104"/>
                  </a:lnTo>
                  <a:lnTo>
                    <a:pt x="49" y="104"/>
                  </a:lnTo>
                  <a:lnTo>
                    <a:pt x="47" y="111"/>
                  </a:lnTo>
                  <a:lnTo>
                    <a:pt x="47" y="111"/>
                  </a:lnTo>
                  <a:lnTo>
                    <a:pt x="47" y="111"/>
                  </a:lnTo>
                  <a:lnTo>
                    <a:pt x="47" y="111"/>
                  </a:lnTo>
                  <a:lnTo>
                    <a:pt x="47" y="113"/>
                  </a:lnTo>
                  <a:lnTo>
                    <a:pt x="47" y="113"/>
                  </a:lnTo>
                  <a:lnTo>
                    <a:pt x="47" y="113"/>
                  </a:lnTo>
                  <a:lnTo>
                    <a:pt x="47" y="113"/>
                  </a:lnTo>
                  <a:lnTo>
                    <a:pt x="47" y="113"/>
                  </a:lnTo>
                  <a:lnTo>
                    <a:pt x="47" y="116"/>
                  </a:lnTo>
                  <a:lnTo>
                    <a:pt x="47" y="116"/>
                  </a:lnTo>
                  <a:lnTo>
                    <a:pt x="45" y="118"/>
                  </a:lnTo>
                  <a:lnTo>
                    <a:pt x="45" y="121"/>
                  </a:lnTo>
                  <a:lnTo>
                    <a:pt x="45" y="121"/>
                  </a:lnTo>
                  <a:lnTo>
                    <a:pt x="45" y="123"/>
                  </a:lnTo>
                  <a:lnTo>
                    <a:pt x="42" y="123"/>
                  </a:lnTo>
                  <a:lnTo>
                    <a:pt x="42" y="125"/>
                  </a:lnTo>
                  <a:lnTo>
                    <a:pt x="40" y="125"/>
                  </a:lnTo>
                  <a:lnTo>
                    <a:pt x="40" y="128"/>
                  </a:lnTo>
                  <a:lnTo>
                    <a:pt x="38" y="128"/>
                  </a:lnTo>
                  <a:lnTo>
                    <a:pt x="38" y="128"/>
                  </a:lnTo>
                  <a:lnTo>
                    <a:pt x="38" y="128"/>
                  </a:lnTo>
                  <a:lnTo>
                    <a:pt x="35" y="128"/>
                  </a:lnTo>
                  <a:lnTo>
                    <a:pt x="35" y="128"/>
                  </a:lnTo>
                  <a:lnTo>
                    <a:pt x="35" y="128"/>
                  </a:lnTo>
                  <a:lnTo>
                    <a:pt x="35" y="130"/>
                  </a:lnTo>
                  <a:lnTo>
                    <a:pt x="35" y="130"/>
                  </a:lnTo>
                  <a:lnTo>
                    <a:pt x="35" y="130"/>
                  </a:lnTo>
                  <a:lnTo>
                    <a:pt x="35" y="144"/>
                  </a:lnTo>
                  <a:lnTo>
                    <a:pt x="35" y="144"/>
                  </a:lnTo>
                  <a:lnTo>
                    <a:pt x="35" y="147"/>
                  </a:lnTo>
                  <a:lnTo>
                    <a:pt x="30" y="151"/>
                  </a:lnTo>
                  <a:lnTo>
                    <a:pt x="30" y="151"/>
                  </a:lnTo>
                  <a:lnTo>
                    <a:pt x="28" y="151"/>
                  </a:lnTo>
                  <a:lnTo>
                    <a:pt x="28" y="154"/>
                  </a:lnTo>
                  <a:lnTo>
                    <a:pt x="28" y="163"/>
                  </a:lnTo>
                  <a:lnTo>
                    <a:pt x="28" y="163"/>
                  </a:lnTo>
                  <a:lnTo>
                    <a:pt x="28" y="165"/>
                  </a:lnTo>
                  <a:lnTo>
                    <a:pt x="23" y="173"/>
                  </a:lnTo>
                  <a:lnTo>
                    <a:pt x="21" y="173"/>
                  </a:lnTo>
                  <a:lnTo>
                    <a:pt x="21" y="173"/>
                  </a:lnTo>
                  <a:lnTo>
                    <a:pt x="21" y="180"/>
                  </a:lnTo>
                  <a:lnTo>
                    <a:pt x="21" y="180"/>
                  </a:lnTo>
                  <a:lnTo>
                    <a:pt x="21" y="180"/>
                  </a:lnTo>
                  <a:lnTo>
                    <a:pt x="19" y="182"/>
                  </a:lnTo>
                  <a:lnTo>
                    <a:pt x="14" y="182"/>
                  </a:lnTo>
                  <a:lnTo>
                    <a:pt x="12" y="182"/>
                  </a:lnTo>
                  <a:lnTo>
                    <a:pt x="7" y="184"/>
                  </a:lnTo>
                  <a:lnTo>
                    <a:pt x="4" y="187"/>
                  </a:lnTo>
                  <a:lnTo>
                    <a:pt x="2" y="189"/>
                  </a:lnTo>
                  <a:lnTo>
                    <a:pt x="2" y="189"/>
                  </a:lnTo>
                  <a:lnTo>
                    <a:pt x="2" y="189"/>
                  </a:lnTo>
                  <a:lnTo>
                    <a:pt x="2" y="189"/>
                  </a:lnTo>
                  <a:lnTo>
                    <a:pt x="2" y="189"/>
                  </a:lnTo>
                  <a:lnTo>
                    <a:pt x="4" y="189"/>
                  </a:lnTo>
                  <a:lnTo>
                    <a:pt x="4" y="192"/>
                  </a:lnTo>
                  <a:lnTo>
                    <a:pt x="4" y="192"/>
                  </a:lnTo>
                  <a:lnTo>
                    <a:pt x="4" y="192"/>
                  </a:lnTo>
                  <a:lnTo>
                    <a:pt x="4" y="194"/>
                  </a:lnTo>
                  <a:lnTo>
                    <a:pt x="4" y="194"/>
                  </a:lnTo>
                  <a:lnTo>
                    <a:pt x="4" y="196"/>
                  </a:lnTo>
                  <a:lnTo>
                    <a:pt x="4" y="196"/>
                  </a:lnTo>
                  <a:lnTo>
                    <a:pt x="4" y="196"/>
                  </a:lnTo>
                  <a:lnTo>
                    <a:pt x="2" y="199"/>
                  </a:lnTo>
                  <a:lnTo>
                    <a:pt x="2" y="199"/>
                  </a:lnTo>
                  <a:lnTo>
                    <a:pt x="0" y="203"/>
                  </a:lnTo>
                  <a:lnTo>
                    <a:pt x="0" y="206"/>
                  </a:lnTo>
                  <a:lnTo>
                    <a:pt x="0" y="208"/>
                  </a:lnTo>
                  <a:lnTo>
                    <a:pt x="0" y="208"/>
                  </a:lnTo>
                  <a:lnTo>
                    <a:pt x="0" y="210"/>
                  </a:lnTo>
                  <a:lnTo>
                    <a:pt x="2" y="210"/>
                  </a:lnTo>
                  <a:lnTo>
                    <a:pt x="2" y="213"/>
                  </a:lnTo>
                  <a:lnTo>
                    <a:pt x="4" y="213"/>
                  </a:lnTo>
                  <a:lnTo>
                    <a:pt x="7" y="213"/>
                  </a:lnTo>
                  <a:lnTo>
                    <a:pt x="7" y="213"/>
                  </a:lnTo>
                  <a:lnTo>
                    <a:pt x="7" y="213"/>
                  </a:lnTo>
                  <a:lnTo>
                    <a:pt x="9" y="213"/>
                  </a:lnTo>
                  <a:lnTo>
                    <a:pt x="9" y="213"/>
                  </a:lnTo>
                  <a:lnTo>
                    <a:pt x="9" y="213"/>
                  </a:lnTo>
                  <a:lnTo>
                    <a:pt x="9" y="213"/>
                  </a:lnTo>
                  <a:lnTo>
                    <a:pt x="9" y="213"/>
                  </a:lnTo>
                  <a:lnTo>
                    <a:pt x="14" y="213"/>
                  </a:lnTo>
                  <a:lnTo>
                    <a:pt x="16" y="213"/>
                  </a:lnTo>
                  <a:lnTo>
                    <a:pt x="16" y="213"/>
                  </a:lnTo>
                  <a:lnTo>
                    <a:pt x="16" y="215"/>
                  </a:lnTo>
                  <a:lnTo>
                    <a:pt x="16" y="215"/>
                  </a:lnTo>
                  <a:lnTo>
                    <a:pt x="16" y="215"/>
                  </a:lnTo>
                  <a:lnTo>
                    <a:pt x="19" y="215"/>
                  </a:lnTo>
                  <a:lnTo>
                    <a:pt x="19" y="215"/>
                  </a:lnTo>
                  <a:lnTo>
                    <a:pt x="21" y="215"/>
                  </a:lnTo>
                  <a:lnTo>
                    <a:pt x="26" y="215"/>
                  </a:lnTo>
                  <a:lnTo>
                    <a:pt x="28" y="215"/>
                  </a:lnTo>
                  <a:lnTo>
                    <a:pt x="28" y="215"/>
                  </a:lnTo>
                  <a:lnTo>
                    <a:pt x="30" y="215"/>
                  </a:lnTo>
                  <a:lnTo>
                    <a:pt x="33" y="218"/>
                  </a:lnTo>
                  <a:lnTo>
                    <a:pt x="35" y="218"/>
                  </a:lnTo>
                  <a:lnTo>
                    <a:pt x="38" y="218"/>
                  </a:lnTo>
                  <a:lnTo>
                    <a:pt x="42" y="222"/>
                  </a:lnTo>
                  <a:lnTo>
                    <a:pt x="42" y="222"/>
                  </a:lnTo>
                  <a:lnTo>
                    <a:pt x="42" y="225"/>
                  </a:lnTo>
                  <a:lnTo>
                    <a:pt x="42" y="227"/>
                  </a:lnTo>
                  <a:lnTo>
                    <a:pt x="42" y="227"/>
                  </a:lnTo>
                  <a:lnTo>
                    <a:pt x="42" y="227"/>
                  </a:lnTo>
                  <a:lnTo>
                    <a:pt x="45" y="227"/>
                  </a:lnTo>
                  <a:lnTo>
                    <a:pt x="45" y="229"/>
                  </a:lnTo>
                  <a:lnTo>
                    <a:pt x="45" y="229"/>
                  </a:lnTo>
                  <a:lnTo>
                    <a:pt x="47" y="232"/>
                  </a:lnTo>
                  <a:lnTo>
                    <a:pt x="49" y="232"/>
                  </a:lnTo>
                  <a:lnTo>
                    <a:pt x="49" y="234"/>
                  </a:lnTo>
                  <a:lnTo>
                    <a:pt x="52" y="234"/>
                  </a:lnTo>
                  <a:lnTo>
                    <a:pt x="52" y="232"/>
                  </a:lnTo>
                  <a:lnTo>
                    <a:pt x="54" y="232"/>
                  </a:lnTo>
                  <a:lnTo>
                    <a:pt x="54" y="234"/>
                  </a:lnTo>
                  <a:lnTo>
                    <a:pt x="57" y="234"/>
                  </a:lnTo>
                  <a:lnTo>
                    <a:pt x="57" y="234"/>
                  </a:lnTo>
                  <a:lnTo>
                    <a:pt x="57" y="234"/>
                  </a:lnTo>
                  <a:lnTo>
                    <a:pt x="57" y="234"/>
                  </a:lnTo>
                  <a:lnTo>
                    <a:pt x="59" y="234"/>
                  </a:lnTo>
                  <a:lnTo>
                    <a:pt x="59" y="236"/>
                  </a:lnTo>
                  <a:lnTo>
                    <a:pt x="59" y="236"/>
                  </a:lnTo>
                  <a:lnTo>
                    <a:pt x="59" y="239"/>
                  </a:lnTo>
                  <a:lnTo>
                    <a:pt x="61" y="239"/>
                  </a:lnTo>
                  <a:lnTo>
                    <a:pt x="61" y="241"/>
                  </a:lnTo>
                  <a:lnTo>
                    <a:pt x="59" y="244"/>
                  </a:lnTo>
                  <a:lnTo>
                    <a:pt x="61" y="244"/>
                  </a:lnTo>
                  <a:lnTo>
                    <a:pt x="61" y="244"/>
                  </a:lnTo>
                  <a:lnTo>
                    <a:pt x="61" y="246"/>
                  </a:lnTo>
                  <a:lnTo>
                    <a:pt x="61" y="246"/>
                  </a:lnTo>
                  <a:lnTo>
                    <a:pt x="59" y="248"/>
                  </a:lnTo>
                  <a:lnTo>
                    <a:pt x="57" y="248"/>
                  </a:lnTo>
                  <a:lnTo>
                    <a:pt x="54" y="251"/>
                  </a:lnTo>
                  <a:lnTo>
                    <a:pt x="54" y="251"/>
                  </a:lnTo>
                  <a:lnTo>
                    <a:pt x="54" y="251"/>
                  </a:lnTo>
                  <a:lnTo>
                    <a:pt x="57" y="253"/>
                  </a:lnTo>
                  <a:lnTo>
                    <a:pt x="59" y="255"/>
                  </a:lnTo>
                  <a:lnTo>
                    <a:pt x="59" y="255"/>
                  </a:lnTo>
                  <a:lnTo>
                    <a:pt x="61" y="255"/>
                  </a:lnTo>
                  <a:lnTo>
                    <a:pt x="61" y="258"/>
                  </a:lnTo>
                  <a:lnTo>
                    <a:pt x="61" y="258"/>
                  </a:lnTo>
                  <a:lnTo>
                    <a:pt x="61" y="258"/>
                  </a:lnTo>
                  <a:lnTo>
                    <a:pt x="61" y="258"/>
                  </a:lnTo>
                  <a:lnTo>
                    <a:pt x="64" y="258"/>
                  </a:lnTo>
                  <a:lnTo>
                    <a:pt x="64" y="260"/>
                  </a:lnTo>
                  <a:lnTo>
                    <a:pt x="64" y="260"/>
                  </a:lnTo>
                  <a:lnTo>
                    <a:pt x="64" y="263"/>
                  </a:lnTo>
                  <a:lnTo>
                    <a:pt x="64" y="263"/>
                  </a:lnTo>
                  <a:lnTo>
                    <a:pt x="66" y="263"/>
                  </a:lnTo>
                  <a:lnTo>
                    <a:pt x="68" y="265"/>
                  </a:lnTo>
                  <a:lnTo>
                    <a:pt x="71" y="265"/>
                  </a:lnTo>
                  <a:lnTo>
                    <a:pt x="71" y="267"/>
                  </a:lnTo>
                  <a:lnTo>
                    <a:pt x="73" y="265"/>
                  </a:lnTo>
                  <a:lnTo>
                    <a:pt x="73" y="267"/>
                  </a:lnTo>
                  <a:lnTo>
                    <a:pt x="73" y="267"/>
                  </a:lnTo>
                  <a:lnTo>
                    <a:pt x="75" y="270"/>
                  </a:lnTo>
                  <a:lnTo>
                    <a:pt x="78" y="270"/>
                  </a:lnTo>
                  <a:lnTo>
                    <a:pt x="80" y="270"/>
                  </a:lnTo>
                  <a:lnTo>
                    <a:pt x="83" y="270"/>
                  </a:lnTo>
                  <a:lnTo>
                    <a:pt x="83" y="272"/>
                  </a:lnTo>
                  <a:lnTo>
                    <a:pt x="83" y="272"/>
                  </a:lnTo>
                  <a:lnTo>
                    <a:pt x="85" y="272"/>
                  </a:lnTo>
                  <a:lnTo>
                    <a:pt x="85" y="272"/>
                  </a:lnTo>
                  <a:lnTo>
                    <a:pt x="85" y="272"/>
                  </a:lnTo>
                  <a:lnTo>
                    <a:pt x="87" y="272"/>
                  </a:lnTo>
                  <a:lnTo>
                    <a:pt x="87" y="272"/>
                  </a:lnTo>
                  <a:lnTo>
                    <a:pt x="87" y="274"/>
                  </a:lnTo>
                  <a:lnTo>
                    <a:pt x="87" y="274"/>
                  </a:lnTo>
                  <a:lnTo>
                    <a:pt x="90" y="274"/>
                  </a:lnTo>
                  <a:lnTo>
                    <a:pt x="90" y="274"/>
                  </a:lnTo>
                  <a:lnTo>
                    <a:pt x="92" y="277"/>
                  </a:lnTo>
                  <a:lnTo>
                    <a:pt x="92" y="277"/>
                  </a:lnTo>
                  <a:lnTo>
                    <a:pt x="92" y="277"/>
                  </a:lnTo>
                  <a:lnTo>
                    <a:pt x="92" y="277"/>
                  </a:lnTo>
                  <a:lnTo>
                    <a:pt x="94" y="277"/>
                  </a:lnTo>
                  <a:lnTo>
                    <a:pt x="94" y="279"/>
                  </a:lnTo>
                  <a:lnTo>
                    <a:pt x="94" y="279"/>
                  </a:lnTo>
                  <a:lnTo>
                    <a:pt x="97" y="279"/>
                  </a:lnTo>
                  <a:lnTo>
                    <a:pt x="97" y="279"/>
                  </a:lnTo>
                  <a:lnTo>
                    <a:pt x="97" y="279"/>
                  </a:lnTo>
                  <a:lnTo>
                    <a:pt x="97" y="279"/>
                  </a:lnTo>
                  <a:lnTo>
                    <a:pt x="97" y="281"/>
                  </a:lnTo>
                  <a:lnTo>
                    <a:pt x="99" y="281"/>
                  </a:lnTo>
                  <a:lnTo>
                    <a:pt x="101" y="281"/>
                  </a:lnTo>
                  <a:lnTo>
                    <a:pt x="101" y="281"/>
                  </a:lnTo>
                  <a:lnTo>
                    <a:pt x="101" y="284"/>
                  </a:lnTo>
                  <a:lnTo>
                    <a:pt x="101" y="286"/>
                  </a:lnTo>
                  <a:lnTo>
                    <a:pt x="101" y="286"/>
                  </a:lnTo>
                  <a:lnTo>
                    <a:pt x="101" y="286"/>
                  </a:lnTo>
                  <a:lnTo>
                    <a:pt x="101" y="286"/>
                  </a:lnTo>
                  <a:lnTo>
                    <a:pt x="104" y="286"/>
                  </a:lnTo>
                  <a:lnTo>
                    <a:pt x="104" y="286"/>
                  </a:lnTo>
                  <a:lnTo>
                    <a:pt x="104" y="286"/>
                  </a:lnTo>
                  <a:lnTo>
                    <a:pt x="104" y="286"/>
                  </a:lnTo>
                  <a:lnTo>
                    <a:pt x="104" y="286"/>
                  </a:lnTo>
                  <a:lnTo>
                    <a:pt x="104" y="289"/>
                  </a:lnTo>
                  <a:lnTo>
                    <a:pt x="104" y="289"/>
                  </a:lnTo>
                  <a:lnTo>
                    <a:pt x="104" y="289"/>
                  </a:lnTo>
                  <a:lnTo>
                    <a:pt x="104" y="291"/>
                  </a:lnTo>
                  <a:lnTo>
                    <a:pt x="106" y="291"/>
                  </a:lnTo>
                  <a:lnTo>
                    <a:pt x="106" y="291"/>
                  </a:lnTo>
                  <a:lnTo>
                    <a:pt x="106" y="291"/>
                  </a:lnTo>
                  <a:lnTo>
                    <a:pt x="109" y="293"/>
                  </a:lnTo>
                  <a:lnTo>
                    <a:pt x="111" y="296"/>
                  </a:lnTo>
                  <a:lnTo>
                    <a:pt x="111" y="296"/>
                  </a:lnTo>
                  <a:lnTo>
                    <a:pt x="113" y="296"/>
                  </a:lnTo>
                  <a:lnTo>
                    <a:pt x="116" y="298"/>
                  </a:lnTo>
                  <a:lnTo>
                    <a:pt x="120" y="300"/>
                  </a:lnTo>
                  <a:lnTo>
                    <a:pt x="120" y="300"/>
                  </a:lnTo>
                  <a:lnTo>
                    <a:pt x="120" y="300"/>
                  </a:lnTo>
                  <a:lnTo>
                    <a:pt x="118" y="300"/>
                  </a:lnTo>
                  <a:lnTo>
                    <a:pt x="118" y="303"/>
                  </a:lnTo>
                  <a:lnTo>
                    <a:pt x="116" y="305"/>
                  </a:lnTo>
                  <a:lnTo>
                    <a:pt x="116" y="307"/>
                  </a:lnTo>
                  <a:lnTo>
                    <a:pt x="116" y="307"/>
                  </a:lnTo>
                  <a:lnTo>
                    <a:pt x="113" y="307"/>
                  </a:lnTo>
                  <a:lnTo>
                    <a:pt x="113" y="307"/>
                  </a:lnTo>
                  <a:lnTo>
                    <a:pt x="113" y="310"/>
                  </a:lnTo>
                  <a:lnTo>
                    <a:pt x="116" y="310"/>
                  </a:lnTo>
                  <a:lnTo>
                    <a:pt x="116" y="310"/>
                  </a:lnTo>
                  <a:lnTo>
                    <a:pt x="113" y="312"/>
                  </a:lnTo>
                  <a:lnTo>
                    <a:pt x="113" y="312"/>
                  </a:lnTo>
                  <a:lnTo>
                    <a:pt x="116" y="315"/>
                  </a:lnTo>
                  <a:lnTo>
                    <a:pt x="116" y="315"/>
                  </a:lnTo>
                  <a:lnTo>
                    <a:pt x="116" y="315"/>
                  </a:lnTo>
                  <a:lnTo>
                    <a:pt x="118" y="315"/>
                  </a:lnTo>
                  <a:lnTo>
                    <a:pt x="118" y="315"/>
                  </a:lnTo>
                  <a:lnTo>
                    <a:pt x="120" y="317"/>
                  </a:lnTo>
                  <a:lnTo>
                    <a:pt x="120" y="317"/>
                  </a:lnTo>
                  <a:lnTo>
                    <a:pt x="123" y="319"/>
                  </a:lnTo>
                  <a:lnTo>
                    <a:pt x="123" y="319"/>
                  </a:lnTo>
                  <a:lnTo>
                    <a:pt x="123" y="322"/>
                  </a:lnTo>
                  <a:lnTo>
                    <a:pt x="123" y="322"/>
                  </a:lnTo>
                  <a:lnTo>
                    <a:pt x="125" y="322"/>
                  </a:lnTo>
                  <a:lnTo>
                    <a:pt x="125" y="322"/>
                  </a:lnTo>
                  <a:lnTo>
                    <a:pt x="125" y="322"/>
                  </a:lnTo>
                  <a:lnTo>
                    <a:pt x="128" y="324"/>
                  </a:lnTo>
                  <a:lnTo>
                    <a:pt x="128" y="324"/>
                  </a:lnTo>
                  <a:lnTo>
                    <a:pt x="125" y="324"/>
                  </a:lnTo>
                  <a:lnTo>
                    <a:pt x="125" y="326"/>
                  </a:lnTo>
                  <a:lnTo>
                    <a:pt x="125" y="326"/>
                  </a:lnTo>
                  <a:lnTo>
                    <a:pt x="123" y="326"/>
                  </a:lnTo>
                  <a:lnTo>
                    <a:pt x="123" y="329"/>
                  </a:lnTo>
                  <a:lnTo>
                    <a:pt x="123" y="329"/>
                  </a:lnTo>
                  <a:lnTo>
                    <a:pt x="123" y="331"/>
                  </a:lnTo>
                  <a:lnTo>
                    <a:pt x="123" y="331"/>
                  </a:lnTo>
                  <a:lnTo>
                    <a:pt x="125" y="329"/>
                  </a:lnTo>
                  <a:lnTo>
                    <a:pt x="125" y="329"/>
                  </a:lnTo>
                  <a:lnTo>
                    <a:pt x="128" y="329"/>
                  </a:lnTo>
                  <a:lnTo>
                    <a:pt x="128" y="331"/>
                  </a:lnTo>
                  <a:lnTo>
                    <a:pt x="128" y="331"/>
                  </a:lnTo>
                  <a:lnTo>
                    <a:pt x="128" y="334"/>
                  </a:lnTo>
                  <a:lnTo>
                    <a:pt x="132" y="334"/>
                  </a:lnTo>
                  <a:lnTo>
                    <a:pt x="132" y="334"/>
                  </a:lnTo>
                  <a:lnTo>
                    <a:pt x="137" y="334"/>
                  </a:lnTo>
                  <a:lnTo>
                    <a:pt x="142" y="336"/>
                  </a:lnTo>
                  <a:lnTo>
                    <a:pt x="142" y="336"/>
                  </a:lnTo>
                  <a:lnTo>
                    <a:pt x="142" y="336"/>
                  </a:lnTo>
                  <a:lnTo>
                    <a:pt x="142" y="338"/>
                  </a:lnTo>
                  <a:lnTo>
                    <a:pt x="144" y="341"/>
                  </a:lnTo>
                  <a:lnTo>
                    <a:pt x="144" y="341"/>
                  </a:lnTo>
                  <a:lnTo>
                    <a:pt x="146" y="341"/>
                  </a:lnTo>
                  <a:lnTo>
                    <a:pt x="146" y="341"/>
                  </a:lnTo>
                  <a:lnTo>
                    <a:pt x="146" y="341"/>
                  </a:lnTo>
                  <a:lnTo>
                    <a:pt x="146" y="341"/>
                  </a:lnTo>
                  <a:lnTo>
                    <a:pt x="149" y="343"/>
                  </a:lnTo>
                  <a:lnTo>
                    <a:pt x="149" y="343"/>
                  </a:lnTo>
                  <a:lnTo>
                    <a:pt x="151" y="341"/>
                  </a:lnTo>
                  <a:lnTo>
                    <a:pt x="151" y="343"/>
                  </a:lnTo>
                  <a:lnTo>
                    <a:pt x="154" y="343"/>
                  </a:lnTo>
                  <a:lnTo>
                    <a:pt x="154" y="345"/>
                  </a:lnTo>
                  <a:lnTo>
                    <a:pt x="154" y="345"/>
                  </a:lnTo>
                  <a:lnTo>
                    <a:pt x="154" y="345"/>
                  </a:lnTo>
                  <a:lnTo>
                    <a:pt x="156" y="345"/>
                  </a:lnTo>
                  <a:lnTo>
                    <a:pt x="156" y="345"/>
                  </a:lnTo>
                  <a:lnTo>
                    <a:pt x="156" y="345"/>
                  </a:lnTo>
                  <a:lnTo>
                    <a:pt x="158" y="345"/>
                  </a:lnTo>
                  <a:lnTo>
                    <a:pt x="158" y="345"/>
                  </a:lnTo>
                  <a:lnTo>
                    <a:pt x="161" y="348"/>
                  </a:lnTo>
                  <a:lnTo>
                    <a:pt x="161" y="348"/>
                  </a:lnTo>
                  <a:lnTo>
                    <a:pt x="161" y="348"/>
                  </a:lnTo>
                  <a:lnTo>
                    <a:pt x="161" y="348"/>
                  </a:lnTo>
                  <a:lnTo>
                    <a:pt x="161" y="350"/>
                  </a:lnTo>
                  <a:lnTo>
                    <a:pt x="163" y="350"/>
                  </a:lnTo>
                  <a:lnTo>
                    <a:pt x="163" y="350"/>
                  </a:lnTo>
                  <a:lnTo>
                    <a:pt x="163" y="352"/>
                  </a:lnTo>
                  <a:lnTo>
                    <a:pt x="163" y="352"/>
                  </a:lnTo>
                  <a:lnTo>
                    <a:pt x="163" y="352"/>
                  </a:lnTo>
                  <a:lnTo>
                    <a:pt x="163" y="352"/>
                  </a:lnTo>
                  <a:lnTo>
                    <a:pt x="165" y="352"/>
                  </a:lnTo>
                  <a:lnTo>
                    <a:pt x="165" y="352"/>
                  </a:lnTo>
                  <a:lnTo>
                    <a:pt x="165" y="355"/>
                  </a:lnTo>
                  <a:lnTo>
                    <a:pt x="163" y="355"/>
                  </a:lnTo>
                  <a:lnTo>
                    <a:pt x="163" y="355"/>
                  </a:lnTo>
                  <a:lnTo>
                    <a:pt x="163" y="355"/>
                  </a:lnTo>
                  <a:lnTo>
                    <a:pt x="165" y="357"/>
                  </a:lnTo>
                  <a:lnTo>
                    <a:pt x="165" y="357"/>
                  </a:lnTo>
                  <a:lnTo>
                    <a:pt x="165" y="357"/>
                  </a:lnTo>
                  <a:lnTo>
                    <a:pt x="165" y="357"/>
                  </a:lnTo>
                  <a:lnTo>
                    <a:pt x="165" y="357"/>
                  </a:lnTo>
                  <a:lnTo>
                    <a:pt x="165" y="355"/>
                  </a:lnTo>
                  <a:lnTo>
                    <a:pt x="165" y="355"/>
                  </a:lnTo>
                  <a:lnTo>
                    <a:pt x="165" y="357"/>
                  </a:lnTo>
                  <a:lnTo>
                    <a:pt x="168" y="357"/>
                  </a:lnTo>
                  <a:lnTo>
                    <a:pt x="165" y="357"/>
                  </a:lnTo>
                  <a:lnTo>
                    <a:pt x="168" y="357"/>
                  </a:lnTo>
                  <a:lnTo>
                    <a:pt x="165" y="364"/>
                  </a:lnTo>
                  <a:lnTo>
                    <a:pt x="165" y="364"/>
                  </a:lnTo>
                  <a:lnTo>
                    <a:pt x="165" y="364"/>
                  </a:lnTo>
                  <a:lnTo>
                    <a:pt x="165" y="367"/>
                  </a:lnTo>
                  <a:lnTo>
                    <a:pt x="165" y="369"/>
                  </a:lnTo>
                  <a:lnTo>
                    <a:pt x="165" y="371"/>
                  </a:lnTo>
                  <a:lnTo>
                    <a:pt x="168" y="374"/>
                  </a:lnTo>
                  <a:lnTo>
                    <a:pt x="168" y="376"/>
                  </a:lnTo>
                  <a:lnTo>
                    <a:pt x="168" y="376"/>
                  </a:lnTo>
                  <a:lnTo>
                    <a:pt x="172" y="378"/>
                  </a:lnTo>
                  <a:lnTo>
                    <a:pt x="172" y="381"/>
                  </a:lnTo>
                  <a:lnTo>
                    <a:pt x="175" y="381"/>
                  </a:lnTo>
                  <a:lnTo>
                    <a:pt x="175" y="383"/>
                  </a:lnTo>
                  <a:lnTo>
                    <a:pt x="177" y="383"/>
                  </a:lnTo>
                  <a:lnTo>
                    <a:pt x="177" y="386"/>
                  </a:lnTo>
                  <a:lnTo>
                    <a:pt x="175" y="388"/>
                  </a:lnTo>
                  <a:lnTo>
                    <a:pt x="177" y="388"/>
                  </a:lnTo>
                  <a:lnTo>
                    <a:pt x="177" y="388"/>
                  </a:lnTo>
                  <a:lnTo>
                    <a:pt x="177" y="388"/>
                  </a:lnTo>
                  <a:lnTo>
                    <a:pt x="177" y="388"/>
                  </a:lnTo>
                  <a:lnTo>
                    <a:pt x="180" y="388"/>
                  </a:lnTo>
                  <a:lnTo>
                    <a:pt x="180" y="390"/>
                  </a:lnTo>
                  <a:lnTo>
                    <a:pt x="180" y="390"/>
                  </a:lnTo>
                  <a:lnTo>
                    <a:pt x="180" y="390"/>
                  </a:lnTo>
                  <a:lnTo>
                    <a:pt x="180" y="393"/>
                  </a:lnTo>
                  <a:lnTo>
                    <a:pt x="182" y="393"/>
                  </a:lnTo>
                  <a:lnTo>
                    <a:pt x="182" y="393"/>
                  </a:lnTo>
                  <a:lnTo>
                    <a:pt x="187" y="393"/>
                  </a:lnTo>
                  <a:lnTo>
                    <a:pt x="189" y="395"/>
                  </a:lnTo>
                  <a:lnTo>
                    <a:pt x="189" y="395"/>
                  </a:lnTo>
                  <a:lnTo>
                    <a:pt x="189" y="397"/>
                  </a:lnTo>
                  <a:lnTo>
                    <a:pt x="189" y="397"/>
                  </a:lnTo>
                  <a:lnTo>
                    <a:pt x="189" y="400"/>
                  </a:lnTo>
                  <a:lnTo>
                    <a:pt x="191" y="400"/>
                  </a:lnTo>
                  <a:lnTo>
                    <a:pt x="191" y="397"/>
                  </a:lnTo>
                  <a:lnTo>
                    <a:pt x="191" y="397"/>
                  </a:lnTo>
                  <a:lnTo>
                    <a:pt x="191" y="400"/>
                  </a:lnTo>
                  <a:lnTo>
                    <a:pt x="194" y="400"/>
                  </a:lnTo>
                  <a:lnTo>
                    <a:pt x="194" y="400"/>
                  </a:lnTo>
                  <a:lnTo>
                    <a:pt x="194" y="400"/>
                  </a:lnTo>
                  <a:lnTo>
                    <a:pt x="194" y="402"/>
                  </a:lnTo>
                  <a:lnTo>
                    <a:pt x="194" y="405"/>
                  </a:lnTo>
                  <a:lnTo>
                    <a:pt x="194" y="407"/>
                  </a:lnTo>
                  <a:lnTo>
                    <a:pt x="194" y="409"/>
                  </a:lnTo>
                  <a:lnTo>
                    <a:pt x="194" y="409"/>
                  </a:lnTo>
                  <a:lnTo>
                    <a:pt x="194" y="409"/>
                  </a:lnTo>
                  <a:lnTo>
                    <a:pt x="196" y="409"/>
                  </a:lnTo>
                  <a:lnTo>
                    <a:pt x="196" y="409"/>
                  </a:lnTo>
                  <a:lnTo>
                    <a:pt x="196" y="409"/>
                  </a:lnTo>
                  <a:lnTo>
                    <a:pt x="198" y="412"/>
                  </a:lnTo>
                  <a:lnTo>
                    <a:pt x="198" y="412"/>
                  </a:lnTo>
                  <a:lnTo>
                    <a:pt x="198" y="412"/>
                  </a:lnTo>
                  <a:lnTo>
                    <a:pt x="201" y="412"/>
                  </a:lnTo>
                  <a:lnTo>
                    <a:pt x="201" y="412"/>
                  </a:lnTo>
                  <a:lnTo>
                    <a:pt x="201" y="412"/>
                  </a:lnTo>
                  <a:lnTo>
                    <a:pt x="201" y="412"/>
                  </a:lnTo>
                  <a:lnTo>
                    <a:pt x="201" y="412"/>
                  </a:lnTo>
                  <a:lnTo>
                    <a:pt x="201" y="412"/>
                  </a:lnTo>
                  <a:lnTo>
                    <a:pt x="201" y="412"/>
                  </a:lnTo>
                  <a:lnTo>
                    <a:pt x="201" y="412"/>
                  </a:lnTo>
                  <a:lnTo>
                    <a:pt x="201" y="412"/>
                  </a:lnTo>
                  <a:lnTo>
                    <a:pt x="203" y="409"/>
                  </a:lnTo>
                  <a:lnTo>
                    <a:pt x="203" y="412"/>
                  </a:lnTo>
                  <a:lnTo>
                    <a:pt x="203" y="412"/>
                  </a:lnTo>
                  <a:lnTo>
                    <a:pt x="203" y="412"/>
                  </a:lnTo>
                  <a:lnTo>
                    <a:pt x="203" y="412"/>
                  </a:lnTo>
                  <a:lnTo>
                    <a:pt x="208" y="412"/>
                  </a:lnTo>
                  <a:lnTo>
                    <a:pt x="208" y="412"/>
                  </a:lnTo>
                  <a:lnTo>
                    <a:pt x="206" y="414"/>
                  </a:lnTo>
                  <a:lnTo>
                    <a:pt x="206" y="414"/>
                  </a:lnTo>
                  <a:lnTo>
                    <a:pt x="206" y="414"/>
                  </a:lnTo>
                  <a:lnTo>
                    <a:pt x="206" y="416"/>
                  </a:lnTo>
                  <a:lnTo>
                    <a:pt x="208" y="416"/>
                  </a:lnTo>
                  <a:lnTo>
                    <a:pt x="208" y="416"/>
                  </a:lnTo>
                  <a:lnTo>
                    <a:pt x="208" y="419"/>
                  </a:lnTo>
                  <a:lnTo>
                    <a:pt x="210" y="419"/>
                  </a:lnTo>
                  <a:lnTo>
                    <a:pt x="210" y="416"/>
                  </a:lnTo>
                  <a:lnTo>
                    <a:pt x="210" y="416"/>
                  </a:lnTo>
                  <a:lnTo>
                    <a:pt x="213" y="416"/>
                  </a:lnTo>
                  <a:lnTo>
                    <a:pt x="213" y="419"/>
                  </a:lnTo>
                  <a:lnTo>
                    <a:pt x="213" y="419"/>
                  </a:lnTo>
                  <a:lnTo>
                    <a:pt x="213" y="421"/>
                  </a:lnTo>
                  <a:lnTo>
                    <a:pt x="215" y="421"/>
                  </a:lnTo>
                  <a:lnTo>
                    <a:pt x="215" y="423"/>
                  </a:lnTo>
                  <a:lnTo>
                    <a:pt x="217" y="423"/>
                  </a:lnTo>
                  <a:lnTo>
                    <a:pt x="220" y="421"/>
                  </a:lnTo>
                  <a:lnTo>
                    <a:pt x="222" y="421"/>
                  </a:lnTo>
                  <a:lnTo>
                    <a:pt x="225" y="423"/>
                  </a:lnTo>
                  <a:lnTo>
                    <a:pt x="225" y="423"/>
                  </a:lnTo>
                  <a:lnTo>
                    <a:pt x="225" y="426"/>
                  </a:lnTo>
                  <a:lnTo>
                    <a:pt x="225" y="426"/>
                  </a:lnTo>
                  <a:lnTo>
                    <a:pt x="227" y="426"/>
                  </a:lnTo>
                  <a:lnTo>
                    <a:pt x="227" y="426"/>
                  </a:lnTo>
                  <a:lnTo>
                    <a:pt x="229" y="426"/>
                  </a:lnTo>
                  <a:lnTo>
                    <a:pt x="229" y="423"/>
                  </a:lnTo>
                  <a:lnTo>
                    <a:pt x="232" y="421"/>
                  </a:lnTo>
                  <a:lnTo>
                    <a:pt x="232" y="421"/>
                  </a:lnTo>
                  <a:lnTo>
                    <a:pt x="234" y="421"/>
                  </a:lnTo>
                  <a:lnTo>
                    <a:pt x="234" y="421"/>
                  </a:lnTo>
                  <a:lnTo>
                    <a:pt x="234" y="421"/>
                  </a:lnTo>
                  <a:lnTo>
                    <a:pt x="236" y="421"/>
                  </a:lnTo>
                  <a:lnTo>
                    <a:pt x="236" y="421"/>
                  </a:lnTo>
                  <a:lnTo>
                    <a:pt x="236" y="421"/>
                  </a:lnTo>
                  <a:lnTo>
                    <a:pt x="236" y="419"/>
                  </a:lnTo>
                  <a:lnTo>
                    <a:pt x="236" y="419"/>
                  </a:lnTo>
                  <a:lnTo>
                    <a:pt x="236" y="419"/>
                  </a:lnTo>
                  <a:lnTo>
                    <a:pt x="239" y="419"/>
                  </a:lnTo>
                  <a:lnTo>
                    <a:pt x="241" y="419"/>
                  </a:lnTo>
                  <a:lnTo>
                    <a:pt x="241" y="416"/>
                  </a:lnTo>
                  <a:lnTo>
                    <a:pt x="243" y="412"/>
                  </a:lnTo>
                  <a:lnTo>
                    <a:pt x="243" y="412"/>
                  </a:lnTo>
                  <a:lnTo>
                    <a:pt x="246" y="412"/>
                  </a:lnTo>
                  <a:lnTo>
                    <a:pt x="246" y="412"/>
                  </a:lnTo>
                  <a:lnTo>
                    <a:pt x="246" y="412"/>
                  </a:lnTo>
                  <a:lnTo>
                    <a:pt x="246" y="412"/>
                  </a:lnTo>
                  <a:lnTo>
                    <a:pt x="248" y="412"/>
                  </a:lnTo>
                  <a:lnTo>
                    <a:pt x="248" y="412"/>
                  </a:lnTo>
                  <a:lnTo>
                    <a:pt x="248" y="414"/>
                  </a:lnTo>
                  <a:lnTo>
                    <a:pt x="248" y="414"/>
                  </a:lnTo>
                  <a:lnTo>
                    <a:pt x="251" y="416"/>
                  </a:lnTo>
                  <a:lnTo>
                    <a:pt x="251" y="416"/>
                  </a:lnTo>
                  <a:lnTo>
                    <a:pt x="253" y="414"/>
                  </a:lnTo>
                  <a:lnTo>
                    <a:pt x="255" y="416"/>
                  </a:lnTo>
                  <a:lnTo>
                    <a:pt x="255" y="416"/>
                  </a:lnTo>
                  <a:lnTo>
                    <a:pt x="260" y="414"/>
                  </a:lnTo>
                  <a:lnTo>
                    <a:pt x="260" y="414"/>
                  </a:lnTo>
                  <a:lnTo>
                    <a:pt x="262" y="416"/>
                  </a:lnTo>
                  <a:lnTo>
                    <a:pt x="262" y="416"/>
                  </a:lnTo>
                  <a:lnTo>
                    <a:pt x="262" y="419"/>
                  </a:lnTo>
                  <a:lnTo>
                    <a:pt x="262" y="416"/>
                  </a:lnTo>
                  <a:lnTo>
                    <a:pt x="265" y="419"/>
                  </a:lnTo>
                  <a:lnTo>
                    <a:pt x="265" y="419"/>
                  </a:lnTo>
                  <a:lnTo>
                    <a:pt x="269" y="421"/>
                  </a:lnTo>
                  <a:lnTo>
                    <a:pt x="269" y="423"/>
                  </a:lnTo>
                  <a:lnTo>
                    <a:pt x="272" y="423"/>
                  </a:lnTo>
                  <a:lnTo>
                    <a:pt x="272" y="421"/>
                  </a:lnTo>
                  <a:lnTo>
                    <a:pt x="272" y="421"/>
                  </a:lnTo>
                  <a:lnTo>
                    <a:pt x="272" y="421"/>
                  </a:lnTo>
                  <a:lnTo>
                    <a:pt x="274" y="421"/>
                  </a:lnTo>
                  <a:lnTo>
                    <a:pt x="274" y="421"/>
                  </a:lnTo>
                  <a:lnTo>
                    <a:pt x="277" y="421"/>
                  </a:lnTo>
                  <a:lnTo>
                    <a:pt x="277" y="419"/>
                  </a:lnTo>
                  <a:lnTo>
                    <a:pt x="277" y="419"/>
                  </a:lnTo>
                  <a:lnTo>
                    <a:pt x="277" y="416"/>
                  </a:lnTo>
                  <a:lnTo>
                    <a:pt x="281" y="414"/>
                  </a:lnTo>
                  <a:lnTo>
                    <a:pt x="281" y="414"/>
                  </a:lnTo>
                  <a:lnTo>
                    <a:pt x="281" y="412"/>
                  </a:lnTo>
                  <a:lnTo>
                    <a:pt x="281" y="412"/>
                  </a:lnTo>
                  <a:lnTo>
                    <a:pt x="281" y="412"/>
                  </a:lnTo>
                  <a:lnTo>
                    <a:pt x="284" y="409"/>
                  </a:lnTo>
                  <a:lnTo>
                    <a:pt x="284" y="409"/>
                  </a:lnTo>
                  <a:lnTo>
                    <a:pt x="284" y="409"/>
                  </a:lnTo>
                  <a:lnTo>
                    <a:pt x="284" y="407"/>
                  </a:lnTo>
                  <a:lnTo>
                    <a:pt x="284" y="407"/>
                  </a:lnTo>
                  <a:lnTo>
                    <a:pt x="284" y="405"/>
                  </a:lnTo>
                  <a:lnTo>
                    <a:pt x="284" y="405"/>
                  </a:lnTo>
                  <a:lnTo>
                    <a:pt x="286" y="405"/>
                  </a:lnTo>
                  <a:lnTo>
                    <a:pt x="286" y="405"/>
                  </a:lnTo>
                  <a:lnTo>
                    <a:pt x="286" y="407"/>
                  </a:lnTo>
                  <a:lnTo>
                    <a:pt x="286" y="407"/>
                  </a:lnTo>
                  <a:lnTo>
                    <a:pt x="288" y="405"/>
                  </a:lnTo>
                  <a:lnTo>
                    <a:pt x="288" y="405"/>
                  </a:lnTo>
                  <a:lnTo>
                    <a:pt x="288" y="407"/>
                  </a:lnTo>
                  <a:lnTo>
                    <a:pt x="291" y="407"/>
                  </a:lnTo>
                  <a:lnTo>
                    <a:pt x="293" y="407"/>
                  </a:lnTo>
                  <a:lnTo>
                    <a:pt x="293" y="407"/>
                  </a:lnTo>
                  <a:lnTo>
                    <a:pt x="296" y="407"/>
                  </a:lnTo>
                  <a:lnTo>
                    <a:pt x="296" y="409"/>
                  </a:lnTo>
                  <a:lnTo>
                    <a:pt x="298" y="409"/>
                  </a:lnTo>
                  <a:lnTo>
                    <a:pt x="298" y="409"/>
                  </a:lnTo>
                  <a:lnTo>
                    <a:pt x="298" y="409"/>
                  </a:lnTo>
                  <a:lnTo>
                    <a:pt x="300" y="409"/>
                  </a:lnTo>
                  <a:lnTo>
                    <a:pt x="300" y="409"/>
                  </a:lnTo>
                  <a:lnTo>
                    <a:pt x="300" y="412"/>
                  </a:lnTo>
                  <a:lnTo>
                    <a:pt x="303" y="412"/>
                  </a:lnTo>
                  <a:lnTo>
                    <a:pt x="303" y="412"/>
                  </a:lnTo>
                  <a:lnTo>
                    <a:pt x="303" y="412"/>
                  </a:lnTo>
                  <a:lnTo>
                    <a:pt x="303" y="412"/>
                  </a:lnTo>
                  <a:lnTo>
                    <a:pt x="303" y="412"/>
                  </a:lnTo>
                  <a:lnTo>
                    <a:pt x="300" y="414"/>
                  </a:lnTo>
                  <a:lnTo>
                    <a:pt x="300" y="414"/>
                  </a:lnTo>
                  <a:lnTo>
                    <a:pt x="303" y="414"/>
                  </a:lnTo>
                  <a:lnTo>
                    <a:pt x="303" y="414"/>
                  </a:lnTo>
                  <a:lnTo>
                    <a:pt x="303" y="416"/>
                  </a:lnTo>
                  <a:lnTo>
                    <a:pt x="300" y="416"/>
                  </a:lnTo>
                  <a:lnTo>
                    <a:pt x="300" y="419"/>
                  </a:lnTo>
                  <a:lnTo>
                    <a:pt x="303" y="421"/>
                  </a:lnTo>
                  <a:lnTo>
                    <a:pt x="303" y="423"/>
                  </a:lnTo>
                  <a:lnTo>
                    <a:pt x="305" y="423"/>
                  </a:lnTo>
                  <a:lnTo>
                    <a:pt x="307" y="423"/>
                  </a:lnTo>
                  <a:lnTo>
                    <a:pt x="307" y="423"/>
                  </a:lnTo>
                  <a:lnTo>
                    <a:pt x="310" y="423"/>
                  </a:lnTo>
                  <a:lnTo>
                    <a:pt x="310" y="426"/>
                  </a:lnTo>
                  <a:lnTo>
                    <a:pt x="310" y="426"/>
                  </a:lnTo>
                  <a:lnTo>
                    <a:pt x="310" y="426"/>
                  </a:lnTo>
                  <a:lnTo>
                    <a:pt x="310" y="428"/>
                  </a:lnTo>
                  <a:lnTo>
                    <a:pt x="310" y="428"/>
                  </a:lnTo>
                  <a:lnTo>
                    <a:pt x="310" y="428"/>
                  </a:lnTo>
                  <a:lnTo>
                    <a:pt x="310" y="428"/>
                  </a:lnTo>
                  <a:lnTo>
                    <a:pt x="310" y="428"/>
                  </a:lnTo>
                  <a:lnTo>
                    <a:pt x="312" y="428"/>
                  </a:lnTo>
                  <a:lnTo>
                    <a:pt x="312" y="428"/>
                  </a:lnTo>
                  <a:lnTo>
                    <a:pt x="314" y="431"/>
                  </a:lnTo>
                  <a:lnTo>
                    <a:pt x="314" y="433"/>
                  </a:lnTo>
                  <a:lnTo>
                    <a:pt x="314" y="433"/>
                  </a:lnTo>
                  <a:lnTo>
                    <a:pt x="317" y="435"/>
                  </a:lnTo>
                  <a:lnTo>
                    <a:pt x="319" y="435"/>
                  </a:lnTo>
                  <a:lnTo>
                    <a:pt x="319" y="435"/>
                  </a:lnTo>
                  <a:lnTo>
                    <a:pt x="319" y="435"/>
                  </a:lnTo>
                  <a:lnTo>
                    <a:pt x="322" y="438"/>
                  </a:lnTo>
                  <a:lnTo>
                    <a:pt x="322" y="440"/>
                  </a:lnTo>
                  <a:lnTo>
                    <a:pt x="322" y="440"/>
                  </a:lnTo>
                  <a:lnTo>
                    <a:pt x="322" y="440"/>
                  </a:lnTo>
                  <a:lnTo>
                    <a:pt x="322" y="442"/>
                  </a:lnTo>
                  <a:lnTo>
                    <a:pt x="322" y="442"/>
                  </a:lnTo>
                  <a:lnTo>
                    <a:pt x="324" y="442"/>
                  </a:lnTo>
                  <a:lnTo>
                    <a:pt x="324" y="442"/>
                  </a:lnTo>
                  <a:lnTo>
                    <a:pt x="324" y="442"/>
                  </a:lnTo>
                  <a:lnTo>
                    <a:pt x="329" y="442"/>
                  </a:lnTo>
                  <a:lnTo>
                    <a:pt x="331" y="445"/>
                  </a:lnTo>
                  <a:lnTo>
                    <a:pt x="336" y="447"/>
                  </a:lnTo>
                  <a:lnTo>
                    <a:pt x="338" y="447"/>
                  </a:lnTo>
                  <a:lnTo>
                    <a:pt x="338" y="447"/>
                  </a:lnTo>
                  <a:lnTo>
                    <a:pt x="338" y="447"/>
                  </a:lnTo>
                  <a:lnTo>
                    <a:pt x="340" y="447"/>
                  </a:lnTo>
                  <a:lnTo>
                    <a:pt x="340" y="447"/>
                  </a:lnTo>
                  <a:lnTo>
                    <a:pt x="340" y="447"/>
                  </a:lnTo>
                  <a:lnTo>
                    <a:pt x="340" y="447"/>
                  </a:lnTo>
                  <a:lnTo>
                    <a:pt x="343" y="449"/>
                  </a:lnTo>
                  <a:lnTo>
                    <a:pt x="343" y="457"/>
                  </a:lnTo>
                  <a:lnTo>
                    <a:pt x="343" y="459"/>
                  </a:lnTo>
                  <a:lnTo>
                    <a:pt x="343" y="461"/>
                  </a:lnTo>
                  <a:lnTo>
                    <a:pt x="343" y="461"/>
                  </a:lnTo>
                  <a:lnTo>
                    <a:pt x="343" y="461"/>
                  </a:lnTo>
                  <a:lnTo>
                    <a:pt x="343" y="461"/>
                  </a:lnTo>
                  <a:lnTo>
                    <a:pt x="343" y="461"/>
                  </a:lnTo>
                  <a:lnTo>
                    <a:pt x="343" y="461"/>
                  </a:lnTo>
                  <a:lnTo>
                    <a:pt x="343" y="461"/>
                  </a:lnTo>
                  <a:lnTo>
                    <a:pt x="345" y="461"/>
                  </a:lnTo>
                  <a:lnTo>
                    <a:pt x="345" y="461"/>
                  </a:lnTo>
                  <a:lnTo>
                    <a:pt x="348" y="461"/>
                  </a:lnTo>
                  <a:lnTo>
                    <a:pt x="348" y="461"/>
                  </a:lnTo>
                  <a:lnTo>
                    <a:pt x="348" y="461"/>
                  </a:lnTo>
                  <a:lnTo>
                    <a:pt x="350" y="461"/>
                  </a:lnTo>
                  <a:lnTo>
                    <a:pt x="352" y="459"/>
                  </a:lnTo>
                  <a:lnTo>
                    <a:pt x="352" y="459"/>
                  </a:lnTo>
                  <a:lnTo>
                    <a:pt x="352" y="459"/>
                  </a:lnTo>
                  <a:lnTo>
                    <a:pt x="355" y="459"/>
                  </a:lnTo>
                  <a:lnTo>
                    <a:pt x="355" y="459"/>
                  </a:lnTo>
                  <a:lnTo>
                    <a:pt x="355" y="461"/>
                  </a:lnTo>
                  <a:lnTo>
                    <a:pt x="355" y="461"/>
                  </a:lnTo>
                  <a:lnTo>
                    <a:pt x="355" y="461"/>
                  </a:lnTo>
                  <a:lnTo>
                    <a:pt x="357" y="464"/>
                  </a:lnTo>
                  <a:lnTo>
                    <a:pt x="357" y="464"/>
                  </a:lnTo>
                  <a:lnTo>
                    <a:pt x="357" y="466"/>
                  </a:lnTo>
                  <a:lnTo>
                    <a:pt x="357" y="468"/>
                  </a:lnTo>
                  <a:lnTo>
                    <a:pt x="357" y="466"/>
                  </a:lnTo>
                  <a:lnTo>
                    <a:pt x="359" y="464"/>
                  </a:lnTo>
                  <a:lnTo>
                    <a:pt x="362" y="459"/>
                  </a:lnTo>
                  <a:lnTo>
                    <a:pt x="364" y="459"/>
                  </a:lnTo>
                  <a:lnTo>
                    <a:pt x="364" y="459"/>
                  </a:lnTo>
                  <a:lnTo>
                    <a:pt x="364" y="459"/>
                  </a:lnTo>
                  <a:lnTo>
                    <a:pt x="364" y="457"/>
                  </a:lnTo>
                  <a:lnTo>
                    <a:pt x="364" y="457"/>
                  </a:lnTo>
                  <a:lnTo>
                    <a:pt x="366" y="457"/>
                  </a:lnTo>
                  <a:lnTo>
                    <a:pt x="366" y="457"/>
                  </a:lnTo>
                  <a:lnTo>
                    <a:pt x="366" y="457"/>
                  </a:lnTo>
                  <a:lnTo>
                    <a:pt x="369" y="457"/>
                  </a:lnTo>
                  <a:lnTo>
                    <a:pt x="369" y="454"/>
                  </a:lnTo>
                  <a:lnTo>
                    <a:pt x="371" y="454"/>
                  </a:lnTo>
                  <a:lnTo>
                    <a:pt x="371" y="454"/>
                  </a:lnTo>
                  <a:lnTo>
                    <a:pt x="371" y="454"/>
                  </a:lnTo>
                  <a:lnTo>
                    <a:pt x="374" y="452"/>
                  </a:lnTo>
                  <a:lnTo>
                    <a:pt x="376" y="452"/>
                  </a:lnTo>
                  <a:lnTo>
                    <a:pt x="378" y="452"/>
                  </a:lnTo>
                  <a:lnTo>
                    <a:pt x="381" y="452"/>
                  </a:lnTo>
                  <a:lnTo>
                    <a:pt x="383" y="452"/>
                  </a:lnTo>
                  <a:lnTo>
                    <a:pt x="388" y="454"/>
                  </a:lnTo>
                  <a:lnTo>
                    <a:pt x="393" y="459"/>
                  </a:lnTo>
                  <a:lnTo>
                    <a:pt x="395" y="459"/>
                  </a:lnTo>
                  <a:lnTo>
                    <a:pt x="395" y="459"/>
                  </a:lnTo>
                  <a:lnTo>
                    <a:pt x="395" y="459"/>
                  </a:lnTo>
                  <a:lnTo>
                    <a:pt x="395" y="459"/>
                  </a:lnTo>
                  <a:lnTo>
                    <a:pt x="397" y="457"/>
                  </a:lnTo>
                  <a:lnTo>
                    <a:pt x="402" y="457"/>
                  </a:lnTo>
                  <a:lnTo>
                    <a:pt x="404" y="457"/>
                  </a:lnTo>
                  <a:lnTo>
                    <a:pt x="404" y="457"/>
                  </a:lnTo>
                  <a:lnTo>
                    <a:pt x="409" y="452"/>
                  </a:lnTo>
                  <a:lnTo>
                    <a:pt x="409" y="449"/>
                  </a:lnTo>
                  <a:lnTo>
                    <a:pt x="409" y="449"/>
                  </a:lnTo>
                  <a:lnTo>
                    <a:pt x="409" y="452"/>
                  </a:lnTo>
                  <a:lnTo>
                    <a:pt x="409" y="452"/>
                  </a:lnTo>
                  <a:lnTo>
                    <a:pt x="411" y="452"/>
                  </a:lnTo>
                  <a:lnTo>
                    <a:pt x="414" y="457"/>
                  </a:lnTo>
                  <a:lnTo>
                    <a:pt x="416" y="459"/>
                  </a:lnTo>
                  <a:lnTo>
                    <a:pt x="416" y="459"/>
                  </a:lnTo>
                  <a:lnTo>
                    <a:pt x="416" y="461"/>
                  </a:lnTo>
                  <a:lnTo>
                    <a:pt x="416" y="461"/>
                  </a:lnTo>
                  <a:lnTo>
                    <a:pt x="416" y="464"/>
                  </a:lnTo>
                  <a:lnTo>
                    <a:pt x="421" y="464"/>
                  </a:lnTo>
                  <a:lnTo>
                    <a:pt x="421" y="464"/>
                  </a:lnTo>
                  <a:lnTo>
                    <a:pt x="423" y="464"/>
                  </a:lnTo>
                  <a:lnTo>
                    <a:pt x="423" y="464"/>
                  </a:lnTo>
                  <a:lnTo>
                    <a:pt x="423" y="464"/>
                  </a:lnTo>
                  <a:lnTo>
                    <a:pt x="423" y="466"/>
                  </a:lnTo>
                  <a:lnTo>
                    <a:pt x="426" y="466"/>
                  </a:lnTo>
                  <a:lnTo>
                    <a:pt x="428" y="466"/>
                  </a:lnTo>
                  <a:lnTo>
                    <a:pt x="428" y="466"/>
                  </a:lnTo>
                  <a:lnTo>
                    <a:pt x="430" y="466"/>
                  </a:lnTo>
                  <a:lnTo>
                    <a:pt x="430" y="466"/>
                  </a:lnTo>
                  <a:lnTo>
                    <a:pt x="430" y="466"/>
                  </a:lnTo>
                  <a:lnTo>
                    <a:pt x="430" y="464"/>
                  </a:lnTo>
                  <a:lnTo>
                    <a:pt x="430" y="461"/>
                  </a:lnTo>
                  <a:lnTo>
                    <a:pt x="430" y="461"/>
                  </a:lnTo>
                  <a:lnTo>
                    <a:pt x="430" y="461"/>
                  </a:lnTo>
                  <a:lnTo>
                    <a:pt x="440" y="454"/>
                  </a:lnTo>
                  <a:lnTo>
                    <a:pt x="442" y="454"/>
                  </a:lnTo>
                  <a:lnTo>
                    <a:pt x="452" y="454"/>
                  </a:lnTo>
                  <a:lnTo>
                    <a:pt x="461" y="454"/>
                  </a:lnTo>
                  <a:lnTo>
                    <a:pt x="466" y="452"/>
                  </a:lnTo>
                  <a:lnTo>
                    <a:pt x="468" y="449"/>
                  </a:lnTo>
                  <a:lnTo>
                    <a:pt x="473" y="447"/>
                  </a:lnTo>
                  <a:lnTo>
                    <a:pt x="473" y="447"/>
                  </a:lnTo>
                  <a:lnTo>
                    <a:pt x="475" y="447"/>
                  </a:lnTo>
                  <a:lnTo>
                    <a:pt x="480" y="452"/>
                  </a:lnTo>
                  <a:lnTo>
                    <a:pt x="482" y="454"/>
                  </a:lnTo>
                  <a:lnTo>
                    <a:pt x="485" y="454"/>
                  </a:lnTo>
                  <a:lnTo>
                    <a:pt x="490" y="454"/>
                  </a:lnTo>
                  <a:lnTo>
                    <a:pt x="497" y="454"/>
                  </a:lnTo>
                  <a:lnTo>
                    <a:pt x="499" y="454"/>
                  </a:lnTo>
                  <a:lnTo>
                    <a:pt x="501" y="452"/>
                  </a:lnTo>
                  <a:lnTo>
                    <a:pt x="501" y="452"/>
                  </a:lnTo>
                  <a:lnTo>
                    <a:pt x="506" y="449"/>
                  </a:lnTo>
                  <a:lnTo>
                    <a:pt x="511" y="445"/>
                  </a:lnTo>
                  <a:lnTo>
                    <a:pt x="518" y="438"/>
                  </a:lnTo>
                  <a:lnTo>
                    <a:pt x="520" y="433"/>
                  </a:lnTo>
                  <a:lnTo>
                    <a:pt x="525" y="428"/>
                  </a:lnTo>
                  <a:lnTo>
                    <a:pt x="532" y="423"/>
                  </a:lnTo>
                  <a:lnTo>
                    <a:pt x="537" y="419"/>
                  </a:lnTo>
                  <a:lnTo>
                    <a:pt x="542" y="414"/>
                  </a:lnTo>
                  <a:lnTo>
                    <a:pt x="546" y="407"/>
                  </a:lnTo>
                  <a:lnTo>
                    <a:pt x="551" y="405"/>
                  </a:lnTo>
                  <a:lnTo>
                    <a:pt x="556" y="405"/>
                  </a:lnTo>
                  <a:lnTo>
                    <a:pt x="558" y="402"/>
                  </a:lnTo>
                  <a:lnTo>
                    <a:pt x="563" y="400"/>
                  </a:lnTo>
                  <a:lnTo>
                    <a:pt x="568" y="397"/>
                  </a:lnTo>
                  <a:lnTo>
                    <a:pt x="572" y="397"/>
                  </a:lnTo>
                  <a:lnTo>
                    <a:pt x="577" y="395"/>
                  </a:lnTo>
                  <a:lnTo>
                    <a:pt x="579" y="393"/>
                  </a:lnTo>
                  <a:lnTo>
                    <a:pt x="587" y="393"/>
                  </a:lnTo>
                  <a:lnTo>
                    <a:pt x="589" y="390"/>
                  </a:lnTo>
                  <a:lnTo>
                    <a:pt x="594" y="388"/>
                  </a:lnTo>
                  <a:lnTo>
                    <a:pt x="594" y="390"/>
                  </a:lnTo>
                  <a:lnTo>
                    <a:pt x="598" y="388"/>
                  </a:lnTo>
                  <a:lnTo>
                    <a:pt x="603" y="386"/>
                  </a:lnTo>
                  <a:lnTo>
                    <a:pt x="603" y="388"/>
                  </a:lnTo>
                  <a:lnTo>
                    <a:pt x="601" y="390"/>
                  </a:lnTo>
                  <a:lnTo>
                    <a:pt x="608" y="390"/>
                  </a:lnTo>
                  <a:lnTo>
                    <a:pt x="610" y="393"/>
                  </a:lnTo>
                  <a:lnTo>
                    <a:pt x="608" y="400"/>
                  </a:lnTo>
                  <a:lnTo>
                    <a:pt x="610" y="402"/>
                  </a:lnTo>
                  <a:lnTo>
                    <a:pt x="613" y="407"/>
                  </a:lnTo>
                  <a:lnTo>
                    <a:pt x="613" y="407"/>
                  </a:lnTo>
                  <a:lnTo>
                    <a:pt x="617" y="409"/>
                  </a:lnTo>
                  <a:lnTo>
                    <a:pt x="617" y="407"/>
                  </a:lnTo>
                  <a:lnTo>
                    <a:pt x="617" y="407"/>
                  </a:lnTo>
                  <a:lnTo>
                    <a:pt x="617" y="405"/>
                  </a:lnTo>
                  <a:lnTo>
                    <a:pt x="620" y="405"/>
                  </a:lnTo>
                  <a:lnTo>
                    <a:pt x="622" y="405"/>
                  </a:lnTo>
                  <a:lnTo>
                    <a:pt x="622" y="407"/>
                  </a:lnTo>
                  <a:lnTo>
                    <a:pt x="627" y="407"/>
                  </a:lnTo>
                  <a:lnTo>
                    <a:pt x="629" y="407"/>
                  </a:lnTo>
                  <a:lnTo>
                    <a:pt x="622" y="400"/>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3" name="Freeform 53">
              <a:extLst>
                <a:ext uri="{FF2B5EF4-FFF2-40B4-BE49-F238E27FC236}">
                  <a16:creationId xmlns:a16="http://schemas.microsoft.com/office/drawing/2014/main" xmlns="" id="{CDEADC71-F2A8-1F36-68CE-6E3C9D1CDDB5}"/>
                </a:ext>
              </a:extLst>
            </p:cNvPr>
            <p:cNvSpPr>
              <a:spLocks noEditPoints="1"/>
            </p:cNvSpPr>
            <p:nvPr/>
          </p:nvSpPr>
          <p:spPr bwMode="auto">
            <a:xfrm>
              <a:off x="8616949" y="5493904"/>
              <a:ext cx="1393825" cy="1225550"/>
            </a:xfrm>
            <a:custGeom>
              <a:avLst/>
              <a:gdLst>
                <a:gd name="T0" fmla="*/ 786 w 878"/>
                <a:gd name="T1" fmla="*/ 298 h 772"/>
                <a:gd name="T2" fmla="*/ 795 w 878"/>
                <a:gd name="T3" fmla="*/ 211 h 772"/>
                <a:gd name="T4" fmla="*/ 829 w 878"/>
                <a:gd name="T5" fmla="*/ 137 h 772"/>
                <a:gd name="T6" fmla="*/ 786 w 878"/>
                <a:gd name="T7" fmla="*/ 12 h 772"/>
                <a:gd name="T8" fmla="*/ 734 w 878"/>
                <a:gd name="T9" fmla="*/ 9 h 772"/>
                <a:gd name="T10" fmla="*/ 689 w 878"/>
                <a:gd name="T11" fmla="*/ 2 h 772"/>
                <a:gd name="T12" fmla="*/ 646 w 878"/>
                <a:gd name="T13" fmla="*/ 24 h 772"/>
                <a:gd name="T14" fmla="*/ 618 w 878"/>
                <a:gd name="T15" fmla="*/ 45 h 772"/>
                <a:gd name="T16" fmla="*/ 597 w 878"/>
                <a:gd name="T17" fmla="*/ 64 h 772"/>
                <a:gd name="T18" fmla="*/ 578 w 878"/>
                <a:gd name="T19" fmla="*/ 76 h 772"/>
                <a:gd name="T20" fmla="*/ 566 w 878"/>
                <a:gd name="T21" fmla="*/ 88 h 772"/>
                <a:gd name="T22" fmla="*/ 526 w 878"/>
                <a:gd name="T23" fmla="*/ 144 h 772"/>
                <a:gd name="T24" fmla="*/ 445 w 878"/>
                <a:gd name="T25" fmla="*/ 215 h 772"/>
                <a:gd name="T26" fmla="*/ 388 w 878"/>
                <a:gd name="T27" fmla="*/ 194 h 772"/>
                <a:gd name="T28" fmla="*/ 343 w 878"/>
                <a:gd name="T29" fmla="*/ 189 h 772"/>
                <a:gd name="T30" fmla="*/ 334 w 878"/>
                <a:gd name="T31" fmla="*/ 218 h 772"/>
                <a:gd name="T32" fmla="*/ 301 w 878"/>
                <a:gd name="T33" fmla="*/ 260 h 772"/>
                <a:gd name="T34" fmla="*/ 228 w 878"/>
                <a:gd name="T35" fmla="*/ 277 h 772"/>
                <a:gd name="T36" fmla="*/ 230 w 878"/>
                <a:gd name="T37" fmla="*/ 215 h 772"/>
                <a:gd name="T38" fmla="*/ 220 w 878"/>
                <a:gd name="T39" fmla="*/ 192 h 772"/>
                <a:gd name="T40" fmla="*/ 194 w 878"/>
                <a:gd name="T41" fmla="*/ 161 h 772"/>
                <a:gd name="T42" fmla="*/ 185 w 878"/>
                <a:gd name="T43" fmla="*/ 372 h 772"/>
                <a:gd name="T44" fmla="*/ 147 w 878"/>
                <a:gd name="T45" fmla="*/ 393 h 772"/>
                <a:gd name="T46" fmla="*/ 102 w 878"/>
                <a:gd name="T47" fmla="*/ 400 h 772"/>
                <a:gd name="T48" fmla="*/ 48 w 878"/>
                <a:gd name="T49" fmla="*/ 379 h 772"/>
                <a:gd name="T50" fmla="*/ 34 w 878"/>
                <a:gd name="T51" fmla="*/ 348 h 772"/>
                <a:gd name="T52" fmla="*/ 19 w 878"/>
                <a:gd name="T53" fmla="*/ 360 h 772"/>
                <a:gd name="T54" fmla="*/ 0 w 878"/>
                <a:gd name="T55" fmla="*/ 381 h 772"/>
                <a:gd name="T56" fmla="*/ 22 w 878"/>
                <a:gd name="T57" fmla="*/ 424 h 772"/>
                <a:gd name="T58" fmla="*/ 45 w 878"/>
                <a:gd name="T59" fmla="*/ 495 h 772"/>
                <a:gd name="T60" fmla="*/ 88 w 878"/>
                <a:gd name="T61" fmla="*/ 566 h 772"/>
                <a:gd name="T62" fmla="*/ 81 w 878"/>
                <a:gd name="T63" fmla="*/ 637 h 772"/>
                <a:gd name="T64" fmla="*/ 76 w 878"/>
                <a:gd name="T65" fmla="*/ 653 h 772"/>
                <a:gd name="T66" fmla="*/ 83 w 878"/>
                <a:gd name="T67" fmla="*/ 663 h 772"/>
                <a:gd name="T68" fmla="*/ 107 w 878"/>
                <a:gd name="T69" fmla="*/ 703 h 772"/>
                <a:gd name="T70" fmla="*/ 102 w 878"/>
                <a:gd name="T71" fmla="*/ 731 h 772"/>
                <a:gd name="T72" fmla="*/ 126 w 878"/>
                <a:gd name="T73" fmla="*/ 724 h 772"/>
                <a:gd name="T74" fmla="*/ 140 w 878"/>
                <a:gd name="T75" fmla="*/ 741 h 772"/>
                <a:gd name="T76" fmla="*/ 171 w 878"/>
                <a:gd name="T77" fmla="*/ 767 h 772"/>
                <a:gd name="T78" fmla="*/ 223 w 878"/>
                <a:gd name="T79" fmla="*/ 746 h 772"/>
                <a:gd name="T80" fmla="*/ 291 w 878"/>
                <a:gd name="T81" fmla="*/ 736 h 772"/>
                <a:gd name="T82" fmla="*/ 339 w 878"/>
                <a:gd name="T83" fmla="*/ 717 h 772"/>
                <a:gd name="T84" fmla="*/ 367 w 878"/>
                <a:gd name="T85" fmla="*/ 722 h 772"/>
                <a:gd name="T86" fmla="*/ 448 w 878"/>
                <a:gd name="T87" fmla="*/ 727 h 772"/>
                <a:gd name="T88" fmla="*/ 488 w 878"/>
                <a:gd name="T89" fmla="*/ 715 h 772"/>
                <a:gd name="T90" fmla="*/ 566 w 878"/>
                <a:gd name="T91" fmla="*/ 689 h 772"/>
                <a:gd name="T92" fmla="*/ 606 w 878"/>
                <a:gd name="T93" fmla="*/ 658 h 772"/>
                <a:gd name="T94" fmla="*/ 651 w 878"/>
                <a:gd name="T95" fmla="*/ 620 h 772"/>
                <a:gd name="T96" fmla="*/ 694 w 878"/>
                <a:gd name="T97" fmla="*/ 570 h 772"/>
                <a:gd name="T98" fmla="*/ 755 w 878"/>
                <a:gd name="T99" fmla="*/ 499 h 772"/>
                <a:gd name="T100" fmla="*/ 803 w 878"/>
                <a:gd name="T101" fmla="*/ 419 h 772"/>
                <a:gd name="T102" fmla="*/ 845 w 878"/>
                <a:gd name="T103" fmla="*/ 383 h 772"/>
                <a:gd name="T104" fmla="*/ 876 w 878"/>
                <a:gd name="T105" fmla="*/ 291 h 772"/>
                <a:gd name="T106" fmla="*/ 675 w 878"/>
                <a:gd name="T107" fmla="*/ 457 h 772"/>
                <a:gd name="T108" fmla="*/ 630 w 878"/>
                <a:gd name="T109" fmla="*/ 483 h 772"/>
                <a:gd name="T110" fmla="*/ 608 w 878"/>
                <a:gd name="T111" fmla="*/ 504 h 772"/>
                <a:gd name="T112" fmla="*/ 582 w 878"/>
                <a:gd name="T113" fmla="*/ 476 h 772"/>
                <a:gd name="T114" fmla="*/ 568 w 878"/>
                <a:gd name="T115" fmla="*/ 443 h 772"/>
                <a:gd name="T116" fmla="*/ 587 w 878"/>
                <a:gd name="T117" fmla="*/ 424 h 772"/>
                <a:gd name="T118" fmla="*/ 601 w 878"/>
                <a:gd name="T119" fmla="*/ 405 h 772"/>
                <a:gd name="T120" fmla="*/ 630 w 878"/>
                <a:gd name="T121" fmla="*/ 388 h 772"/>
                <a:gd name="T122" fmla="*/ 672 w 878"/>
                <a:gd name="T123" fmla="*/ 40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772">
                  <a:moveTo>
                    <a:pt x="869" y="277"/>
                  </a:moveTo>
                  <a:lnTo>
                    <a:pt x="862" y="277"/>
                  </a:lnTo>
                  <a:lnTo>
                    <a:pt x="855" y="277"/>
                  </a:lnTo>
                  <a:lnTo>
                    <a:pt x="850" y="277"/>
                  </a:lnTo>
                  <a:lnTo>
                    <a:pt x="845" y="277"/>
                  </a:lnTo>
                  <a:lnTo>
                    <a:pt x="843" y="275"/>
                  </a:lnTo>
                  <a:lnTo>
                    <a:pt x="840" y="275"/>
                  </a:lnTo>
                  <a:lnTo>
                    <a:pt x="838" y="275"/>
                  </a:lnTo>
                  <a:lnTo>
                    <a:pt x="836" y="275"/>
                  </a:lnTo>
                  <a:lnTo>
                    <a:pt x="836" y="275"/>
                  </a:lnTo>
                  <a:lnTo>
                    <a:pt x="833" y="275"/>
                  </a:lnTo>
                  <a:lnTo>
                    <a:pt x="833" y="275"/>
                  </a:lnTo>
                  <a:lnTo>
                    <a:pt x="829" y="275"/>
                  </a:lnTo>
                  <a:lnTo>
                    <a:pt x="829" y="275"/>
                  </a:lnTo>
                  <a:lnTo>
                    <a:pt x="829" y="279"/>
                  </a:lnTo>
                  <a:lnTo>
                    <a:pt x="829" y="286"/>
                  </a:lnTo>
                  <a:lnTo>
                    <a:pt x="826" y="291"/>
                  </a:lnTo>
                  <a:lnTo>
                    <a:pt x="826" y="293"/>
                  </a:lnTo>
                  <a:lnTo>
                    <a:pt x="826" y="296"/>
                  </a:lnTo>
                  <a:lnTo>
                    <a:pt x="826" y="301"/>
                  </a:lnTo>
                  <a:lnTo>
                    <a:pt x="829" y="301"/>
                  </a:lnTo>
                  <a:lnTo>
                    <a:pt x="829" y="301"/>
                  </a:lnTo>
                  <a:lnTo>
                    <a:pt x="829" y="303"/>
                  </a:lnTo>
                  <a:lnTo>
                    <a:pt x="829" y="303"/>
                  </a:lnTo>
                  <a:lnTo>
                    <a:pt x="829" y="303"/>
                  </a:lnTo>
                  <a:lnTo>
                    <a:pt x="824" y="303"/>
                  </a:lnTo>
                  <a:lnTo>
                    <a:pt x="819" y="303"/>
                  </a:lnTo>
                  <a:lnTo>
                    <a:pt x="810" y="303"/>
                  </a:lnTo>
                  <a:lnTo>
                    <a:pt x="805" y="303"/>
                  </a:lnTo>
                  <a:lnTo>
                    <a:pt x="800" y="303"/>
                  </a:lnTo>
                  <a:lnTo>
                    <a:pt x="795" y="301"/>
                  </a:lnTo>
                  <a:lnTo>
                    <a:pt x="791" y="298"/>
                  </a:lnTo>
                  <a:lnTo>
                    <a:pt x="791" y="298"/>
                  </a:lnTo>
                  <a:lnTo>
                    <a:pt x="786" y="298"/>
                  </a:lnTo>
                  <a:lnTo>
                    <a:pt x="784" y="296"/>
                  </a:lnTo>
                  <a:lnTo>
                    <a:pt x="784" y="296"/>
                  </a:lnTo>
                  <a:lnTo>
                    <a:pt x="781" y="291"/>
                  </a:lnTo>
                  <a:lnTo>
                    <a:pt x="774" y="286"/>
                  </a:lnTo>
                  <a:lnTo>
                    <a:pt x="774" y="284"/>
                  </a:lnTo>
                  <a:lnTo>
                    <a:pt x="774" y="284"/>
                  </a:lnTo>
                  <a:lnTo>
                    <a:pt x="774" y="282"/>
                  </a:lnTo>
                  <a:lnTo>
                    <a:pt x="774" y="279"/>
                  </a:lnTo>
                  <a:lnTo>
                    <a:pt x="774" y="279"/>
                  </a:lnTo>
                  <a:lnTo>
                    <a:pt x="774" y="277"/>
                  </a:lnTo>
                  <a:lnTo>
                    <a:pt x="772" y="277"/>
                  </a:lnTo>
                  <a:lnTo>
                    <a:pt x="772" y="275"/>
                  </a:lnTo>
                  <a:lnTo>
                    <a:pt x="769" y="272"/>
                  </a:lnTo>
                  <a:lnTo>
                    <a:pt x="769" y="272"/>
                  </a:lnTo>
                  <a:lnTo>
                    <a:pt x="769" y="272"/>
                  </a:lnTo>
                  <a:lnTo>
                    <a:pt x="769" y="272"/>
                  </a:lnTo>
                  <a:lnTo>
                    <a:pt x="767" y="272"/>
                  </a:lnTo>
                  <a:lnTo>
                    <a:pt x="767" y="272"/>
                  </a:lnTo>
                  <a:lnTo>
                    <a:pt x="767" y="275"/>
                  </a:lnTo>
                  <a:lnTo>
                    <a:pt x="765" y="272"/>
                  </a:lnTo>
                  <a:lnTo>
                    <a:pt x="765" y="267"/>
                  </a:lnTo>
                  <a:lnTo>
                    <a:pt x="765" y="260"/>
                  </a:lnTo>
                  <a:lnTo>
                    <a:pt x="765" y="253"/>
                  </a:lnTo>
                  <a:lnTo>
                    <a:pt x="767" y="249"/>
                  </a:lnTo>
                  <a:lnTo>
                    <a:pt x="772" y="244"/>
                  </a:lnTo>
                  <a:lnTo>
                    <a:pt x="772" y="244"/>
                  </a:lnTo>
                  <a:lnTo>
                    <a:pt x="774" y="237"/>
                  </a:lnTo>
                  <a:lnTo>
                    <a:pt x="779" y="232"/>
                  </a:lnTo>
                  <a:lnTo>
                    <a:pt x="781" y="225"/>
                  </a:lnTo>
                  <a:lnTo>
                    <a:pt x="781" y="220"/>
                  </a:lnTo>
                  <a:lnTo>
                    <a:pt x="784" y="220"/>
                  </a:lnTo>
                  <a:lnTo>
                    <a:pt x="788" y="215"/>
                  </a:lnTo>
                  <a:lnTo>
                    <a:pt x="793" y="211"/>
                  </a:lnTo>
                  <a:lnTo>
                    <a:pt x="795" y="211"/>
                  </a:lnTo>
                  <a:lnTo>
                    <a:pt x="795" y="211"/>
                  </a:lnTo>
                  <a:lnTo>
                    <a:pt x="798" y="211"/>
                  </a:lnTo>
                  <a:lnTo>
                    <a:pt x="800" y="211"/>
                  </a:lnTo>
                  <a:lnTo>
                    <a:pt x="805" y="213"/>
                  </a:lnTo>
                  <a:lnTo>
                    <a:pt x="810" y="218"/>
                  </a:lnTo>
                  <a:lnTo>
                    <a:pt x="817" y="220"/>
                  </a:lnTo>
                  <a:lnTo>
                    <a:pt x="817" y="220"/>
                  </a:lnTo>
                  <a:lnTo>
                    <a:pt x="821" y="225"/>
                  </a:lnTo>
                  <a:lnTo>
                    <a:pt x="824" y="225"/>
                  </a:lnTo>
                  <a:lnTo>
                    <a:pt x="824" y="225"/>
                  </a:lnTo>
                  <a:lnTo>
                    <a:pt x="826" y="222"/>
                  </a:lnTo>
                  <a:lnTo>
                    <a:pt x="826" y="215"/>
                  </a:lnTo>
                  <a:lnTo>
                    <a:pt x="824" y="215"/>
                  </a:lnTo>
                  <a:lnTo>
                    <a:pt x="826" y="213"/>
                  </a:lnTo>
                  <a:lnTo>
                    <a:pt x="829" y="206"/>
                  </a:lnTo>
                  <a:lnTo>
                    <a:pt x="829" y="206"/>
                  </a:lnTo>
                  <a:lnTo>
                    <a:pt x="829" y="206"/>
                  </a:lnTo>
                  <a:lnTo>
                    <a:pt x="829" y="206"/>
                  </a:lnTo>
                  <a:lnTo>
                    <a:pt x="829" y="204"/>
                  </a:lnTo>
                  <a:lnTo>
                    <a:pt x="831" y="204"/>
                  </a:lnTo>
                  <a:lnTo>
                    <a:pt x="831" y="204"/>
                  </a:lnTo>
                  <a:lnTo>
                    <a:pt x="829" y="199"/>
                  </a:lnTo>
                  <a:lnTo>
                    <a:pt x="829" y="199"/>
                  </a:lnTo>
                  <a:lnTo>
                    <a:pt x="829" y="196"/>
                  </a:lnTo>
                  <a:lnTo>
                    <a:pt x="829" y="194"/>
                  </a:lnTo>
                  <a:lnTo>
                    <a:pt x="829" y="192"/>
                  </a:lnTo>
                  <a:lnTo>
                    <a:pt x="829" y="192"/>
                  </a:lnTo>
                  <a:lnTo>
                    <a:pt x="829" y="189"/>
                  </a:lnTo>
                  <a:lnTo>
                    <a:pt x="829" y="175"/>
                  </a:lnTo>
                  <a:lnTo>
                    <a:pt x="829" y="166"/>
                  </a:lnTo>
                  <a:lnTo>
                    <a:pt x="829" y="159"/>
                  </a:lnTo>
                  <a:lnTo>
                    <a:pt x="829" y="149"/>
                  </a:lnTo>
                  <a:lnTo>
                    <a:pt x="829" y="142"/>
                  </a:lnTo>
                  <a:lnTo>
                    <a:pt x="829" y="137"/>
                  </a:lnTo>
                  <a:lnTo>
                    <a:pt x="829" y="133"/>
                  </a:lnTo>
                  <a:lnTo>
                    <a:pt x="829" y="128"/>
                  </a:lnTo>
                  <a:lnTo>
                    <a:pt x="826" y="123"/>
                  </a:lnTo>
                  <a:lnTo>
                    <a:pt x="824" y="118"/>
                  </a:lnTo>
                  <a:lnTo>
                    <a:pt x="824" y="116"/>
                  </a:lnTo>
                  <a:lnTo>
                    <a:pt x="821" y="107"/>
                  </a:lnTo>
                  <a:lnTo>
                    <a:pt x="821" y="104"/>
                  </a:lnTo>
                  <a:lnTo>
                    <a:pt x="821" y="104"/>
                  </a:lnTo>
                  <a:lnTo>
                    <a:pt x="821" y="104"/>
                  </a:lnTo>
                  <a:lnTo>
                    <a:pt x="819" y="102"/>
                  </a:lnTo>
                  <a:lnTo>
                    <a:pt x="817" y="99"/>
                  </a:lnTo>
                  <a:lnTo>
                    <a:pt x="817" y="99"/>
                  </a:lnTo>
                  <a:lnTo>
                    <a:pt x="814" y="92"/>
                  </a:lnTo>
                  <a:lnTo>
                    <a:pt x="812" y="85"/>
                  </a:lnTo>
                  <a:lnTo>
                    <a:pt x="812" y="83"/>
                  </a:lnTo>
                  <a:lnTo>
                    <a:pt x="805" y="78"/>
                  </a:lnTo>
                  <a:lnTo>
                    <a:pt x="805" y="76"/>
                  </a:lnTo>
                  <a:lnTo>
                    <a:pt x="805" y="73"/>
                  </a:lnTo>
                  <a:lnTo>
                    <a:pt x="805" y="62"/>
                  </a:lnTo>
                  <a:lnTo>
                    <a:pt x="805" y="59"/>
                  </a:lnTo>
                  <a:lnTo>
                    <a:pt x="803" y="47"/>
                  </a:lnTo>
                  <a:lnTo>
                    <a:pt x="800" y="40"/>
                  </a:lnTo>
                  <a:lnTo>
                    <a:pt x="795" y="33"/>
                  </a:lnTo>
                  <a:lnTo>
                    <a:pt x="793" y="24"/>
                  </a:lnTo>
                  <a:lnTo>
                    <a:pt x="791" y="17"/>
                  </a:lnTo>
                  <a:lnTo>
                    <a:pt x="793" y="14"/>
                  </a:lnTo>
                  <a:lnTo>
                    <a:pt x="791" y="14"/>
                  </a:lnTo>
                  <a:lnTo>
                    <a:pt x="791" y="12"/>
                  </a:lnTo>
                  <a:lnTo>
                    <a:pt x="791" y="12"/>
                  </a:lnTo>
                  <a:lnTo>
                    <a:pt x="788" y="14"/>
                  </a:lnTo>
                  <a:lnTo>
                    <a:pt x="788" y="14"/>
                  </a:lnTo>
                  <a:lnTo>
                    <a:pt x="788" y="14"/>
                  </a:lnTo>
                  <a:lnTo>
                    <a:pt x="786" y="12"/>
                  </a:lnTo>
                  <a:lnTo>
                    <a:pt x="786" y="12"/>
                  </a:lnTo>
                  <a:lnTo>
                    <a:pt x="786" y="12"/>
                  </a:lnTo>
                  <a:lnTo>
                    <a:pt x="786" y="12"/>
                  </a:lnTo>
                  <a:lnTo>
                    <a:pt x="784" y="9"/>
                  </a:lnTo>
                  <a:lnTo>
                    <a:pt x="784" y="12"/>
                  </a:lnTo>
                  <a:lnTo>
                    <a:pt x="781" y="12"/>
                  </a:lnTo>
                  <a:lnTo>
                    <a:pt x="781" y="12"/>
                  </a:lnTo>
                  <a:lnTo>
                    <a:pt x="781" y="12"/>
                  </a:lnTo>
                  <a:lnTo>
                    <a:pt x="781" y="12"/>
                  </a:lnTo>
                  <a:lnTo>
                    <a:pt x="779" y="12"/>
                  </a:lnTo>
                  <a:lnTo>
                    <a:pt x="772" y="9"/>
                  </a:lnTo>
                  <a:lnTo>
                    <a:pt x="769" y="9"/>
                  </a:lnTo>
                  <a:lnTo>
                    <a:pt x="767" y="9"/>
                  </a:lnTo>
                  <a:lnTo>
                    <a:pt x="767" y="9"/>
                  </a:lnTo>
                  <a:lnTo>
                    <a:pt x="760" y="9"/>
                  </a:lnTo>
                  <a:lnTo>
                    <a:pt x="760" y="9"/>
                  </a:lnTo>
                  <a:lnTo>
                    <a:pt x="758" y="12"/>
                  </a:lnTo>
                  <a:lnTo>
                    <a:pt x="758" y="12"/>
                  </a:lnTo>
                  <a:lnTo>
                    <a:pt x="758" y="12"/>
                  </a:lnTo>
                  <a:lnTo>
                    <a:pt x="755" y="12"/>
                  </a:lnTo>
                  <a:lnTo>
                    <a:pt x="755" y="9"/>
                  </a:lnTo>
                  <a:lnTo>
                    <a:pt x="753" y="9"/>
                  </a:lnTo>
                  <a:lnTo>
                    <a:pt x="750" y="9"/>
                  </a:lnTo>
                  <a:lnTo>
                    <a:pt x="748" y="9"/>
                  </a:lnTo>
                  <a:lnTo>
                    <a:pt x="748" y="9"/>
                  </a:lnTo>
                  <a:lnTo>
                    <a:pt x="746" y="12"/>
                  </a:lnTo>
                  <a:lnTo>
                    <a:pt x="746" y="12"/>
                  </a:lnTo>
                  <a:lnTo>
                    <a:pt x="743" y="12"/>
                  </a:lnTo>
                  <a:lnTo>
                    <a:pt x="741" y="12"/>
                  </a:lnTo>
                  <a:lnTo>
                    <a:pt x="739" y="12"/>
                  </a:lnTo>
                  <a:lnTo>
                    <a:pt x="739" y="9"/>
                  </a:lnTo>
                  <a:lnTo>
                    <a:pt x="736" y="9"/>
                  </a:lnTo>
                  <a:lnTo>
                    <a:pt x="736" y="9"/>
                  </a:lnTo>
                  <a:lnTo>
                    <a:pt x="734" y="9"/>
                  </a:lnTo>
                  <a:lnTo>
                    <a:pt x="734" y="9"/>
                  </a:lnTo>
                  <a:lnTo>
                    <a:pt x="732" y="9"/>
                  </a:lnTo>
                  <a:lnTo>
                    <a:pt x="729" y="9"/>
                  </a:lnTo>
                  <a:lnTo>
                    <a:pt x="729" y="9"/>
                  </a:lnTo>
                  <a:lnTo>
                    <a:pt x="727" y="7"/>
                  </a:lnTo>
                  <a:lnTo>
                    <a:pt x="727" y="7"/>
                  </a:lnTo>
                  <a:lnTo>
                    <a:pt x="724" y="7"/>
                  </a:lnTo>
                  <a:lnTo>
                    <a:pt x="724" y="7"/>
                  </a:lnTo>
                  <a:lnTo>
                    <a:pt x="724" y="7"/>
                  </a:lnTo>
                  <a:lnTo>
                    <a:pt x="724" y="5"/>
                  </a:lnTo>
                  <a:lnTo>
                    <a:pt x="724" y="5"/>
                  </a:lnTo>
                  <a:lnTo>
                    <a:pt x="722" y="5"/>
                  </a:lnTo>
                  <a:lnTo>
                    <a:pt x="722" y="5"/>
                  </a:lnTo>
                  <a:lnTo>
                    <a:pt x="720" y="5"/>
                  </a:lnTo>
                  <a:lnTo>
                    <a:pt x="720" y="5"/>
                  </a:lnTo>
                  <a:lnTo>
                    <a:pt x="717" y="2"/>
                  </a:lnTo>
                  <a:lnTo>
                    <a:pt x="717" y="2"/>
                  </a:lnTo>
                  <a:lnTo>
                    <a:pt x="715" y="2"/>
                  </a:lnTo>
                  <a:lnTo>
                    <a:pt x="710" y="0"/>
                  </a:lnTo>
                  <a:lnTo>
                    <a:pt x="710" y="0"/>
                  </a:lnTo>
                  <a:lnTo>
                    <a:pt x="706" y="0"/>
                  </a:lnTo>
                  <a:lnTo>
                    <a:pt x="706" y="0"/>
                  </a:lnTo>
                  <a:lnTo>
                    <a:pt x="706" y="0"/>
                  </a:lnTo>
                  <a:lnTo>
                    <a:pt x="703" y="0"/>
                  </a:lnTo>
                  <a:lnTo>
                    <a:pt x="701" y="0"/>
                  </a:lnTo>
                  <a:lnTo>
                    <a:pt x="701" y="0"/>
                  </a:lnTo>
                  <a:lnTo>
                    <a:pt x="698" y="0"/>
                  </a:lnTo>
                  <a:lnTo>
                    <a:pt x="698" y="2"/>
                  </a:lnTo>
                  <a:lnTo>
                    <a:pt x="698" y="2"/>
                  </a:lnTo>
                  <a:lnTo>
                    <a:pt x="696" y="2"/>
                  </a:lnTo>
                  <a:lnTo>
                    <a:pt x="694" y="2"/>
                  </a:lnTo>
                  <a:lnTo>
                    <a:pt x="694" y="2"/>
                  </a:lnTo>
                  <a:lnTo>
                    <a:pt x="691" y="2"/>
                  </a:lnTo>
                  <a:lnTo>
                    <a:pt x="689" y="2"/>
                  </a:lnTo>
                  <a:lnTo>
                    <a:pt x="689" y="2"/>
                  </a:lnTo>
                  <a:lnTo>
                    <a:pt x="689" y="2"/>
                  </a:lnTo>
                  <a:lnTo>
                    <a:pt x="689" y="2"/>
                  </a:lnTo>
                  <a:lnTo>
                    <a:pt x="687" y="2"/>
                  </a:lnTo>
                  <a:lnTo>
                    <a:pt x="687" y="2"/>
                  </a:lnTo>
                  <a:lnTo>
                    <a:pt x="682" y="2"/>
                  </a:lnTo>
                  <a:lnTo>
                    <a:pt x="682" y="2"/>
                  </a:lnTo>
                  <a:lnTo>
                    <a:pt x="679" y="5"/>
                  </a:lnTo>
                  <a:lnTo>
                    <a:pt x="679" y="5"/>
                  </a:lnTo>
                  <a:lnTo>
                    <a:pt x="679" y="5"/>
                  </a:lnTo>
                  <a:lnTo>
                    <a:pt x="672" y="5"/>
                  </a:lnTo>
                  <a:lnTo>
                    <a:pt x="672" y="5"/>
                  </a:lnTo>
                  <a:lnTo>
                    <a:pt x="670" y="7"/>
                  </a:lnTo>
                  <a:lnTo>
                    <a:pt x="670" y="7"/>
                  </a:lnTo>
                  <a:lnTo>
                    <a:pt x="670" y="7"/>
                  </a:lnTo>
                  <a:lnTo>
                    <a:pt x="668" y="9"/>
                  </a:lnTo>
                  <a:lnTo>
                    <a:pt x="668" y="9"/>
                  </a:lnTo>
                  <a:lnTo>
                    <a:pt x="668" y="14"/>
                  </a:lnTo>
                  <a:lnTo>
                    <a:pt x="668" y="14"/>
                  </a:lnTo>
                  <a:lnTo>
                    <a:pt x="668" y="17"/>
                  </a:lnTo>
                  <a:lnTo>
                    <a:pt x="665" y="17"/>
                  </a:lnTo>
                  <a:lnTo>
                    <a:pt x="665" y="19"/>
                  </a:lnTo>
                  <a:lnTo>
                    <a:pt x="663" y="19"/>
                  </a:lnTo>
                  <a:lnTo>
                    <a:pt x="661" y="19"/>
                  </a:lnTo>
                  <a:lnTo>
                    <a:pt x="661" y="19"/>
                  </a:lnTo>
                  <a:lnTo>
                    <a:pt x="661" y="21"/>
                  </a:lnTo>
                  <a:lnTo>
                    <a:pt x="661" y="21"/>
                  </a:lnTo>
                  <a:lnTo>
                    <a:pt x="658" y="21"/>
                  </a:lnTo>
                  <a:lnTo>
                    <a:pt x="658" y="21"/>
                  </a:lnTo>
                  <a:lnTo>
                    <a:pt x="656" y="21"/>
                  </a:lnTo>
                  <a:lnTo>
                    <a:pt x="651" y="24"/>
                  </a:lnTo>
                  <a:lnTo>
                    <a:pt x="649" y="24"/>
                  </a:lnTo>
                  <a:lnTo>
                    <a:pt x="649" y="24"/>
                  </a:lnTo>
                  <a:lnTo>
                    <a:pt x="646" y="24"/>
                  </a:lnTo>
                  <a:lnTo>
                    <a:pt x="646" y="24"/>
                  </a:lnTo>
                  <a:lnTo>
                    <a:pt x="644" y="26"/>
                  </a:lnTo>
                  <a:lnTo>
                    <a:pt x="644" y="26"/>
                  </a:lnTo>
                  <a:lnTo>
                    <a:pt x="642" y="26"/>
                  </a:lnTo>
                  <a:lnTo>
                    <a:pt x="637" y="26"/>
                  </a:lnTo>
                  <a:lnTo>
                    <a:pt x="635" y="26"/>
                  </a:lnTo>
                  <a:lnTo>
                    <a:pt x="632" y="26"/>
                  </a:lnTo>
                  <a:lnTo>
                    <a:pt x="632" y="28"/>
                  </a:lnTo>
                  <a:lnTo>
                    <a:pt x="630" y="31"/>
                  </a:lnTo>
                  <a:lnTo>
                    <a:pt x="630" y="31"/>
                  </a:lnTo>
                  <a:lnTo>
                    <a:pt x="627" y="31"/>
                  </a:lnTo>
                  <a:lnTo>
                    <a:pt x="627" y="31"/>
                  </a:lnTo>
                  <a:lnTo>
                    <a:pt x="627" y="31"/>
                  </a:lnTo>
                  <a:lnTo>
                    <a:pt x="625" y="33"/>
                  </a:lnTo>
                  <a:lnTo>
                    <a:pt x="625" y="33"/>
                  </a:lnTo>
                  <a:lnTo>
                    <a:pt x="625" y="36"/>
                  </a:lnTo>
                  <a:lnTo>
                    <a:pt x="625" y="36"/>
                  </a:lnTo>
                  <a:lnTo>
                    <a:pt x="625" y="36"/>
                  </a:lnTo>
                  <a:lnTo>
                    <a:pt x="625" y="36"/>
                  </a:lnTo>
                  <a:lnTo>
                    <a:pt x="625" y="38"/>
                  </a:lnTo>
                  <a:lnTo>
                    <a:pt x="625" y="38"/>
                  </a:lnTo>
                  <a:lnTo>
                    <a:pt x="623" y="38"/>
                  </a:lnTo>
                  <a:lnTo>
                    <a:pt x="623" y="38"/>
                  </a:lnTo>
                  <a:lnTo>
                    <a:pt x="623" y="38"/>
                  </a:lnTo>
                  <a:lnTo>
                    <a:pt x="623" y="38"/>
                  </a:lnTo>
                  <a:lnTo>
                    <a:pt x="623" y="38"/>
                  </a:lnTo>
                  <a:lnTo>
                    <a:pt x="623" y="40"/>
                  </a:lnTo>
                  <a:lnTo>
                    <a:pt x="620" y="40"/>
                  </a:lnTo>
                  <a:lnTo>
                    <a:pt x="620" y="40"/>
                  </a:lnTo>
                  <a:lnTo>
                    <a:pt x="618" y="40"/>
                  </a:lnTo>
                  <a:lnTo>
                    <a:pt x="618" y="40"/>
                  </a:lnTo>
                  <a:lnTo>
                    <a:pt x="618" y="43"/>
                  </a:lnTo>
                  <a:lnTo>
                    <a:pt x="618" y="43"/>
                  </a:lnTo>
                  <a:lnTo>
                    <a:pt x="618" y="45"/>
                  </a:lnTo>
                  <a:lnTo>
                    <a:pt x="618" y="45"/>
                  </a:lnTo>
                  <a:lnTo>
                    <a:pt x="616" y="47"/>
                  </a:lnTo>
                  <a:lnTo>
                    <a:pt x="616" y="47"/>
                  </a:lnTo>
                  <a:lnTo>
                    <a:pt x="616" y="47"/>
                  </a:lnTo>
                  <a:lnTo>
                    <a:pt x="613" y="47"/>
                  </a:lnTo>
                  <a:lnTo>
                    <a:pt x="613" y="47"/>
                  </a:lnTo>
                  <a:lnTo>
                    <a:pt x="613" y="50"/>
                  </a:lnTo>
                  <a:lnTo>
                    <a:pt x="613" y="52"/>
                  </a:lnTo>
                  <a:lnTo>
                    <a:pt x="613" y="54"/>
                  </a:lnTo>
                  <a:lnTo>
                    <a:pt x="611" y="54"/>
                  </a:lnTo>
                  <a:lnTo>
                    <a:pt x="608" y="54"/>
                  </a:lnTo>
                  <a:lnTo>
                    <a:pt x="606" y="57"/>
                  </a:lnTo>
                  <a:lnTo>
                    <a:pt x="606" y="57"/>
                  </a:lnTo>
                  <a:lnTo>
                    <a:pt x="606" y="57"/>
                  </a:lnTo>
                  <a:lnTo>
                    <a:pt x="604" y="57"/>
                  </a:lnTo>
                  <a:lnTo>
                    <a:pt x="604" y="57"/>
                  </a:lnTo>
                  <a:lnTo>
                    <a:pt x="604" y="57"/>
                  </a:lnTo>
                  <a:lnTo>
                    <a:pt x="604" y="59"/>
                  </a:lnTo>
                  <a:lnTo>
                    <a:pt x="604" y="59"/>
                  </a:lnTo>
                  <a:lnTo>
                    <a:pt x="604" y="59"/>
                  </a:lnTo>
                  <a:lnTo>
                    <a:pt x="604" y="59"/>
                  </a:lnTo>
                  <a:lnTo>
                    <a:pt x="604" y="59"/>
                  </a:lnTo>
                  <a:lnTo>
                    <a:pt x="604" y="59"/>
                  </a:lnTo>
                  <a:lnTo>
                    <a:pt x="604" y="59"/>
                  </a:lnTo>
                  <a:lnTo>
                    <a:pt x="604" y="59"/>
                  </a:lnTo>
                  <a:lnTo>
                    <a:pt x="604" y="59"/>
                  </a:lnTo>
                  <a:lnTo>
                    <a:pt x="604" y="59"/>
                  </a:lnTo>
                  <a:lnTo>
                    <a:pt x="604" y="62"/>
                  </a:lnTo>
                  <a:lnTo>
                    <a:pt x="604" y="64"/>
                  </a:lnTo>
                  <a:lnTo>
                    <a:pt x="601" y="64"/>
                  </a:lnTo>
                  <a:lnTo>
                    <a:pt x="601" y="64"/>
                  </a:lnTo>
                  <a:lnTo>
                    <a:pt x="599" y="62"/>
                  </a:lnTo>
                  <a:lnTo>
                    <a:pt x="599" y="64"/>
                  </a:lnTo>
                  <a:lnTo>
                    <a:pt x="597" y="64"/>
                  </a:lnTo>
                  <a:lnTo>
                    <a:pt x="597" y="64"/>
                  </a:lnTo>
                  <a:lnTo>
                    <a:pt x="597" y="62"/>
                  </a:lnTo>
                  <a:lnTo>
                    <a:pt x="594" y="62"/>
                  </a:lnTo>
                  <a:lnTo>
                    <a:pt x="594" y="64"/>
                  </a:lnTo>
                  <a:lnTo>
                    <a:pt x="594" y="66"/>
                  </a:lnTo>
                  <a:lnTo>
                    <a:pt x="594" y="66"/>
                  </a:lnTo>
                  <a:lnTo>
                    <a:pt x="594" y="66"/>
                  </a:lnTo>
                  <a:lnTo>
                    <a:pt x="594" y="66"/>
                  </a:lnTo>
                  <a:lnTo>
                    <a:pt x="592" y="66"/>
                  </a:lnTo>
                  <a:lnTo>
                    <a:pt x="592" y="66"/>
                  </a:lnTo>
                  <a:lnTo>
                    <a:pt x="592" y="66"/>
                  </a:lnTo>
                  <a:lnTo>
                    <a:pt x="592" y="69"/>
                  </a:lnTo>
                  <a:lnTo>
                    <a:pt x="592" y="69"/>
                  </a:lnTo>
                  <a:lnTo>
                    <a:pt x="592" y="69"/>
                  </a:lnTo>
                  <a:lnTo>
                    <a:pt x="592" y="69"/>
                  </a:lnTo>
                  <a:lnTo>
                    <a:pt x="592" y="71"/>
                  </a:lnTo>
                  <a:lnTo>
                    <a:pt x="592" y="71"/>
                  </a:lnTo>
                  <a:lnTo>
                    <a:pt x="590" y="71"/>
                  </a:lnTo>
                  <a:lnTo>
                    <a:pt x="587" y="71"/>
                  </a:lnTo>
                  <a:lnTo>
                    <a:pt x="587" y="73"/>
                  </a:lnTo>
                  <a:lnTo>
                    <a:pt x="587" y="73"/>
                  </a:lnTo>
                  <a:lnTo>
                    <a:pt x="585" y="73"/>
                  </a:lnTo>
                  <a:lnTo>
                    <a:pt x="585" y="73"/>
                  </a:lnTo>
                  <a:lnTo>
                    <a:pt x="585" y="73"/>
                  </a:lnTo>
                  <a:lnTo>
                    <a:pt x="585" y="73"/>
                  </a:lnTo>
                  <a:lnTo>
                    <a:pt x="585" y="73"/>
                  </a:lnTo>
                  <a:lnTo>
                    <a:pt x="585" y="73"/>
                  </a:lnTo>
                  <a:lnTo>
                    <a:pt x="582" y="73"/>
                  </a:lnTo>
                  <a:lnTo>
                    <a:pt x="582" y="73"/>
                  </a:lnTo>
                  <a:lnTo>
                    <a:pt x="582" y="73"/>
                  </a:lnTo>
                  <a:lnTo>
                    <a:pt x="582" y="73"/>
                  </a:lnTo>
                  <a:lnTo>
                    <a:pt x="582" y="73"/>
                  </a:lnTo>
                  <a:lnTo>
                    <a:pt x="580" y="73"/>
                  </a:lnTo>
                  <a:lnTo>
                    <a:pt x="580" y="76"/>
                  </a:lnTo>
                  <a:lnTo>
                    <a:pt x="578" y="76"/>
                  </a:lnTo>
                  <a:lnTo>
                    <a:pt x="578" y="76"/>
                  </a:lnTo>
                  <a:lnTo>
                    <a:pt x="575" y="78"/>
                  </a:lnTo>
                  <a:lnTo>
                    <a:pt x="573" y="78"/>
                  </a:lnTo>
                  <a:lnTo>
                    <a:pt x="573" y="78"/>
                  </a:lnTo>
                  <a:lnTo>
                    <a:pt x="573" y="80"/>
                  </a:lnTo>
                  <a:lnTo>
                    <a:pt x="573" y="80"/>
                  </a:lnTo>
                  <a:lnTo>
                    <a:pt x="573" y="80"/>
                  </a:lnTo>
                  <a:lnTo>
                    <a:pt x="573" y="80"/>
                  </a:lnTo>
                  <a:lnTo>
                    <a:pt x="571" y="80"/>
                  </a:lnTo>
                  <a:lnTo>
                    <a:pt x="571" y="80"/>
                  </a:lnTo>
                  <a:lnTo>
                    <a:pt x="571" y="80"/>
                  </a:lnTo>
                  <a:lnTo>
                    <a:pt x="571" y="80"/>
                  </a:lnTo>
                  <a:lnTo>
                    <a:pt x="571" y="80"/>
                  </a:lnTo>
                  <a:lnTo>
                    <a:pt x="571" y="80"/>
                  </a:lnTo>
                  <a:lnTo>
                    <a:pt x="568" y="80"/>
                  </a:lnTo>
                  <a:lnTo>
                    <a:pt x="568" y="80"/>
                  </a:lnTo>
                  <a:lnTo>
                    <a:pt x="568" y="80"/>
                  </a:lnTo>
                  <a:lnTo>
                    <a:pt x="571" y="83"/>
                  </a:lnTo>
                  <a:lnTo>
                    <a:pt x="571" y="83"/>
                  </a:lnTo>
                  <a:lnTo>
                    <a:pt x="571" y="83"/>
                  </a:lnTo>
                  <a:lnTo>
                    <a:pt x="568" y="83"/>
                  </a:lnTo>
                  <a:lnTo>
                    <a:pt x="568" y="83"/>
                  </a:lnTo>
                  <a:lnTo>
                    <a:pt x="568" y="83"/>
                  </a:lnTo>
                  <a:lnTo>
                    <a:pt x="568" y="83"/>
                  </a:lnTo>
                  <a:lnTo>
                    <a:pt x="568" y="83"/>
                  </a:lnTo>
                  <a:lnTo>
                    <a:pt x="568" y="85"/>
                  </a:lnTo>
                  <a:lnTo>
                    <a:pt x="566" y="85"/>
                  </a:lnTo>
                  <a:lnTo>
                    <a:pt x="566" y="85"/>
                  </a:lnTo>
                  <a:lnTo>
                    <a:pt x="566" y="85"/>
                  </a:lnTo>
                  <a:lnTo>
                    <a:pt x="566" y="85"/>
                  </a:lnTo>
                  <a:lnTo>
                    <a:pt x="566" y="85"/>
                  </a:lnTo>
                  <a:lnTo>
                    <a:pt x="566" y="88"/>
                  </a:lnTo>
                  <a:lnTo>
                    <a:pt x="566" y="88"/>
                  </a:lnTo>
                  <a:lnTo>
                    <a:pt x="566" y="88"/>
                  </a:lnTo>
                  <a:lnTo>
                    <a:pt x="564" y="88"/>
                  </a:lnTo>
                  <a:lnTo>
                    <a:pt x="564" y="88"/>
                  </a:lnTo>
                  <a:lnTo>
                    <a:pt x="564" y="88"/>
                  </a:lnTo>
                  <a:lnTo>
                    <a:pt x="564" y="88"/>
                  </a:lnTo>
                  <a:lnTo>
                    <a:pt x="564" y="88"/>
                  </a:lnTo>
                  <a:lnTo>
                    <a:pt x="561" y="90"/>
                  </a:lnTo>
                  <a:lnTo>
                    <a:pt x="561" y="92"/>
                  </a:lnTo>
                  <a:lnTo>
                    <a:pt x="561" y="92"/>
                  </a:lnTo>
                  <a:lnTo>
                    <a:pt x="561" y="92"/>
                  </a:lnTo>
                  <a:lnTo>
                    <a:pt x="561" y="95"/>
                  </a:lnTo>
                  <a:lnTo>
                    <a:pt x="559" y="97"/>
                  </a:lnTo>
                  <a:lnTo>
                    <a:pt x="559" y="97"/>
                  </a:lnTo>
                  <a:lnTo>
                    <a:pt x="559" y="99"/>
                  </a:lnTo>
                  <a:lnTo>
                    <a:pt x="556" y="114"/>
                  </a:lnTo>
                  <a:lnTo>
                    <a:pt x="556" y="118"/>
                  </a:lnTo>
                  <a:lnTo>
                    <a:pt x="554" y="123"/>
                  </a:lnTo>
                  <a:lnTo>
                    <a:pt x="554" y="123"/>
                  </a:lnTo>
                  <a:lnTo>
                    <a:pt x="554" y="123"/>
                  </a:lnTo>
                  <a:lnTo>
                    <a:pt x="552" y="125"/>
                  </a:lnTo>
                  <a:lnTo>
                    <a:pt x="547" y="125"/>
                  </a:lnTo>
                  <a:lnTo>
                    <a:pt x="547" y="128"/>
                  </a:lnTo>
                  <a:lnTo>
                    <a:pt x="545" y="128"/>
                  </a:lnTo>
                  <a:lnTo>
                    <a:pt x="542" y="130"/>
                  </a:lnTo>
                  <a:lnTo>
                    <a:pt x="540" y="133"/>
                  </a:lnTo>
                  <a:lnTo>
                    <a:pt x="538" y="135"/>
                  </a:lnTo>
                  <a:lnTo>
                    <a:pt x="535" y="137"/>
                  </a:lnTo>
                  <a:lnTo>
                    <a:pt x="535" y="140"/>
                  </a:lnTo>
                  <a:lnTo>
                    <a:pt x="535" y="142"/>
                  </a:lnTo>
                  <a:lnTo>
                    <a:pt x="530" y="144"/>
                  </a:lnTo>
                  <a:lnTo>
                    <a:pt x="530" y="144"/>
                  </a:lnTo>
                  <a:lnTo>
                    <a:pt x="530" y="144"/>
                  </a:lnTo>
                  <a:lnTo>
                    <a:pt x="528" y="144"/>
                  </a:lnTo>
                  <a:lnTo>
                    <a:pt x="528" y="144"/>
                  </a:lnTo>
                  <a:lnTo>
                    <a:pt x="526" y="144"/>
                  </a:lnTo>
                  <a:lnTo>
                    <a:pt x="523" y="144"/>
                  </a:lnTo>
                  <a:lnTo>
                    <a:pt x="519" y="147"/>
                  </a:lnTo>
                  <a:lnTo>
                    <a:pt x="509" y="149"/>
                  </a:lnTo>
                  <a:lnTo>
                    <a:pt x="509" y="151"/>
                  </a:lnTo>
                  <a:lnTo>
                    <a:pt x="507" y="151"/>
                  </a:lnTo>
                  <a:lnTo>
                    <a:pt x="504" y="151"/>
                  </a:lnTo>
                  <a:lnTo>
                    <a:pt x="502" y="151"/>
                  </a:lnTo>
                  <a:lnTo>
                    <a:pt x="502" y="151"/>
                  </a:lnTo>
                  <a:lnTo>
                    <a:pt x="502" y="151"/>
                  </a:lnTo>
                  <a:lnTo>
                    <a:pt x="502" y="154"/>
                  </a:lnTo>
                  <a:lnTo>
                    <a:pt x="502" y="156"/>
                  </a:lnTo>
                  <a:lnTo>
                    <a:pt x="502" y="159"/>
                  </a:lnTo>
                  <a:lnTo>
                    <a:pt x="502" y="161"/>
                  </a:lnTo>
                  <a:lnTo>
                    <a:pt x="500" y="166"/>
                  </a:lnTo>
                  <a:lnTo>
                    <a:pt x="500" y="168"/>
                  </a:lnTo>
                  <a:lnTo>
                    <a:pt x="500" y="170"/>
                  </a:lnTo>
                  <a:lnTo>
                    <a:pt x="497" y="175"/>
                  </a:lnTo>
                  <a:lnTo>
                    <a:pt x="493" y="185"/>
                  </a:lnTo>
                  <a:lnTo>
                    <a:pt x="490" y="192"/>
                  </a:lnTo>
                  <a:lnTo>
                    <a:pt x="490" y="194"/>
                  </a:lnTo>
                  <a:lnTo>
                    <a:pt x="488" y="199"/>
                  </a:lnTo>
                  <a:lnTo>
                    <a:pt x="488" y="204"/>
                  </a:lnTo>
                  <a:lnTo>
                    <a:pt x="481" y="208"/>
                  </a:lnTo>
                  <a:lnTo>
                    <a:pt x="476" y="211"/>
                  </a:lnTo>
                  <a:lnTo>
                    <a:pt x="464" y="211"/>
                  </a:lnTo>
                  <a:lnTo>
                    <a:pt x="462" y="211"/>
                  </a:lnTo>
                  <a:lnTo>
                    <a:pt x="459" y="211"/>
                  </a:lnTo>
                  <a:lnTo>
                    <a:pt x="459" y="211"/>
                  </a:lnTo>
                  <a:lnTo>
                    <a:pt x="457" y="211"/>
                  </a:lnTo>
                  <a:lnTo>
                    <a:pt x="455" y="211"/>
                  </a:lnTo>
                  <a:lnTo>
                    <a:pt x="450" y="213"/>
                  </a:lnTo>
                  <a:lnTo>
                    <a:pt x="450" y="215"/>
                  </a:lnTo>
                  <a:lnTo>
                    <a:pt x="448" y="215"/>
                  </a:lnTo>
                  <a:lnTo>
                    <a:pt x="445" y="215"/>
                  </a:lnTo>
                  <a:lnTo>
                    <a:pt x="443" y="215"/>
                  </a:lnTo>
                  <a:lnTo>
                    <a:pt x="443" y="215"/>
                  </a:lnTo>
                  <a:lnTo>
                    <a:pt x="438" y="215"/>
                  </a:lnTo>
                  <a:lnTo>
                    <a:pt x="436" y="215"/>
                  </a:lnTo>
                  <a:lnTo>
                    <a:pt x="433" y="213"/>
                  </a:lnTo>
                  <a:lnTo>
                    <a:pt x="429" y="211"/>
                  </a:lnTo>
                  <a:lnTo>
                    <a:pt x="426" y="211"/>
                  </a:lnTo>
                  <a:lnTo>
                    <a:pt x="426" y="211"/>
                  </a:lnTo>
                  <a:lnTo>
                    <a:pt x="424" y="211"/>
                  </a:lnTo>
                  <a:lnTo>
                    <a:pt x="424" y="211"/>
                  </a:lnTo>
                  <a:lnTo>
                    <a:pt x="419" y="211"/>
                  </a:lnTo>
                  <a:lnTo>
                    <a:pt x="419" y="208"/>
                  </a:lnTo>
                  <a:lnTo>
                    <a:pt x="414" y="204"/>
                  </a:lnTo>
                  <a:lnTo>
                    <a:pt x="412" y="204"/>
                  </a:lnTo>
                  <a:lnTo>
                    <a:pt x="410" y="204"/>
                  </a:lnTo>
                  <a:lnTo>
                    <a:pt x="403" y="206"/>
                  </a:lnTo>
                  <a:lnTo>
                    <a:pt x="403" y="206"/>
                  </a:lnTo>
                  <a:lnTo>
                    <a:pt x="403" y="204"/>
                  </a:lnTo>
                  <a:lnTo>
                    <a:pt x="403" y="204"/>
                  </a:lnTo>
                  <a:lnTo>
                    <a:pt x="403" y="204"/>
                  </a:lnTo>
                  <a:lnTo>
                    <a:pt x="403" y="204"/>
                  </a:lnTo>
                  <a:lnTo>
                    <a:pt x="403" y="204"/>
                  </a:lnTo>
                  <a:lnTo>
                    <a:pt x="400" y="204"/>
                  </a:lnTo>
                  <a:lnTo>
                    <a:pt x="398" y="204"/>
                  </a:lnTo>
                  <a:lnTo>
                    <a:pt x="398" y="204"/>
                  </a:lnTo>
                  <a:lnTo>
                    <a:pt x="396" y="201"/>
                  </a:lnTo>
                  <a:lnTo>
                    <a:pt x="393" y="199"/>
                  </a:lnTo>
                  <a:lnTo>
                    <a:pt x="391" y="196"/>
                  </a:lnTo>
                  <a:lnTo>
                    <a:pt x="391" y="196"/>
                  </a:lnTo>
                  <a:lnTo>
                    <a:pt x="391" y="196"/>
                  </a:lnTo>
                  <a:lnTo>
                    <a:pt x="391" y="196"/>
                  </a:lnTo>
                  <a:lnTo>
                    <a:pt x="388" y="196"/>
                  </a:lnTo>
                  <a:lnTo>
                    <a:pt x="388" y="194"/>
                  </a:lnTo>
                  <a:lnTo>
                    <a:pt x="388" y="194"/>
                  </a:lnTo>
                  <a:lnTo>
                    <a:pt x="386" y="194"/>
                  </a:lnTo>
                  <a:lnTo>
                    <a:pt x="384" y="192"/>
                  </a:lnTo>
                  <a:lnTo>
                    <a:pt x="384" y="192"/>
                  </a:lnTo>
                  <a:lnTo>
                    <a:pt x="379" y="187"/>
                  </a:lnTo>
                  <a:lnTo>
                    <a:pt x="377" y="187"/>
                  </a:lnTo>
                  <a:lnTo>
                    <a:pt x="377" y="187"/>
                  </a:lnTo>
                  <a:lnTo>
                    <a:pt x="374" y="185"/>
                  </a:lnTo>
                  <a:lnTo>
                    <a:pt x="374" y="185"/>
                  </a:lnTo>
                  <a:lnTo>
                    <a:pt x="374" y="185"/>
                  </a:lnTo>
                  <a:lnTo>
                    <a:pt x="374" y="182"/>
                  </a:lnTo>
                  <a:lnTo>
                    <a:pt x="372" y="182"/>
                  </a:lnTo>
                  <a:lnTo>
                    <a:pt x="372" y="182"/>
                  </a:lnTo>
                  <a:lnTo>
                    <a:pt x="370" y="185"/>
                  </a:lnTo>
                  <a:lnTo>
                    <a:pt x="370" y="185"/>
                  </a:lnTo>
                  <a:lnTo>
                    <a:pt x="367" y="185"/>
                  </a:lnTo>
                  <a:lnTo>
                    <a:pt x="365" y="182"/>
                  </a:lnTo>
                  <a:lnTo>
                    <a:pt x="362" y="182"/>
                  </a:lnTo>
                  <a:lnTo>
                    <a:pt x="360" y="182"/>
                  </a:lnTo>
                  <a:lnTo>
                    <a:pt x="358" y="182"/>
                  </a:lnTo>
                  <a:lnTo>
                    <a:pt x="353" y="185"/>
                  </a:lnTo>
                  <a:lnTo>
                    <a:pt x="353" y="185"/>
                  </a:lnTo>
                  <a:lnTo>
                    <a:pt x="353" y="185"/>
                  </a:lnTo>
                  <a:lnTo>
                    <a:pt x="353" y="185"/>
                  </a:lnTo>
                  <a:lnTo>
                    <a:pt x="353" y="185"/>
                  </a:lnTo>
                  <a:lnTo>
                    <a:pt x="351" y="185"/>
                  </a:lnTo>
                  <a:lnTo>
                    <a:pt x="351" y="185"/>
                  </a:lnTo>
                  <a:lnTo>
                    <a:pt x="348" y="185"/>
                  </a:lnTo>
                  <a:lnTo>
                    <a:pt x="348" y="187"/>
                  </a:lnTo>
                  <a:lnTo>
                    <a:pt x="346" y="187"/>
                  </a:lnTo>
                  <a:lnTo>
                    <a:pt x="346" y="187"/>
                  </a:lnTo>
                  <a:lnTo>
                    <a:pt x="346" y="189"/>
                  </a:lnTo>
                  <a:lnTo>
                    <a:pt x="346" y="189"/>
                  </a:lnTo>
                  <a:lnTo>
                    <a:pt x="346" y="189"/>
                  </a:lnTo>
                  <a:lnTo>
                    <a:pt x="343" y="189"/>
                  </a:lnTo>
                  <a:lnTo>
                    <a:pt x="343" y="189"/>
                  </a:lnTo>
                  <a:lnTo>
                    <a:pt x="343" y="192"/>
                  </a:lnTo>
                  <a:lnTo>
                    <a:pt x="343" y="194"/>
                  </a:lnTo>
                  <a:lnTo>
                    <a:pt x="341" y="194"/>
                  </a:lnTo>
                  <a:lnTo>
                    <a:pt x="341" y="194"/>
                  </a:lnTo>
                  <a:lnTo>
                    <a:pt x="341" y="194"/>
                  </a:lnTo>
                  <a:lnTo>
                    <a:pt x="339" y="199"/>
                  </a:lnTo>
                  <a:lnTo>
                    <a:pt x="339" y="199"/>
                  </a:lnTo>
                  <a:lnTo>
                    <a:pt x="339" y="199"/>
                  </a:lnTo>
                  <a:lnTo>
                    <a:pt x="339" y="201"/>
                  </a:lnTo>
                  <a:lnTo>
                    <a:pt x="339" y="201"/>
                  </a:lnTo>
                  <a:lnTo>
                    <a:pt x="339" y="201"/>
                  </a:lnTo>
                  <a:lnTo>
                    <a:pt x="339" y="201"/>
                  </a:lnTo>
                  <a:lnTo>
                    <a:pt x="339" y="204"/>
                  </a:lnTo>
                  <a:lnTo>
                    <a:pt x="339" y="204"/>
                  </a:lnTo>
                  <a:lnTo>
                    <a:pt x="339" y="204"/>
                  </a:lnTo>
                  <a:lnTo>
                    <a:pt x="339" y="204"/>
                  </a:lnTo>
                  <a:lnTo>
                    <a:pt x="339" y="206"/>
                  </a:lnTo>
                  <a:lnTo>
                    <a:pt x="339" y="206"/>
                  </a:lnTo>
                  <a:lnTo>
                    <a:pt x="339" y="206"/>
                  </a:lnTo>
                  <a:lnTo>
                    <a:pt x="339" y="206"/>
                  </a:lnTo>
                  <a:lnTo>
                    <a:pt x="336" y="211"/>
                  </a:lnTo>
                  <a:lnTo>
                    <a:pt x="334" y="211"/>
                  </a:lnTo>
                  <a:lnTo>
                    <a:pt x="334" y="213"/>
                  </a:lnTo>
                  <a:lnTo>
                    <a:pt x="334" y="213"/>
                  </a:lnTo>
                  <a:lnTo>
                    <a:pt x="334" y="213"/>
                  </a:lnTo>
                  <a:lnTo>
                    <a:pt x="336" y="213"/>
                  </a:lnTo>
                  <a:lnTo>
                    <a:pt x="336" y="213"/>
                  </a:lnTo>
                  <a:lnTo>
                    <a:pt x="336" y="215"/>
                  </a:lnTo>
                  <a:lnTo>
                    <a:pt x="336" y="215"/>
                  </a:lnTo>
                  <a:lnTo>
                    <a:pt x="336" y="215"/>
                  </a:lnTo>
                  <a:lnTo>
                    <a:pt x="334" y="218"/>
                  </a:lnTo>
                  <a:lnTo>
                    <a:pt x="334" y="218"/>
                  </a:lnTo>
                  <a:lnTo>
                    <a:pt x="334" y="218"/>
                  </a:lnTo>
                  <a:lnTo>
                    <a:pt x="334" y="220"/>
                  </a:lnTo>
                  <a:lnTo>
                    <a:pt x="334" y="220"/>
                  </a:lnTo>
                  <a:lnTo>
                    <a:pt x="334" y="222"/>
                  </a:lnTo>
                  <a:lnTo>
                    <a:pt x="334" y="222"/>
                  </a:lnTo>
                  <a:lnTo>
                    <a:pt x="334" y="225"/>
                  </a:lnTo>
                  <a:lnTo>
                    <a:pt x="334" y="225"/>
                  </a:lnTo>
                  <a:lnTo>
                    <a:pt x="332" y="225"/>
                  </a:lnTo>
                  <a:lnTo>
                    <a:pt x="332" y="227"/>
                  </a:lnTo>
                  <a:lnTo>
                    <a:pt x="332" y="227"/>
                  </a:lnTo>
                  <a:lnTo>
                    <a:pt x="332" y="227"/>
                  </a:lnTo>
                  <a:lnTo>
                    <a:pt x="332" y="227"/>
                  </a:lnTo>
                  <a:lnTo>
                    <a:pt x="332" y="230"/>
                  </a:lnTo>
                  <a:lnTo>
                    <a:pt x="329" y="232"/>
                  </a:lnTo>
                  <a:lnTo>
                    <a:pt x="329" y="232"/>
                  </a:lnTo>
                  <a:lnTo>
                    <a:pt x="327" y="232"/>
                  </a:lnTo>
                  <a:lnTo>
                    <a:pt x="327" y="234"/>
                  </a:lnTo>
                  <a:lnTo>
                    <a:pt x="327" y="234"/>
                  </a:lnTo>
                  <a:lnTo>
                    <a:pt x="325" y="237"/>
                  </a:lnTo>
                  <a:lnTo>
                    <a:pt x="325" y="237"/>
                  </a:lnTo>
                  <a:lnTo>
                    <a:pt x="325" y="239"/>
                  </a:lnTo>
                  <a:lnTo>
                    <a:pt x="322" y="237"/>
                  </a:lnTo>
                  <a:lnTo>
                    <a:pt x="320" y="237"/>
                  </a:lnTo>
                  <a:lnTo>
                    <a:pt x="317" y="239"/>
                  </a:lnTo>
                  <a:lnTo>
                    <a:pt x="317" y="241"/>
                  </a:lnTo>
                  <a:lnTo>
                    <a:pt x="313" y="244"/>
                  </a:lnTo>
                  <a:lnTo>
                    <a:pt x="313" y="244"/>
                  </a:lnTo>
                  <a:lnTo>
                    <a:pt x="310" y="246"/>
                  </a:lnTo>
                  <a:lnTo>
                    <a:pt x="308" y="246"/>
                  </a:lnTo>
                  <a:lnTo>
                    <a:pt x="308" y="246"/>
                  </a:lnTo>
                  <a:lnTo>
                    <a:pt x="308" y="246"/>
                  </a:lnTo>
                  <a:lnTo>
                    <a:pt x="306" y="249"/>
                  </a:lnTo>
                  <a:lnTo>
                    <a:pt x="306" y="251"/>
                  </a:lnTo>
                  <a:lnTo>
                    <a:pt x="303" y="256"/>
                  </a:lnTo>
                  <a:lnTo>
                    <a:pt x="301" y="260"/>
                  </a:lnTo>
                  <a:lnTo>
                    <a:pt x="299" y="263"/>
                  </a:lnTo>
                  <a:lnTo>
                    <a:pt x="296" y="265"/>
                  </a:lnTo>
                  <a:lnTo>
                    <a:pt x="291" y="265"/>
                  </a:lnTo>
                  <a:lnTo>
                    <a:pt x="287" y="265"/>
                  </a:lnTo>
                  <a:lnTo>
                    <a:pt x="284" y="265"/>
                  </a:lnTo>
                  <a:lnTo>
                    <a:pt x="284" y="265"/>
                  </a:lnTo>
                  <a:lnTo>
                    <a:pt x="282" y="265"/>
                  </a:lnTo>
                  <a:lnTo>
                    <a:pt x="282" y="267"/>
                  </a:lnTo>
                  <a:lnTo>
                    <a:pt x="284" y="270"/>
                  </a:lnTo>
                  <a:lnTo>
                    <a:pt x="284" y="272"/>
                  </a:lnTo>
                  <a:lnTo>
                    <a:pt x="284" y="272"/>
                  </a:lnTo>
                  <a:lnTo>
                    <a:pt x="282" y="272"/>
                  </a:lnTo>
                  <a:lnTo>
                    <a:pt x="282" y="275"/>
                  </a:lnTo>
                  <a:lnTo>
                    <a:pt x="280" y="277"/>
                  </a:lnTo>
                  <a:lnTo>
                    <a:pt x="277" y="277"/>
                  </a:lnTo>
                  <a:lnTo>
                    <a:pt x="277" y="277"/>
                  </a:lnTo>
                  <a:lnTo>
                    <a:pt x="273" y="277"/>
                  </a:lnTo>
                  <a:lnTo>
                    <a:pt x="268" y="275"/>
                  </a:lnTo>
                  <a:lnTo>
                    <a:pt x="265" y="275"/>
                  </a:lnTo>
                  <a:lnTo>
                    <a:pt x="265" y="275"/>
                  </a:lnTo>
                  <a:lnTo>
                    <a:pt x="263" y="275"/>
                  </a:lnTo>
                  <a:lnTo>
                    <a:pt x="258" y="275"/>
                  </a:lnTo>
                  <a:lnTo>
                    <a:pt x="256" y="275"/>
                  </a:lnTo>
                  <a:lnTo>
                    <a:pt x="256" y="275"/>
                  </a:lnTo>
                  <a:lnTo>
                    <a:pt x="254" y="275"/>
                  </a:lnTo>
                  <a:lnTo>
                    <a:pt x="249" y="277"/>
                  </a:lnTo>
                  <a:lnTo>
                    <a:pt x="249" y="277"/>
                  </a:lnTo>
                  <a:lnTo>
                    <a:pt x="242" y="275"/>
                  </a:lnTo>
                  <a:lnTo>
                    <a:pt x="239" y="275"/>
                  </a:lnTo>
                  <a:lnTo>
                    <a:pt x="237" y="272"/>
                  </a:lnTo>
                  <a:lnTo>
                    <a:pt x="235" y="272"/>
                  </a:lnTo>
                  <a:lnTo>
                    <a:pt x="232" y="275"/>
                  </a:lnTo>
                  <a:lnTo>
                    <a:pt x="230" y="277"/>
                  </a:lnTo>
                  <a:lnTo>
                    <a:pt x="228" y="277"/>
                  </a:lnTo>
                  <a:lnTo>
                    <a:pt x="225" y="279"/>
                  </a:lnTo>
                  <a:lnTo>
                    <a:pt x="225" y="279"/>
                  </a:lnTo>
                  <a:lnTo>
                    <a:pt x="225" y="277"/>
                  </a:lnTo>
                  <a:lnTo>
                    <a:pt x="225" y="277"/>
                  </a:lnTo>
                  <a:lnTo>
                    <a:pt x="223" y="275"/>
                  </a:lnTo>
                  <a:lnTo>
                    <a:pt x="223" y="275"/>
                  </a:lnTo>
                  <a:lnTo>
                    <a:pt x="223" y="275"/>
                  </a:lnTo>
                  <a:lnTo>
                    <a:pt x="223" y="275"/>
                  </a:lnTo>
                  <a:lnTo>
                    <a:pt x="223" y="272"/>
                  </a:lnTo>
                  <a:lnTo>
                    <a:pt x="220" y="270"/>
                  </a:lnTo>
                  <a:lnTo>
                    <a:pt x="220" y="267"/>
                  </a:lnTo>
                  <a:lnTo>
                    <a:pt x="220" y="265"/>
                  </a:lnTo>
                  <a:lnTo>
                    <a:pt x="223" y="263"/>
                  </a:lnTo>
                  <a:lnTo>
                    <a:pt x="223" y="260"/>
                  </a:lnTo>
                  <a:lnTo>
                    <a:pt x="223" y="260"/>
                  </a:lnTo>
                  <a:lnTo>
                    <a:pt x="220" y="258"/>
                  </a:lnTo>
                  <a:lnTo>
                    <a:pt x="220" y="258"/>
                  </a:lnTo>
                  <a:lnTo>
                    <a:pt x="220" y="256"/>
                  </a:lnTo>
                  <a:lnTo>
                    <a:pt x="220" y="256"/>
                  </a:lnTo>
                  <a:lnTo>
                    <a:pt x="220" y="251"/>
                  </a:lnTo>
                  <a:lnTo>
                    <a:pt x="220" y="251"/>
                  </a:lnTo>
                  <a:lnTo>
                    <a:pt x="223" y="249"/>
                  </a:lnTo>
                  <a:lnTo>
                    <a:pt x="223" y="249"/>
                  </a:lnTo>
                  <a:lnTo>
                    <a:pt x="225" y="246"/>
                  </a:lnTo>
                  <a:lnTo>
                    <a:pt x="228" y="241"/>
                  </a:lnTo>
                  <a:lnTo>
                    <a:pt x="230" y="239"/>
                  </a:lnTo>
                  <a:lnTo>
                    <a:pt x="230" y="237"/>
                  </a:lnTo>
                  <a:lnTo>
                    <a:pt x="232" y="234"/>
                  </a:lnTo>
                  <a:lnTo>
                    <a:pt x="232" y="234"/>
                  </a:lnTo>
                  <a:lnTo>
                    <a:pt x="232" y="230"/>
                  </a:lnTo>
                  <a:lnTo>
                    <a:pt x="232" y="230"/>
                  </a:lnTo>
                  <a:lnTo>
                    <a:pt x="232" y="225"/>
                  </a:lnTo>
                  <a:lnTo>
                    <a:pt x="230" y="220"/>
                  </a:lnTo>
                  <a:lnTo>
                    <a:pt x="230" y="215"/>
                  </a:lnTo>
                  <a:lnTo>
                    <a:pt x="230" y="215"/>
                  </a:lnTo>
                  <a:lnTo>
                    <a:pt x="230" y="215"/>
                  </a:lnTo>
                  <a:lnTo>
                    <a:pt x="228" y="215"/>
                  </a:lnTo>
                  <a:lnTo>
                    <a:pt x="228" y="215"/>
                  </a:lnTo>
                  <a:lnTo>
                    <a:pt x="228" y="215"/>
                  </a:lnTo>
                  <a:lnTo>
                    <a:pt x="228" y="215"/>
                  </a:lnTo>
                  <a:lnTo>
                    <a:pt x="228" y="213"/>
                  </a:lnTo>
                  <a:lnTo>
                    <a:pt x="228" y="211"/>
                  </a:lnTo>
                  <a:lnTo>
                    <a:pt x="225" y="208"/>
                  </a:lnTo>
                  <a:lnTo>
                    <a:pt x="225" y="208"/>
                  </a:lnTo>
                  <a:lnTo>
                    <a:pt x="225" y="208"/>
                  </a:lnTo>
                  <a:lnTo>
                    <a:pt x="223" y="206"/>
                  </a:lnTo>
                  <a:lnTo>
                    <a:pt x="223" y="206"/>
                  </a:lnTo>
                  <a:lnTo>
                    <a:pt x="225" y="206"/>
                  </a:lnTo>
                  <a:lnTo>
                    <a:pt x="225" y="204"/>
                  </a:lnTo>
                  <a:lnTo>
                    <a:pt x="223" y="204"/>
                  </a:lnTo>
                  <a:lnTo>
                    <a:pt x="223" y="204"/>
                  </a:lnTo>
                  <a:lnTo>
                    <a:pt x="223" y="204"/>
                  </a:lnTo>
                  <a:lnTo>
                    <a:pt x="223" y="204"/>
                  </a:lnTo>
                  <a:lnTo>
                    <a:pt x="223" y="204"/>
                  </a:lnTo>
                  <a:lnTo>
                    <a:pt x="223" y="201"/>
                  </a:lnTo>
                  <a:lnTo>
                    <a:pt x="225" y="201"/>
                  </a:lnTo>
                  <a:lnTo>
                    <a:pt x="223" y="199"/>
                  </a:lnTo>
                  <a:lnTo>
                    <a:pt x="220" y="196"/>
                  </a:lnTo>
                  <a:lnTo>
                    <a:pt x="220" y="196"/>
                  </a:lnTo>
                  <a:lnTo>
                    <a:pt x="223" y="194"/>
                  </a:lnTo>
                  <a:lnTo>
                    <a:pt x="223" y="194"/>
                  </a:lnTo>
                  <a:lnTo>
                    <a:pt x="223" y="194"/>
                  </a:lnTo>
                  <a:lnTo>
                    <a:pt x="223" y="194"/>
                  </a:lnTo>
                  <a:lnTo>
                    <a:pt x="223" y="194"/>
                  </a:lnTo>
                  <a:lnTo>
                    <a:pt x="220" y="194"/>
                  </a:lnTo>
                  <a:lnTo>
                    <a:pt x="220" y="194"/>
                  </a:lnTo>
                  <a:lnTo>
                    <a:pt x="220" y="194"/>
                  </a:lnTo>
                  <a:lnTo>
                    <a:pt x="220" y="192"/>
                  </a:lnTo>
                  <a:lnTo>
                    <a:pt x="220" y="192"/>
                  </a:lnTo>
                  <a:lnTo>
                    <a:pt x="220" y="192"/>
                  </a:lnTo>
                  <a:lnTo>
                    <a:pt x="220" y="192"/>
                  </a:lnTo>
                  <a:lnTo>
                    <a:pt x="220" y="189"/>
                  </a:lnTo>
                  <a:lnTo>
                    <a:pt x="218" y="189"/>
                  </a:lnTo>
                  <a:lnTo>
                    <a:pt x="218" y="189"/>
                  </a:lnTo>
                  <a:lnTo>
                    <a:pt x="218" y="189"/>
                  </a:lnTo>
                  <a:lnTo>
                    <a:pt x="216" y="187"/>
                  </a:lnTo>
                  <a:lnTo>
                    <a:pt x="216" y="187"/>
                  </a:lnTo>
                  <a:lnTo>
                    <a:pt x="216" y="185"/>
                  </a:lnTo>
                  <a:lnTo>
                    <a:pt x="216" y="185"/>
                  </a:lnTo>
                  <a:lnTo>
                    <a:pt x="216" y="185"/>
                  </a:lnTo>
                  <a:lnTo>
                    <a:pt x="216" y="185"/>
                  </a:lnTo>
                  <a:lnTo>
                    <a:pt x="216" y="185"/>
                  </a:lnTo>
                  <a:lnTo>
                    <a:pt x="216" y="182"/>
                  </a:lnTo>
                  <a:lnTo>
                    <a:pt x="216" y="182"/>
                  </a:lnTo>
                  <a:lnTo>
                    <a:pt x="216" y="182"/>
                  </a:lnTo>
                  <a:lnTo>
                    <a:pt x="213" y="182"/>
                  </a:lnTo>
                  <a:lnTo>
                    <a:pt x="213" y="182"/>
                  </a:lnTo>
                  <a:lnTo>
                    <a:pt x="213" y="180"/>
                  </a:lnTo>
                  <a:lnTo>
                    <a:pt x="213" y="180"/>
                  </a:lnTo>
                  <a:lnTo>
                    <a:pt x="211" y="180"/>
                  </a:lnTo>
                  <a:lnTo>
                    <a:pt x="211" y="178"/>
                  </a:lnTo>
                  <a:lnTo>
                    <a:pt x="211" y="178"/>
                  </a:lnTo>
                  <a:lnTo>
                    <a:pt x="211" y="175"/>
                  </a:lnTo>
                  <a:lnTo>
                    <a:pt x="211" y="175"/>
                  </a:lnTo>
                  <a:lnTo>
                    <a:pt x="211" y="173"/>
                  </a:lnTo>
                  <a:lnTo>
                    <a:pt x="209" y="168"/>
                  </a:lnTo>
                  <a:lnTo>
                    <a:pt x="209" y="168"/>
                  </a:lnTo>
                  <a:lnTo>
                    <a:pt x="202" y="163"/>
                  </a:lnTo>
                  <a:lnTo>
                    <a:pt x="197" y="161"/>
                  </a:lnTo>
                  <a:lnTo>
                    <a:pt x="197" y="161"/>
                  </a:lnTo>
                  <a:lnTo>
                    <a:pt x="194" y="161"/>
                  </a:lnTo>
                  <a:lnTo>
                    <a:pt x="194" y="161"/>
                  </a:lnTo>
                  <a:lnTo>
                    <a:pt x="194" y="159"/>
                  </a:lnTo>
                  <a:lnTo>
                    <a:pt x="192" y="159"/>
                  </a:lnTo>
                  <a:lnTo>
                    <a:pt x="190" y="156"/>
                  </a:lnTo>
                  <a:lnTo>
                    <a:pt x="190" y="154"/>
                  </a:lnTo>
                  <a:lnTo>
                    <a:pt x="187" y="154"/>
                  </a:lnTo>
                  <a:lnTo>
                    <a:pt x="187" y="154"/>
                  </a:lnTo>
                  <a:lnTo>
                    <a:pt x="187" y="151"/>
                  </a:lnTo>
                  <a:lnTo>
                    <a:pt x="187" y="151"/>
                  </a:lnTo>
                  <a:lnTo>
                    <a:pt x="187" y="163"/>
                  </a:lnTo>
                  <a:lnTo>
                    <a:pt x="187" y="166"/>
                  </a:lnTo>
                  <a:lnTo>
                    <a:pt x="187" y="168"/>
                  </a:lnTo>
                  <a:lnTo>
                    <a:pt x="187" y="189"/>
                  </a:lnTo>
                  <a:lnTo>
                    <a:pt x="187" y="192"/>
                  </a:lnTo>
                  <a:lnTo>
                    <a:pt x="187" y="215"/>
                  </a:lnTo>
                  <a:lnTo>
                    <a:pt x="187" y="218"/>
                  </a:lnTo>
                  <a:lnTo>
                    <a:pt x="187" y="222"/>
                  </a:lnTo>
                  <a:lnTo>
                    <a:pt x="187" y="234"/>
                  </a:lnTo>
                  <a:lnTo>
                    <a:pt x="187" y="239"/>
                  </a:lnTo>
                  <a:lnTo>
                    <a:pt x="187" y="256"/>
                  </a:lnTo>
                  <a:lnTo>
                    <a:pt x="187" y="258"/>
                  </a:lnTo>
                  <a:lnTo>
                    <a:pt x="187" y="263"/>
                  </a:lnTo>
                  <a:lnTo>
                    <a:pt x="187" y="275"/>
                  </a:lnTo>
                  <a:lnTo>
                    <a:pt x="187" y="279"/>
                  </a:lnTo>
                  <a:lnTo>
                    <a:pt x="187" y="296"/>
                  </a:lnTo>
                  <a:lnTo>
                    <a:pt x="187" y="298"/>
                  </a:lnTo>
                  <a:lnTo>
                    <a:pt x="187" y="303"/>
                  </a:lnTo>
                  <a:lnTo>
                    <a:pt x="187" y="322"/>
                  </a:lnTo>
                  <a:lnTo>
                    <a:pt x="187" y="327"/>
                  </a:lnTo>
                  <a:lnTo>
                    <a:pt x="187" y="350"/>
                  </a:lnTo>
                  <a:lnTo>
                    <a:pt x="187" y="353"/>
                  </a:lnTo>
                  <a:lnTo>
                    <a:pt x="187" y="355"/>
                  </a:lnTo>
                  <a:lnTo>
                    <a:pt x="187" y="369"/>
                  </a:lnTo>
                  <a:lnTo>
                    <a:pt x="187" y="369"/>
                  </a:lnTo>
                  <a:lnTo>
                    <a:pt x="185" y="372"/>
                  </a:lnTo>
                  <a:lnTo>
                    <a:pt x="185" y="372"/>
                  </a:lnTo>
                  <a:lnTo>
                    <a:pt x="183" y="372"/>
                  </a:lnTo>
                  <a:lnTo>
                    <a:pt x="183" y="372"/>
                  </a:lnTo>
                  <a:lnTo>
                    <a:pt x="183" y="372"/>
                  </a:lnTo>
                  <a:lnTo>
                    <a:pt x="178" y="374"/>
                  </a:lnTo>
                  <a:lnTo>
                    <a:pt x="178" y="374"/>
                  </a:lnTo>
                  <a:lnTo>
                    <a:pt x="175" y="374"/>
                  </a:lnTo>
                  <a:lnTo>
                    <a:pt x="173" y="374"/>
                  </a:lnTo>
                  <a:lnTo>
                    <a:pt x="173" y="376"/>
                  </a:lnTo>
                  <a:lnTo>
                    <a:pt x="171" y="376"/>
                  </a:lnTo>
                  <a:lnTo>
                    <a:pt x="166" y="376"/>
                  </a:lnTo>
                  <a:lnTo>
                    <a:pt x="166" y="376"/>
                  </a:lnTo>
                  <a:lnTo>
                    <a:pt x="166" y="376"/>
                  </a:lnTo>
                  <a:lnTo>
                    <a:pt x="166" y="376"/>
                  </a:lnTo>
                  <a:lnTo>
                    <a:pt x="164" y="379"/>
                  </a:lnTo>
                  <a:lnTo>
                    <a:pt x="164" y="379"/>
                  </a:lnTo>
                  <a:lnTo>
                    <a:pt x="164" y="379"/>
                  </a:lnTo>
                  <a:lnTo>
                    <a:pt x="164" y="381"/>
                  </a:lnTo>
                  <a:lnTo>
                    <a:pt x="164" y="381"/>
                  </a:lnTo>
                  <a:lnTo>
                    <a:pt x="164" y="381"/>
                  </a:lnTo>
                  <a:lnTo>
                    <a:pt x="161" y="381"/>
                  </a:lnTo>
                  <a:lnTo>
                    <a:pt x="161" y="386"/>
                  </a:lnTo>
                  <a:lnTo>
                    <a:pt x="161" y="386"/>
                  </a:lnTo>
                  <a:lnTo>
                    <a:pt x="159" y="388"/>
                  </a:lnTo>
                  <a:lnTo>
                    <a:pt x="159" y="388"/>
                  </a:lnTo>
                  <a:lnTo>
                    <a:pt x="154" y="388"/>
                  </a:lnTo>
                  <a:lnTo>
                    <a:pt x="152" y="391"/>
                  </a:lnTo>
                  <a:lnTo>
                    <a:pt x="152" y="388"/>
                  </a:lnTo>
                  <a:lnTo>
                    <a:pt x="152" y="388"/>
                  </a:lnTo>
                  <a:lnTo>
                    <a:pt x="149" y="388"/>
                  </a:lnTo>
                  <a:lnTo>
                    <a:pt x="149" y="388"/>
                  </a:lnTo>
                  <a:lnTo>
                    <a:pt x="149" y="391"/>
                  </a:lnTo>
                  <a:lnTo>
                    <a:pt x="147" y="391"/>
                  </a:lnTo>
                  <a:lnTo>
                    <a:pt x="147" y="393"/>
                  </a:lnTo>
                  <a:lnTo>
                    <a:pt x="149" y="393"/>
                  </a:lnTo>
                  <a:lnTo>
                    <a:pt x="149" y="398"/>
                  </a:lnTo>
                  <a:lnTo>
                    <a:pt x="149" y="398"/>
                  </a:lnTo>
                  <a:lnTo>
                    <a:pt x="149" y="398"/>
                  </a:lnTo>
                  <a:lnTo>
                    <a:pt x="147" y="398"/>
                  </a:lnTo>
                  <a:lnTo>
                    <a:pt x="147" y="400"/>
                  </a:lnTo>
                  <a:lnTo>
                    <a:pt x="147" y="400"/>
                  </a:lnTo>
                  <a:lnTo>
                    <a:pt x="147" y="400"/>
                  </a:lnTo>
                  <a:lnTo>
                    <a:pt x="142" y="402"/>
                  </a:lnTo>
                  <a:lnTo>
                    <a:pt x="142" y="402"/>
                  </a:lnTo>
                  <a:lnTo>
                    <a:pt x="140" y="402"/>
                  </a:lnTo>
                  <a:lnTo>
                    <a:pt x="138" y="402"/>
                  </a:lnTo>
                  <a:lnTo>
                    <a:pt x="138" y="402"/>
                  </a:lnTo>
                  <a:lnTo>
                    <a:pt x="138" y="402"/>
                  </a:lnTo>
                  <a:lnTo>
                    <a:pt x="135" y="400"/>
                  </a:lnTo>
                  <a:lnTo>
                    <a:pt x="135" y="400"/>
                  </a:lnTo>
                  <a:lnTo>
                    <a:pt x="135" y="400"/>
                  </a:lnTo>
                  <a:lnTo>
                    <a:pt x="133" y="398"/>
                  </a:lnTo>
                  <a:lnTo>
                    <a:pt x="133" y="398"/>
                  </a:lnTo>
                  <a:lnTo>
                    <a:pt x="121" y="395"/>
                  </a:lnTo>
                  <a:lnTo>
                    <a:pt x="112" y="398"/>
                  </a:lnTo>
                  <a:lnTo>
                    <a:pt x="109" y="398"/>
                  </a:lnTo>
                  <a:lnTo>
                    <a:pt x="107" y="398"/>
                  </a:lnTo>
                  <a:lnTo>
                    <a:pt x="107" y="398"/>
                  </a:lnTo>
                  <a:lnTo>
                    <a:pt x="107" y="398"/>
                  </a:lnTo>
                  <a:lnTo>
                    <a:pt x="107" y="398"/>
                  </a:lnTo>
                  <a:lnTo>
                    <a:pt x="107" y="398"/>
                  </a:lnTo>
                  <a:lnTo>
                    <a:pt x="107" y="398"/>
                  </a:lnTo>
                  <a:lnTo>
                    <a:pt x="107" y="398"/>
                  </a:lnTo>
                  <a:lnTo>
                    <a:pt x="105" y="398"/>
                  </a:lnTo>
                  <a:lnTo>
                    <a:pt x="105" y="398"/>
                  </a:lnTo>
                  <a:lnTo>
                    <a:pt x="105" y="398"/>
                  </a:lnTo>
                  <a:lnTo>
                    <a:pt x="102" y="400"/>
                  </a:lnTo>
                  <a:lnTo>
                    <a:pt x="102" y="400"/>
                  </a:lnTo>
                  <a:lnTo>
                    <a:pt x="100" y="398"/>
                  </a:lnTo>
                  <a:lnTo>
                    <a:pt x="97" y="398"/>
                  </a:lnTo>
                  <a:lnTo>
                    <a:pt x="93" y="398"/>
                  </a:lnTo>
                  <a:lnTo>
                    <a:pt x="90" y="400"/>
                  </a:lnTo>
                  <a:lnTo>
                    <a:pt x="90" y="400"/>
                  </a:lnTo>
                  <a:lnTo>
                    <a:pt x="86" y="398"/>
                  </a:lnTo>
                  <a:lnTo>
                    <a:pt x="83" y="398"/>
                  </a:lnTo>
                  <a:lnTo>
                    <a:pt x="81" y="393"/>
                  </a:lnTo>
                  <a:lnTo>
                    <a:pt x="78" y="393"/>
                  </a:lnTo>
                  <a:lnTo>
                    <a:pt x="76" y="393"/>
                  </a:lnTo>
                  <a:lnTo>
                    <a:pt x="69" y="391"/>
                  </a:lnTo>
                  <a:lnTo>
                    <a:pt x="67" y="391"/>
                  </a:lnTo>
                  <a:lnTo>
                    <a:pt x="67" y="391"/>
                  </a:lnTo>
                  <a:lnTo>
                    <a:pt x="64" y="391"/>
                  </a:lnTo>
                  <a:lnTo>
                    <a:pt x="64" y="391"/>
                  </a:lnTo>
                  <a:lnTo>
                    <a:pt x="64" y="391"/>
                  </a:lnTo>
                  <a:lnTo>
                    <a:pt x="62" y="391"/>
                  </a:lnTo>
                  <a:lnTo>
                    <a:pt x="60" y="391"/>
                  </a:lnTo>
                  <a:lnTo>
                    <a:pt x="60" y="388"/>
                  </a:lnTo>
                  <a:lnTo>
                    <a:pt x="60" y="388"/>
                  </a:lnTo>
                  <a:lnTo>
                    <a:pt x="60" y="386"/>
                  </a:lnTo>
                  <a:lnTo>
                    <a:pt x="60" y="386"/>
                  </a:lnTo>
                  <a:lnTo>
                    <a:pt x="57" y="386"/>
                  </a:lnTo>
                  <a:lnTo>
                    <a:pt x="57" y="386"/>
                  </a:lnTo>
                  <a:lnTo>
                    <a:pt x="57" y="386"/>
                  </a:lnTo>
                  <a:lnTo>
                    <a:pt x="55" y="388"/>
                  </a:lnTo>
                  <a:lnTo>
                    <a:pt x="52" y="388"/>
                  </a:lnTo>
                  <a:lnTo>
                    <a:pt x="50" y="388"/>
                  </a:lnTo>
                  <a:lnTo>
                    <a:pt x="50" y="386"/>
                  </a:lnTo>
                  <a:lnTo>
                    <a:pt x="50" y="383"/>
                  </a:lnTo>
                  <a:lnTo>
                    <a:pt x="50" y="381"/>
                  </a:lnTo>
                  <a:lnTo>
                    <a:pt x="50" y="379"/>
                  </a:lnTo>
                  <a:lnTo>
                    <a:pt x="48" y="379"/>
                  </a:lnTo>
                  <a:lnTo>
                    <a:pt x="48" y="379"/>
                  </a:lnTo>
                  <a:lnTo>
                    <a:pt x="48" y="376"/>
                  </a:lnTo>
                  <a:lnTo>
                    <a:pt x="45" y="374"/>
                  </a:lnTo>
                  <a:lnTo>
                    <a:pt x="45" y="374"/>
                  </a:lnTo>
                  <a:lnTo>
                    <a:pt x="45" y="372"/>
                  </a:lnTo>
                  <a:lnTo>
                    <a:pt x="45" y="372"/>
                  </a:lnTo>
                  <a:lnTo>
                    <a:pt x="48" y="372"/>
                  </a:lnTo>
                  <a:lnTo>
                    <a:pt x="48" y="372"/>
                  </a:lnTo>
                  <a:lnTo>
                    <a:pt x="48" y="369"/>
                  </a:lnTo>
                  <a:lnTo>
                    <a:pt x="50" y="369"/>
                  </a:lnTo>
                  <a:lnTo>
                    <a:pt x="50" y="367"/>
                  </a:lnTo>
                  <a:lnTo>
                    <a:pt x="50" y="367"/>
                  </a:lnTo>
                  <a:lnTo>
                    <a:pt x="50" y="364"/>
                  </a:lnTo>
                  <a:lnTo>
                    <a:pt x="48" y="364"/>
                  </a:lnTo>
                  <a:lnTo>
                    <a:pt x="48" y="362"/>
                  </a:lnTo>
                  <a:lnTo>
                    <a:pt x="48" y="362"/>
                  </a:lnTo>
                  <a:lnTo>
                    <a:pt x="48" y="362"/>
                  </a:lnTo>
                  <a:lnTo>
                    <a:pt x="48" y="362"/>
                  </a:lnTo>
                  <a:lnTo>
                    <a:pt x="48" y="360"/>
                  </a:lnTo>
                  <a:lnTo>
                    <a:pt x="48" y="360"/>
                  </a:lnTo>
                  <a:lnTo>
                    <a:pt x="48" y="360"/>
                  </a:lnTo>
                  <a:lnTo>
                    <a:pt x="45" y="357"/>
                  </a:lnTo>
                  <a:lnTo>
                    <a:pt x="45" y="357"/>
                  </a:lnTo>
                  <a:lnTo>
                    <a:pt x="45" y="357"/>
                  </a:lnTo>
                  <a:lnTo>
                    <a:pt x="41" y="360"/>
                  </a:lnTo>
                  <a:lnTo>
                    <a:pt x="38" y="360"/>
                  </a:lnTo>
                  <a:lnTo>
                    <a:pt x="38" y="357"/>
                  </a:lnTo>
                  <a:lnTo>
                    <a:pt x="38" y="355"/>
                  </a:lnTo>
                  <a:lnTo>
                    <a:pt x="38" y="353"/>
                  </a:lnTo>
                  <a:lnTo>
                    <a:pt x="38" y="353"/>
                  </a:lnTo>
                  <a:lnTo>
                    <a:pt x="38" y="350"/>
                  </a:lnTo>
                  <a:lnTo>
                    <a:pt x="36" y="350"/>
                  </a:lnTo>
                  <a:lnTo>
                    <a:pt x="36" y="350"/>
                  </a:lnTo>
                  <a:lnTo>
                    <a:pt x="34" y="348"/>
                  </a:lnTo>
                  <a:lnTo>
                    <a:pt x="34" y="348"/>
                  </a:lnTo>
                  <a:lnTo>
                    <a:pt x="34" y="346"/>
                  </a:lnTo>
                  <a:lnTo>
                    <a:pt x="34" y="346"/>
                  </a:lnTo>
                  <a:lnTo>
                    <a:pt x="31" y="346"/>
                  </a:lnTo>
                  <a:lnTo>
                    <a:pt x="31" y="346"/>
                  </a:lnTo>
                  <a:lnTo>
                    <a:pt x="31" y="348"/>
                  </a:lnTo>
                  <a:lnTo>
                    <a:pt x="29" y="348"/>
                  </a:lnTo>
                  <a:lnTo>
                    <a:pt x="26" y="348"/>
                  </a:lnTo>
                  <a:lnTo>
                    <a:pt x="26" y="348"/>
                  </a:lnTo>
                  <a:lnTo>
                    <a:pt x="26" y="348"/>
                  </a:lnTo>
                  <a:lnTo>
                    <a:pt x="24" y="350"/>
                  </a:lnTo>
                  <a:lnTo>
                    <a:pt x="24" y="348"/>
                  </a:lnTo>
                  <a:lnTo>
                    <a:pt x="24" y="348"/>
                  </a:lnTo>
                  <a:lnTo>
                    <a:pt x="24" y="348"/>
                  </a:lnTo>
                  <a:lnTo>
                    <a:pt x="24" y="348"/>
                  </a:lnTo>
                  <a:lnTo>
                    <a:pt x="22" y="350"/>
                  </a:lnTo>
                  <a:lnTo>
                    <a:pt x="22" y="350"/>
                  </a:lnTo>
                  <a:lnTo>
                    <a:pt x="22" y="355"/>
                  </a:lnTo>
                  <a:lnTo>
                    <a:pt x="22" y="355"/>
                  </a:lnTo>
                  <a:lnTo>
                    <a:pt x="22" y="355"/>
                  </a:lnTo>
                  <a:lnTo>
                    <a:pt x="22" y="355"/>
                  </a:lnTo>
                  <a:lnTo>
                    <a:pt x="19" y="355"/>
                  </a:lnTo>
                  <a:lnTo>
                    <a:pt x="19" y="355"/>
                  </a:lnTo>
                  <a:lnTo>
                    <a:pt x="19" y="355"/>
                  </a:lnTo>
                  <a:lnTo>
                    <a:pt x="19" y="355"/>
                  </a:lnTo>
                  <a:lnTo>
                    <a:pt x="19" y="355"/>
                  </a:lnTo>
                  <a:lnTo>
                    <a:pt x="19" y="355"/>
                  </a:lnTo>
                  <a:lnTo>
                    <a:pt x="19" y="357"/>
                  </a:lnTo>
                  <a:lnTo>
                    <a:pt x="19" y="357"/>
                  </a:lnTo>
                  <a:lnTo>
                    <a:pt x="19" y="357"/>
                  </a:lnTo>
                  <a:lnTo>
                    <a:pt x="19" y="357"/>
                  </a:lnTo>
                  <a:lnTo>
                    <a:pt x="17" y="357"/>
                  </a:lnTo>
                  <a:lnTo>
                    <a:pt x="17" y="357"/>
                  </a:lnTo>
                  <a:lnTo>
                    <a:pt x="17" y="360"/>
                  </a:lnTo>
                  <a:lnTo>
                    <a:pt x="19" y="360"/>
                  </a:lnTo>
                  <a:lnTo>
                    <a:pt x="19" y="360"/>
                  </a:lnTo>
                  <a:lnTo>
                    <a:pt x="19" y="360"/>
                  </a:lnTo>
                  <a:lnTo>
                    <a:pt x="17" y="362"/>
                  </a:lnTo>
                  <a:lnTo>
                    <a:pt x="17" y="362"/>
                  </a:lnTo>
                  <a:lnTo>
                    <a:pt x="17" y="360"/>
                  </a:lnTo>
                  <a:lnTo>
                    <a:pt x="17" y="360"/>
                  </a:lnTo>
                  <a:lnTo>
                    <a:pt x="15" y="360"/>
                  </a:lnTo>
                  <a:lnTo>
                    <a:pt x="15" y="362"/>
                  </a:lnTo>
                  <a:lnTo>
                    <a:pt x="15" y="362"/>
                  </a:lnTo>
                  <a:lnTo>
                    <a:pt x="17" y="364"/>
                  </a:lnTo>
                  <a:lnTo>
                    <a:pt x="17" y="367"/>
                  </a:lnTo>
                  <a:lnTo>
                    <a:pt x="17" y="367"/>
                  </a:lnTo>
                  <a:lnTo>
                    <a:pt x="17" y="367"/>
                  </a:lnTo>
                  <a:lnTo>
                    <a:pt x="17" y="367"/>
                  </a:lnTo>
                  <a:lnTo>
                    <a:pt x="17" y="369"/>
                  </a:lnTo>
                  <a:lnTo>
                    <a:pt x="15" y="372"/>
                  </a:lnTo>
                  <a:lnTo>
                    <a:pt x="15" y="372"/>
                  </a:lnTo>
                  <a:lnTo>
                    <a:pt x="15" y="372"/>
                  </a:lnTo>
                  <a:lnTo>
                    <a:pt x="15" y="374"/>
                  </a:lnTo>
                  <a:lnTo>
                    <a:pt x="12" y="374"/>
                  </a:lnTo>
                  <a:lnTo>
                    <a:pt x="12" y="374"/>
                  </a:lnTo>
                  <a:lnTo>
                    <a:pt x="12" y="374"/>
                  </a:lnTo>
                  <a:lnTo>
                    <a:pt x="12" y="374"/>
                  </a:lnTo>
                  <a:lnTo>
                    <a:pt x="12" y="372"/>
                  </a:lnTo>
                  <a:lnTo>
                    <a:pt x="10" y="372"/>
                  </a:lnTo>
                  <a:lnTo>
                    <a:pt x="10" y="372"/>
                  </a:lnTo>
                  <a:lnTo>
                    <a:pt x="8" y="376"/>
                  </a:lnTo>
                  <a:lnTo>
                    <a:pt x="5" y="376"/>
                  </a:lnTo>
                  <a:lnTo>
                    <a:pt x="3" y="379"/>
                  </a:lnTo>
                  <a:lnTo>
                    <a:pt x="0" y="379"/>
                  </a:lnTo>
                  <a:lnTo>
                    <a:pt x="0" y="379"/>
                  </a:lnTo>
                  <a:lnTo>
                    <a:pt x="0" y="381"/>
                  </a:lnTo>
                  <a:lnTo>
                    <a:pt x="0" y="381"/>
                  </a:lnTo>
                  <a:lnTo>
                    <a:pt x="0" y="381"/>
                  </a:lnTo>
                  <a:lnTo>
                    <a:pt x="0" y="383"/>
                  </a:lnTo>
                  <a:lnTo>
                    <a:pt x="0" y="383"/>
                  </a:lnTo>
                  <a:lnTo>
                    <a:pt x="0" y="383"/>
                  </a:lnTo>
                  <a:lnTo>
                    <a:pt x="3" y="386"/>
                  </a:lnTo>
                  <a:lnTo>
                    <a:pt x="3" y="388"/>
                  </a:lnTo>
                  <a:lnTo>
                    <a:pt x="3" y="388"/>
                  </a:lnTo>
                  <a:lnTo>
                    <a:pt x="3" y="388"/>
                  </a:lnTo>
                  <a:lnTo>
                    <a:pt x="5" y="388"/>
                  </a:lnTo>
                  <a:lnTo>
                    <a:pt x="5" y="388"/>
                  </a:lnTo>
                  <a:lnTo>
                    <a:pt x="5" y="388"/>
                  </a:lnTo>
                  <a:lnTo>
                    <a:pt x="5" y="391"/>
                  </a:lnTo>
                  <a:lnTo>
                    <a:pt x="5" y="391"/>
                  </a:lnTo>
                  <a:lnTo>
                    <a:pt x="5" y="391"/>
                  </a:lnTo>
                  <a:lnTo>
                    <a:pt x="5" y="393"/>
                  </a:lnTo>
                  <a:lnTo>
                    <a:pt x="5" y="395"/>
                  </a:lnTo>
                  <a:lnTo>
                    <a:pt x="8" y="398"/>
                  </a:lnTo>
                  <a:lnTo>
                    <a:pt x="10" y="400"/>
                  </a:lnTo>
                  <a:lnTo>
                    <a:pt x="12" y="402"/>
                  </a:lnTo>
                  <a:lnTo>
                    <a:pt x="12" y="405"/>
                  </a:lnTo>
                  <a:lnTo>
                    <a:pt x="15" y="407"/>
                  </a:lnTo>
                  <a:lnTo>
                    <a:pt x="15" y="407"/>
                  </a:lnTo>
                  <a:lnTo>
                    <a:pt x="17" y="409"/>
                  </a:lnTo>
                  <a:lnTo>
                    <a:pt x="19" y="412"/>
                  </a:lnTo>
                  <a:lnTo>
                    <a:pt x="19" y="412"/>
                  </a:lnTo>
                  <a:lnTo>
                    <a:pt x="19" y="414"/>
                  </a:lnTo>
                  <a:lnTo>
                    <a:pt x="19" y="414"/>
                  </a:lnTo>
                  <a:lnTo>
                    <a:pt x="19" y="417"/>
                  </a:lnTo>
                  <a:lnTo>
                    <a:pt x="19" y="417"/>
                  </a:lnTo>
                  <a:lnTo>
                    <a:pt x="19" y="419"/>
                  </a:lnTo>
                  <a:lnTo>
                    <a:pt x="19" y="419"/>
                  </a:lnTo>
                  <a:lnTo>
                    <a:pt x="19" y="419"/>
                  </a:lnTo>
                  <a:lnTo>
                    <a:pt x="22" y="419"/>
                  </a:lnTo>
                  <a:lnTo>
                    <a:pt x="22" y="424"/>
                  </a:lnTo>
                  <a:lnTo>
                    <a:pt x="22" y="424"/>
                  </a:lnTo>
                  <a:lnTo>
                    <a:pt x="24" y="426"/>
                  </a:lnTo>
                  <a:lnTo>
                    <a:pt x="24" y="426"/>
                  </a:lnTo>
                  <a:lnTo>
                    <a:pt x="24" y="426"/>
                  </a:lnTo>
                  <a:lnTo>
                    <a:pt x="24" y="426"/>
                  </a:lnTo>
                  <a:lnTo>
                    <a:pt x="26" y="433"/>
                  </a:lnTo>
                  <a:lnTo>
                    <a:pt x="26" y="433"/>
                  </a:lnTo>
                  <a:lnTo>
                    <a:pt x="29" y="438"/>
                  </a:lnTo>
                  <a:lnTo>
                    <a:pt x="29" y="440"/>
                  </a:lnTo>
                  <a:lnTo>
                    <a:pt x="29" y="443"/>
                  </a:lnTo>
                  <a:lnTo>
                    <a:pt x="29" y="443"/>
                  </a:lnTo>
                  <a:lnTo>
                    <a:pt x="29" y="443"/>
                  </a:lnTo>
                  <a:lnTo>
                    <a:pt x="31" y="447"/>
                  </a:lnTo>
                  <a:lnTo>
                    <a:pt x="31" y="447"/>
                  </a:lnTo>
                  <a:lnTo>
                    <a:pt x="31" y="450"/>
                  </a:lnTo>
                  <a:lnTo>
                    <a:pt x="31" y="450"/>
                  </a:lnTo>
                  <a:lnTo>
                    <a:pt x="31" y="450"/>
                  </a:lnTo>
                  <a:lnTo>
                    <a:pt x="34" y="454"/>
                  </a:lnTo>
                  <a:lnTo>
                    <a:pt x="34" y="457"/>
                  </a:lnTo>
                  <a:lnTo>
                    <a:pt x="34" y="457"/>
                  </a:lnTo>
                  <a:lnTo>
                    <a:pt x="34" y="457"/>
                  </a:lnTo>
                  <a:lnTo>
                    <a:pt x="34" y="457"/>
                  </a:lnTo>
                  <a:lnTo>
                    <a:pt x="34" y="457"/>
                  </a:lnTo>
                  <a:lnTo>
                    <a:pt x="34" y="459"/>
                  </a:lnTo>
                  <a:lnTo>
                    <a:pt x="36" y="466"/>
                  </a:lnTo>
                  <a:lnTo>
                    <a:pt x="38" y="473"/>
                  </a:lnTo>
                  <a:lnTo>
                    <a:pt x="38" y="476"/>
                  </a:lnTo>
                  <a:lnTo>
                    <a:pt x="38" y="476"/>
                  </a:lnTo>
                  <a:lnTo>
                    <a:pt x="41" y="480"/>
                  </a:lnTo>
                  <a:lnTo>
                    <a:pt x="43" y="483"/>
                  </a:lnTo>
                  <a:lnTo>
                    <a:pt x="43" y="483"/>
                  </a:lnTo>
                  <a:lnTo>
                    <a:pt x="43" y="485"/>
                  </a:lnTo>
                  <a:lnTo>
                    <a:pt x="43" y="488"/>
                  </a:lnTo>
                  <a:lnTo>
                    <a:pt x="43" y="488"/>
                  </a:lnTo>
                  <a:lnTo>
                    <a:pt x="45" y="495"/>
                  </a:lnTo>
                  <a:lnTo>
                    <a:pt x="48" y="495"/>
                  </a:lnTo>
                  <a:lnTo>
                    <a:pt x="48" y="497"/>
                  </a:lnTo>
                  <a:lnTo>
                    <a:pt x="50" y="502"/>
                  </a:lnTo>
                  <a:lnTo>
                    <a:pt x="52" y="504"/>
                  </a:lnTo>
                  <a:lnTo>
                    <a:pt x="52" y="506"/>
                  </a:lnTo>
                  <a:lnTo>
                    <a:pt x="52" y="509"/>
                  </a:lnTo>
                  <a:lnTo>
                    <a:pt x="57" y="514"/>
                  </a:lnTo>
                  <a:lnTo>
                    <a:pt x="57" y="516"/>
                  </a:lnTo>
                  <a:lnTo>
                    <a:pt x="57" y="518"/>
                  </a:lnTo>
                  <a:lnTo>
                    <a:pt x="57" y="518"/>
                  </a:lnTo>
                  <a:lnTo>
                    <a:pt x="62" y="523"/>
                  </a:lnTo>
                  <a:lnTo>
                    <a:pt x="64" y="530"/>
                  </a:lnTo>
                  <a:lnTo>
                    <a:pt x="64" y="530"/>
                  </a:lnTo>
                  <a:lnTo>
                    <a:pt x="67" y="533"/>
                  </a:lnTo>
                  <a:lnTo>
                    <a:pt x="67" y="535"/>
                  </a:lnTo>
                  <a:lnTo>
                    <a:pt x="67" y="535"/>
                  </a:lnTo>
                  <a:lnTo>
                    <a:pt x="67" y="537"/>
                  </a:lnTo>
                  <a:lnTo>
                    <a:pt x="69" y="537"/>
                  </a:lnTo>
                  <a:lnTo>
                    <a:pt x="71" y="542"/>
                  </a:lnTo>
                  <a:lnTo>
                    <a:pt x="71" y="542"/>
                  </a:lnTo>
                  <a:lnTo>
                    <a:pt x="71" y="542"/>
                  </a:lnTo>
                  <a:lnTo>
                    <a:pt x="74" y="544"/>
                  </a:lnTo>
                  <a:lnTo>
                    <a:pt x="74" y="544"/>
                  </a:lnTo>
                  <a:lnTo>
                    <a:pt x="76" y="549"/>
                  </a:lnTo>
                  <a:lnTo>
                    <a:pt x="76" y="549"/>
                  </a:lnTo>
                  <a:lnTo>
                    <a:pt x="76" y="551"/>
                  </a:lnTo>
                  <a:lnTo>
                    <a:pt x="78" y="554"/>
                  </a:lnTo>
                  <a:lnTo>
                    <a:pt x="81" y="556"/>
                  </a:lnTo>
                  <a:lnTo>
                    <a:pt x="81" y="556"/>
                  </a:lnTo>
                  <a:lnTo>
                    <a:pt x="83" y="559"/>
                  </a:lnTo>
                  <a:lnTo>
                    <a:pt x="83" y="559"/>
                  </a:lnTo>
                  <a:lnTo>
                    <a:pt x="86" y="561"/>
                  </a:lnTo>
                  <a:lnTo>
                    <a:pt x="88" y="566"/>
                  </a:lnTo>
                  <a:lnTo>
                    <a:pt x="88" y="566"/>
                  </a:lnTo>
                  <a:lnTo>
                    <a:pt x="88" y="566"/>
                  </a:lnTo>
                  <a:lnTo>
                    <a:pt x="90" y="570"/>
                  </a:lnTo>
                  <a:lnTo>
                    <a:pt x="93" y="573"/>
                  </a:lnTo>
                  <a:lnTo>
                    <a:pt x="93" y="573"/>
                  </a:lnTo>
                  <a:lnTo>
                    <a:pt x="95" y="577"/>
                  </a:lnTo>
                  <a:lnTo>
                    <a:pt x="95" y="580"/>
                  </a:lnTo>
                  <a:lnTo>
                    <a:pt x="95" y="580"/>
                  </a:lnTo>
                  <a:lnTo>
                    <a:pt x="95" y="580"/>
                  </a:lnTo>
                  <a:lnTo>
                    <a:pt x="95" y="580"/>
                  </a:lnTo>
                  <a:lnTo>
                    <a:pt x="95" y="582"/>
                  </a:lnTo>
                  <a:lnTo>
                    <a:pt x="95" y="582"/>
                  </a:lnTo>
                  <a:lnTo>
                    <a:pt x="95" y="585"/>
                  </a:lnTo>
                  <a:lnTo>
                    <a:pt x="97" y="585"/>
                  </a:lnTo>
                  <a:lnTo>
                    <a:pt x="95" y="587"/>
                  </a:lnTo>
                  <a:lnTo>
                    <a:pt x="97" y="589"/>
                  </a:lnTo>
                  <a:lnTo>
                    <a:pt x="97" y="592"/>
                  </a:lnTo>
                  <a:lnTo>
                    <a:pt x="97" y="599"/>
                  </a:lnTo>
                  <a:lnTo>
                    <a:pt x="100" y="606"/>
                  </a:lnTo>
                  <a:lnTo>
                    <a:pt x="100" y="611"/>
                  </a:lnTo>
                  <a:lnTo>
                    <a:pt x="97" y="611"/>
                  </a:lnTo>
                  <a:lnTo>
                    <a:pt x="97" y="613"/>
                  </a:lnTo>
                  <a:lnTo>
                    <a:pt x="100" y="613"/>
                  </a:lnTo>
                  <a:lnTo>
                    <a:pt x="100" y="615"/>
                  </a:lnTo>
                  <a:lnTo>
                    <a:pt x="100" y="620"/>
                  </a:lnTo>
                  <a:lnTo>
                    <a:pt x="100" y="622"/>
                  </a:lnTo>
                  <a:lnTo>
                    <a:pt x="97" y="627"/>
                  </a:lnTo>
                  <a:lnTo>
                    <a:pt x="97" y="630"/>
                  </a:lnTo>
                  <a:lnTo>
                    <a:pt x="95" y="632"/>
                  </a:lnTo>
                  <a:lnTo>
                    <a:pt x="90" y="639"/>
                  </a:lnTo>
                  <a:lnTo>
                    <a:pt x="88" y="639"/>
                  </a:lnTo>
                  <a:lnTo>
                    <a:pt x="86" y="639"/>
                  </a:lnTo>
                  <a:lnTo>
                    <a:pt x="83" y="639"/>
                  </a:lnTo>
                  <a:lnTo>
                    <a:pt x="81" y="637"/>
                  </a:lnTo>
                  <a:lnTo>
                    <a:pt x="81" y="637"/>
                  </a:lnTo>
                  <a:lnTo>
                    <a:pt x="81" y="634"/>
                  </a:lnTo>
                  <a:lnTo>
                    <a:pt x="78" y="634"/>
                  </a:lnTo>
                  <a:lnTo>
                    <a:pt x="78" y="634"/>
                  </a:lnTo>
                  <a:lnTo>
                    <a:pt x="76" y="637"/>
                  </a:lnTo>
                  <a:lnTo>
                    <a:pt x="76" y="637"/>
                  </a:lnTo>
                  <a:lnTo>
                    <a:pt x="76" y="637"/>
                  </a:lnTo>
                  <a:lnTo>
                    <a:pt x="76" y="639"/>
                  </a:lnTo>
                  <a:lnTo>
                    <a:pt x="76" y="639"/>
                  </a:lnTo>
                  <a:lnTo>
                    <a:pt x="76" y="639"/>
                  </a:lnTo>
                  <a:lnTo>
                    <a:pt x="76" y="641"/>
                  </a:lnTo>
                  <a:lnTo>
                    <a:pt x="76" y="641"/>
                  </a:lnTo>
                  <a:lnTo>
                    <a:pt x="76" y="641"/>
                  </a:lnTo>
                  <a:lnTo>
                    <a:pt x="76" y="641"/>
                  </a:lnTo>
                  <a:lnTo>
                    <a:pt x="74" y="641"/>
                  </a:lnTo>
                  <a:lnTo>
                    <a:pt x="74" y="641"/>
                  </a:lnTo>
                  <a:lnTo>
                    <a:pt x="74" y="641"/>
                  </a:lnTo>
                  <a:lnTo>
                    <a:pt x="74" y="641"/>
                  </a:lnTo>
                  <a:lnTo>
                    <a:pt x="74" y="641"/>
                  </a:lnTo>
                  <a:lnTo>
                    <a:pt x="74" y="641"/>
                  </a:lnTo>
                  <a:lnTo>
                    <a:pt x="74" y="644"/>
                  </a:lnTo>
                  <a:lnTo>
                    <a:pt x="74" y="644"/>
                  </a:lnTo>
                  <a:lnTo>
                    <a:pt x="74" y="644"/>
                  </a:lnTo>
                  <a:lnTo>
                    <a:pt x="74" y="644"/>
                  </a:lnTo>
                  <a:lnTo>
                    <a:pt x="76" y="646"/>
                  </a:lnTo>
                  <a:lnTo>
                    <a:pt x="74" y="646"/>
                  </a:lnTo>
                  <a:lnTo>
                    <a:pt x="74" y="646"/>
                  </a:lnTo>
                  <a:lnTo>
                    <a:pt x="74" y="648"/>
                  </a:lnTo>
                  <a:lnTo>
                    <a:pt x="74" y="648"/>
                  </a:lnTo>
                  <a:lnTo>
                    <a:pt x="74" y="648"/>
                  </a:lnTo>
                  <a:lnTo>
                    <a:pt x="76" y="651"/>
                  </a:lnTo>
                  <a:lnTo>
                    <a:pt x="76" y="651"/>
                  </a:lnTo>
                  <a:lnTo>
                    <a:pt x="74" y="653"/>
                  </a:lnTo>
                  <a:lnTo>
                    <a:pt x="76" y="653"/>
                  </a:lnTo>
                  <a:lnTo>
                    <a:pt x="76" y="653"/>
                  </a:lnTo>
                  <a:lnTo>
                    <a:pt x="76" y="656"/>
                  </a:lnTo>
                  <a:lnTo>
                    <a:pt x="76" y="656"/>
                  </a:lnTo>
                  <a:lnTo>
                    <a:pt x="76" y="656"/>
                  </a:lnTo>
                  <a:lnTo>
                    <a:pt x="76" y="656"/>
                  </a:lnTo>
                  <a:lnTo>
                    <a:pt x="76" y="658"/>
                  </a:lnTo>
                  <a:lnTo>
                    <a:pt x="78" y="656"/>
                  </a:lnTo>
                  <a:lnTo>
                    <a:pt x="78" y="656"/>
                  </a:lnTo>
                  <a:lnTo>
                    <a:pt x="78" y="656"/>
                  </a:lnTo>
                  <a:lnTo>
                    <a:pt x="78" y="656"/>
                  </a:lnTo>
                  <a:lnTo>
                    <a:pt x="78" y="653"/>
                  </a:lnTo>
                  <a:lnTo>
                    <a:pt x="81" y="653"/>
                  </a:lnTo>
                  <a:lnTo>
                    <a:pt x="81" y="653"/>
                  </a:lnTo>
                  <a:lnTo>
                    <a:pt x="83" y="656"/>
                  </a:lnTo>
                  <a:lnTo>
                    <a:pt x="83" y="656"/>
                  </a:lnTo>
                  <a:lnTo>
                    <a:pt x="83" y="658"/>
                  </a:lnTo>
                  <a:lnTo>
                    <a:pt x="83" y="660"/>
                  </a:lnTo>
                  <a:lnTo>
                    <a:pt x="83" y="660"/>
                  </a:lnTo>
                  <a:lnTo>
                    <a:pt x="83" y="660"/>
                  </a:lnTo>
                  <a:lnTo>
                    <a:pt x="86" y="663"/>
                  </a:lnTo>
                  <a:lnTo>
                    <a:pt x="86" y="663"/>
                  </a:lnTo>
                  <a:lnTo>
                    <a:pt x="86" y="663"/>
                  </a:lnTo>
                  <a:lnTo>
                    <a:pt x="86" y="663"/>
                  </a:lnTo>
                  <a:lnTo>
                    <a:pt x="86" y="663"/>
                  </a:lnTo>
                  <a:lnTo>
                    <a:pt x="86" y="665"/>
                  </a:lnTo>
                  <a:lnTo>
                    <a:pt x="88" y="665"/>
                  </a:lnTo>
                  <a:lnTo>
                    <a:pt x="88" y="665"/>
                  </a:lnTo>
                  <a:lnTo>
                    <a:pt x="88" y="667"/>
                  </a:lnTo>
                  <a:lnTo>
                    <a:pt x="88" y="667"/>
                  </a:lnTo>
                  <a:lnTo>
                    <a:pt x="86" y="667"/>
                  </a:lnTo>
                  <a:lnTo>
                    <a:pt x="86" y="665"/>
                  </a:lnTo>
                  <a:lnTo>
                    <a:pt x="86" y="665"/>
                  </a:lnTo>
                  <a:lnTo>
                    <a:pt x="83" y="663"/>
                  </a:lnTo>
                  <a:lnTo>
                    <a:pt x="83" y="663"/>
                  </a:lnTo>
                  <a:lnTo>
                    <a:pt x="83" y="663"/>
                  </a:lnTo>
                  <a:lnTo>
                    <a:pt x="83" y="663"/>
                  </a:lnTo>
                  <a:lnTo>
                    <a:pt x="83" y="660"/>
                  </a:lnTo>
                  <a:lnTo>
                    <a:pt x="83" y="660"/>
                  </a:lnTo>
                  <a:lnTo>
                    <a:pt x="81" y="660"/>
                  </a:lnTo>
                  <a:lnTo>
                    <a:pt x="81" y="660"/>
                  </a:lnTo>
                  <a:lnTo>
                    <a:pt x="81" y="660"/>
                  </a:lnTo>
                  <a:lnTo>
                    <a:pt x="78" y="660"/>
                  </a:lnTo>
                  <a:lnTo>
                    <a:pt x="78" y="660"/>
                  </a:lnTo>
                  <a:lnTo>
                    <a:pt x="81" y="663"/>
                  </a:lnTo>
                  <a:lnTo>
                    <a:pt x="81" y="663"/>
                  </a:lnTo>
                  <a:lnTo>
                    <a:pt x="83" y="663"/>
                  </a:lnTo>
                  <a:lnTo>
                    <a:pt x="83" y="665"/>
                  </a:lnTo>
                  <a:lnTo>
                    <a:pt x="86" y="667"/>
                  </a:lnTo>
                  <a:lnTo>
                    <a:pt x="86" y="667"/>
                  </a:lnTo>
                  <a:lnTo>
                    <a:pt x="86" y="667"/>
                  </a:lnTo>
                  <a:lnTo>
                    <a:pt x="88" y="670"/>
                  </a:lnTo>
                  <a:lnTo>
                    <a:pt x="88" y="672"/>
                  </a:lnTo>
                  <a:lnTo>
                    <a:pt x="90" y="675"/>
                  </a:lnTo>
                  <a:lnTo>
                    <a:pt x="90" y="675"/>
                  </a:lnTo>
                  <a:lnTo>
                    <a:pt x="90" y="677"/>
                  </a:lnTo>
                  <a:lnTo>
                    <a:pt x="95" y="682"/>
                  </a:lnTo>
                  <a:lnTo>
                    <a:pt x="97" y="682"/>
                  </a:lnTo>
                  <a:lnTo>
                    <a:pt x="97" y="684"/>
                  </a:lnTo>
                  <a:lnTo>
                    <a:pt x="97" y="686"/>
                  </a:lnTo>
                  <a:lnTo>
                    <a:pt x="97" y="686"/>
                  </a:lnTo>
                  <a:lnTo>
                    <a:pt x="97" y="689"/>
                  </a:lnTo>
                  <a:lnTo>
                    <a:pt x="97" y="691"/>
                  </a:lnTo>
                  <a:lnTo>
                    <a:pt x="100" y="691"/>
                  </a:lnTo>
                  <a:lnTo>
                    <a:pt x="100" y="691"/>
                  </a:lnTo>
                  <a:lnTo>
                    <a:pt x="102" y="693"/>
                  </a:lnTo>
                  <a:lnTo>
                    <a:pt x="102" y="693"/>
                  </a:lnTo>
                  <a:lnTo>
                    <a:pt x="102" y="696"/>
                  </a:lnTo>
                  <a:lnTo>
                    <a:pt x="105" y="698"/>
                  </a:lnTo>
                  <a:lnTo>
                    <a:pt x="107" y="703"/>
                  </a:lnTo>
                  <a:lnTo>
                    <a:pt x="107" y="705"/>
                  </a:lnTo>
                  <a:lnTo>
                    <a:pt x="107" y="705"/>
                  </a:lnTo>
                  <a:lnTo>
                    <a:pt x="107" y="708"/>
                  </a:lnTo>
                  <a:lnTo>
                    <a:pt x="107" y="708"/>
                  </a:lnTo>
                  <a:lnTo>
                    <a:pt x="107" y="710"/>
                  </a:lnTo>
                  <a:lnTo>
                    <a:pt x="105" y="712"/>
                  </a:lnTo>
                  <a:lnTo>
                    <a:pt x="102" y="712"/>
                  </a:lnTo>
                  <a:lnTo>
                    <a:pt x="102" y="712"/>
                  </a:lnTo>
                  <a:lnTo>
                    <a:pt x="100" y="715"/>
                  </a:lnTo>
                  <a:lnTo>
                    <a:pt x="100" y="717"/>
                  </a:lnTo>
                  <a:lnTo>
                    <a:pt x="100" y="717"/>
                  </a:lnTo>
                  <a:lnTo>
                    <a:pt x="100" y="719"/>
                  </a:lnTo>
                  <a:lnTo>
                    <a:pt x="97" y="719"/>
                  </a:lnTo>
                  <a:lnTo>
                    <a:pt x="97" y="719"/>
                  </a:lnTo>
                  <a:lnTo>
                    <a:pt x="100" y="722"/>
                  </a:lnTo>
                  <a:lnTo>
                    <a:pt x="100" y="722"/>
                  </a:lnTo>
                  <a:lnTo>
                    <a:pt x="100" y="722"/>
                  </a:lnTo>
                  <a:lnTo>
                    <a:pt x="100" y="722"/>
                  </a:lnTo>
                  <a:lnTo>
                    <a:pt x="100" y="722"/>
                  </a:lnTo>
                  <a:lnTo>
                    <a:pt x="100" y="722"/>
                  </a:lnTo>
                  <a:lnTo>
                    <a:pt x="100" y="724"/>
                  </a:lnTo>
                  <a:lnTo>
                    <a:pt x="100" y="724"/>
                  </a:lnTo>
                  <a:lnTo>
                    <a:pt x="100" y="724"/>
                  </a:lnTo>
                  <a:lnTo>
                    <a:pt x="100" y="724"/>
                  </a:lnTo>
                  <a:lnTo>
                    <a:pt x="100" y="727"/>
                  </a:lnTo>
                  <a:lnTo>
                    <a:pt x="97" y="727"/>
                  </a:lnTo>
                  <a:lnTo>
                    <a:pt x="97" y="727"/>
                  </a:lnTo>
                  <a:lnTo>
                    <a:pt x="97" y="727"/>
                  </a:lnTo>
                  <a:lnTo>
                    <a:pt x="100" y="729"/>
                  </a:lnTo>
                  <a:lnTo>
                    <a:pt x="100" y="729"/>
                  </a:lnTo>
                  <a:lnTo>
                    <a:pt x="100" y="729"/>
                  </a:lnTo>
                  <a:lnTo>
                    <a:pt x="102" y="731"/>
                  </a:lnTo>
                  <a:lnTo>
                    <a:pt x="102" y="731"/>
                  </a:lnTo>
                  <a:lnTo>
                    <a:pt x="102" y="731"/>
                  </a:lnTo>
                  <a:lnTo>
                    <a:pt x="102" y="731"/>
                  </a:lnTo>
                  <a:lnTo>
                    <a:pt x="102" y="731"/>
                  </a:lnTo>
                  <a:lnTo>
                    <a:pt x="102" y="731"/>
                  </a:lnTo>
                  <a:lnTo>
                    <a:pt x="102" y="734"/>
                  </a:lnTo>
                  <a:lnTo>
                    <a:pt x="102" y="734"/>
                  </a:lnTo>
                  <a:lnTo>
                    <a:pt x="102" y="734"/>
                  </a:lnTo>
                  <a:lnTo>
                    <a:pt x="102" y="736"/>
                  </a:lnTo>
                  <a:lnTo>
                    <a:pt x="105" y="738"/>
                  </a:lnTo>
                  <a:lnTo>
                    <a:pt x="105" y="738"/>
                  </a:lnTo>
                  <a:lnTo>
                    <a:pt x="107" y="741"/>
                  </a:lnTo>
                  <a:lnTo>
                    <a:pt x="107" y="741"/>
                  </a:lnTo>
                  <a:lnTo>
                    <a:pt x="107" y="738"/>
                  </a:lnTo>
                  <a:lnTo>
                    <a:pt x="107" y="738"/>
                  </a:lnTo>
                  <a:lnTo>
                    <a:pt x="107" y="734"/>
                  </a:lnTo>
                  <a:lnTo>
                    <a:pt x="107" y="734"/>
                  </a:lnTo>
                  <a:lnTo>
                    <a:pt x="107" y="731"/>
                  </a:lnTo>
                  <a:lnTo>
                    <a:pt x="107" y="729"/>
                  </a:lnTo>
                  <a:lnTo>
                    <a:pt x="107" y="729"/>
                  </a:lnTo>
                  <a:lnTo>
                    <a:pt x="105" y="729"/>
                  </a:lnTo>
                  <a:lnTo>
                    <a:pt x="105" y="729"/>
                  </a:lnTo>
                  <a:lnTo>
                    <a:pt x="105" y="727"/>
                  </a:lnTo>
                  <a:lnTo>
                    <a:pt x="105" y="727"/>
                  </a:lnTo>
                  <a:lnTo>
                    <a:pt x="105" y="727"/>
                  </a:lnTo>
                  <a:lnTo>
                    <a:pt x="107" y="727"/>
                  </a:lnTo>
                  <a:lnTo>
                    <a:pt x="107" y="724"/>
                  </a:lnTo>
                  <a:lnTo>
                    <a:pt x="107" y="724"/>
                  </a:lnTo>
                  <a:lnTo>
                    <a:pt x="107" y="724"/>
                  </a:lnTo>
                  <a:lnTo>
                    <a:pt x="109" y="722"/>
                  </a:lnTo>
                  <a:lnTo>
                    <a:pt x="109" y="722"/>
                  </a:lnTo>
                  <a:lnTo>
                    <a:pt x="112" y="722"/>
                  </a:lnTo>
                  <a:lnTo>
                    <a:pt x="116" y="722"/>
                  </a:lnTo>
                  <a:lnTo>
                    <a:pt x="121" y="722"/>
                  </a:lnTo>
                  <a:lnTo>
                    <a:pt x="123" y="724"/>
                  </a:lnTo>
                  <a:lnTo>
                    <a:pt x="126" y="724"/>
                  </a:lnTo>
                  <a:lnTo>
                    <a:pt x="128" y="727"/>
                  </a:lnTo>
                  <a:lnTo>
                    <a:pt x="126" y="729"/>
                  </a:lnTo>
                  <a:lnTo>
                    <a:pt x="126" y="729"/>
                  </a:lnTo>
                  <a:lnTo>
                    <a:pt x="126" y="729"/>
                  </a:lnTo>
                  <a:lnTo>
                    <a:pt x="126" y="731"/>
                  </a:lnTo>
                  <a:lnTo>
                    <a:pt x="126" y="734"/>
                  </a:lnTo>
                  <a:lnTo>
                    <a:pt x="126" y="734"/>
                  </a:lnTo>
                  <a:lnTo>
                    <a:pt x="126" y="736"/>
                  </a:lnTo>
                  <a:lnTo>
                    <a:pt x="126" y="736"/>
                  </a:lnTo>
                  <a:lnTo>
                    <a:pt x="126" y="736"/>
                  </a:lnTo>
                  <a:lnTo>
                    <a:pt x="126" y="736"/>
                  </a:lnTo>
                  <a:lnTo>
                    <a:pt x="126" y="736"/>
                  </a:lnTo>
                  <a:lnTo>
                    <a:pt x="126" y="738"/>
                  </a:lnTo>
                  <a:lnTo>
                    <a:pt x="126" y="741"/>
                  </a:lnTo>
                  <a:lnTo>
                    <a:pt x="126" y="741"/>
                  </a:lnTo>
                  <a:lnTo>
                    <a:pt x="123" y="741"/>
                  </a:lnTo>
                  <a:lnTo>
                    <a:pt x="126" y="741"/>
                  </a:lnTo>
                  <a:lnTo>
                    <a:pt x="126" y="743"/>
                  </a:lnTo>
                  <a:lnTo>
                    <a:pt x="126" y="743"/>
                  </a:lnTo>
                  <a:lnTo>
                    <a:pt x="126" y="743"/>
                  </a:lnTo>
                  <a:lnTo>
                    <a:pt x="126" y="741"/>
                  </a:lnTo>
                  <a:lnTo>
                    <a:pt x="128" y="741"/>
                  </a:lnTo>
                  <a:lnTo>
                    <a:pt x="133" y="741"/>
                  </a:lnTo>
                  <a:lnTo>
                    <a:pt x="135" y="738"/>
                  </a:lnTo>
                  <a:lnTo>
                    <a:pt x="135" y="738"/>
                  </a:lnTo>
                  <a:lnTo>
                    <a:pt x="140" y="741"/>
                  </a:lnTo>
                  <a:lnTo>
                    <a:pt x="140" y="738"/>
                  </a:lnTo>
                  <a:lnTo>
                    <a:pt x="142" y="736"/>
                  </a:lnTo>
                  <a:lnTo>
                    <a:pt x="142" y="736"/>
                  </a:lnTo>
                  <a:lnTo>
                    <a:pt x="142" y="738"/>
                  </a:lnTo>
                  <a:lnTo>
                    <a:pt x="142" y="738"/>
                  </a:lnTo>
                  <a:lnTo>
                    <a:pt x="140" y="741"/>
                  </a:lnTo>
                  <a:lnTo>
                    <a:pt x="140" y="741"/>
                  </a:lnTo>
                  <a:lnTo>
                    <a:pt x="140" y="741"/>
                  </a:lnTo>
                  <a:lnTo>
                    <a:pt x="140" y="741"/>
                  </a:lnTo>
                  <a:lnTo>
                    <a:pt x="142" y="743"/>
                  </a:lnTo>
                  <a:lnTo>
                    <a:pt x="142" y="743"/>
                  </a:lnTo>
                  <a:lnTo>
                    <a:pt x="142" y="743"/>
                  </a:lnTo>
                  <a:lnTo>
                    <a:pt x="147" y="746"/>
                  </a:lnTo>
                  <a:lnTo>
                    <a:pt x="149" y="743"/>
                  </a:lnTo>
                  <a:lnTo>
                    <a:pt x="149" y="743"/>
                  </a:lnTo>
                  <a:lnTo>
                    <a:pt x="152" y="746"/>
                  </a:lnTo>
                  <a:lnTo>
                    <a:pt x="152" y="746"/>
                  </a:lnTo>
                  <a:lnTo>
                    <a:pt x="154" y="748"/>
                  </a:lnTo>
                  <a:lnTo>
                    <a:pt x="154" y="750"/>
                  </a:lnTo>
                  <a:lnTo>
                    <a:pt x="154" y="753"/>
                  </a:lnTo>
                  <a:lnTo>
                    <a:pt x="154" y="753"/>
                  </a:lnTo>
                  <a:lnTo>
                    <a:pt x="152" y="757"/>
                  </a:lnTo>
                  <a:lnTo>
                    <a:pt x="152" y="757"/>
                  </a:lnTo>
                  <a:lnTo>
                    <a:pt x="152" y="757"/>
                  </a:lnTo>
                  <a:lnTo>
                    <a:pt x="152" y="757"/>
                  </a:lnTo>
                  <a:lnTo>
                    <a:pt x="152" y="757"/>
                  </a:lnTo>
                  <a:lnTo>
                    <a:pt x="152" y="757"/>
                  </a:lnTo>
                  <a:lnTo>
                    <a:pt x="154" y="757"/>
                  </a:lnTo>
                  <a:lnTo>
                    <a:pt x="154" y="757"/>
                  </a:lnTo>
                  <a:lnTo>
                    <a:pt x="157" y="757"/>
                  </a:lnTo>
                  <a:lnTo>
                    <a:pt x="157" y="757"/>
                  </a:lnTo>
                  <a:lnTo>
                    <a:pt x="159" y="757"/>
                  </a:lnTo>
                  <a:lnTo>
                    <a:pt x="159" y="760"/>
                  </a:lnTo>
                  <a:lnTo>
                    <a:pt x="161" y="760"/>
                  </a:lnTo>
                  <a:lnTo>
                    <a:pt x="166" y="764"/>
                  </a:lnTo>
                  <a:lnTo>
                    <a:pt x="168" y="767"/>
                  </a:lnTo>
                  <a:lnTo>
                    <a:pt x="168" y="767"/>
                  </a:lnTo>
                  <a:lnTo>
                    <a:pt x="168" y="767"/>
                  </a:lnTo>
                  <a:lnTo>
                    <a:pt x="168" y="767"/>
                  </a:lnTo>
                  <a:lnTo>
                    <a:pt x="171" y="767"/>
                  </a:lnTo>
                  <a:lnTo>
                    <a:pt x="171" y="767"/>
                  </a:lnTo>
                  <a:lnTo>
                    <a:pt x="171" y="767"/>
                  </a:lnTo>
                  <a:lnTo>
                    <a:pt x="173" y="767"/>
                  </a:lnTo>
                  <a:lnTo>
                    <a:pt x="180" y="767"/>
                  </a:lnTo>
                  <a:lnTo>
                    <a:pt x="183" y="767"/>
                  </a:lnTo>
                  <a:lnTo>
                    <a:pt x="183" y="767"/>
                  </a:lnTo>
                  <a:lnTo>
                    <a:pt x="185" y="769"/>
                  </a:lnTo>
                  <a:lnTo>
                    <a:pt x="187" y="769"/>
                  </a:lnTo>
                  <a:lnTo>
                    <a:pt x="187" y="772"/>
                  </a:lnTo>
                  <a:lnTo>
                    <a:pt x="187" y="772"/>
                  </a:lnTo>
                  <a:lnTo>
                    <a:pt x="190" y="772"/>
                  </a:lnTo>
                  <a:lnTo>
                    <a:pt x="190" y="769"/>
                  </a:lnTo>
                  <a:lnTo>
                    <a:pt x="192" y="769"/>
                  </a:lnTo>
                  <a:lnTo>
                    <a:pt x="192" y="769"/>
                  </a:lnTo>
                  <a:lnTo>
                    <a:pt x="190" y="767"/>
                  </a:lnTo>
                  <a:lnTo>
                    <a:pt x="192" y="764"/>
                  </a:lnTo>
                  <a:lnTo>
                    <a:pt x="197" y="762"/>
                  </a:lnTo>
                  <a:lnTo>
                    <a:pt x="199" y="762"/>
                  </a:lnTo>
                  <a:lnTo>
                    <a:pt x="199" y="762"/>
                  </a:lnTo>
                  <a:lnTo>
                    <a:pt x="199" y="762"/>
                  </a:lnTo>
                  <a:lnTo>
                    <a:pt x="202" y="760"/>
                  </a:lnTo>
                  <a:lnTo>
                    <a:pt x="202" y="760"/>
                  </a:lnTo>
                  <a:lnTo>
                    <a:pt x="202" y="757"/>
                  </a:lnTo>
                  <a:lnTo>
                    <a:pt x="204" y="757"/>
                  </a:lnTo>
                  <a:lnTo>
                    <a:pt x="204" y="757"/>
                  </a:lnTo>
                  <a:lnTo>
                    <a:pt x="206" y="757"/>
                  </a:lnTo>
                  <a:lnTo>
                    <a:pt x="206" y="755"/>
                  </a:lnTo>
                  <a:lnTo>
                    <a:pt x="206" y="755"/>
                  </a:lnTo>
                  <a:lnTo>
                    <a:pt x="206" y="755"/>
                  </a:lnTo>
                  <a:lnTo>
                    <a:pt x="206" y="755"/>
                  </a:lnTo>
                  <a:lnTo>
                    <a:pt x="209" y="755"/>
                  </a:lnTo>
                  <a:lnTo>
                    <a:pt x="209" y="753"/>
                  </a:lnTo>
                  <a:lnTo>
                    <a:pt x="213" y="750"/>
                  </a:lnTo>
                  <a:lnTo>
                    <a:pt x="213" y="748"/>
                  </a:lnTo>
                  <a:lnTo>
                    <a:pt x="216" y="748"/>
                  </a:lnTo>
                  <a:lnTo>
                    <a:pt x="223" y="746"/>
                  </a:lnTo>
                  <a:lnTo>
                    <a:pt x="232" y="748"/>
                  </a:lnTo>
                  <a:lnTo>
                    <a:pt x="235" y="748"/>
                  </a:lnTo>
                  <a:lnTo>
                    <a:pt x="235" y="746"/>
                  </a:lnTo>
                  <a:lnTo>
                    <a:pt x="235" y="746"/>
                  </a:lnTo>
                  <a:lnTo>
                    <a:pt x="232" y="743"/>
                  </a:lnTo>
                  <a:lnTo>
                    <a:pt x="232" y="743"/>
                  </a:lnTo>
                  <a:lnTo>
                    <a:pt x="232" y="743"/>
                  </a:lnTo>
                  <a:lnTo>
                    <a:pt x="235" y="741"/>
                  </a:lnTo>
                  <a:lnTo>
                    <a:pt x="235" y="741"/>
                  </a:lnTo>
                  <a:lnTo>
                    <a:pt x="237" y="741"/>
                  </a:lnTo>
                  <a:lnTo>
                    <a:pt x="239" y="741"/>
                  </a:lnTo>
                  <a:lnTo>
                    <a:pt x="244" y="741"/>
                  </a:lnTo>
                  <a:lnTo>
                    <a:pt x="246" y="741"/>
                  </a:lnTo>
                  <a:lnTo>
                    <a:pt x="256" y="746"/>
                  </a:lnTo>
                  <a:lnTo>
                    <a:pt x="258" y="746"/>
                  </a:lnTo>
                  <a:lnTo>
                    <a:pt x="261" y="746"/>
                  </a:lnTo>
                  <a:lnTo>
                    <a:pt x="263" y="743"/>
                  </a:lnTo>
                  <a:lnTo>
                    <a:pt x="265" y="743"/>
                  </a:lnTo>
                  <a:lnTo>
                    <a:pt x="265" y="743"/>
                  </a:lnTo>
                  <a:lnTo>
                    <a:pt x="265" y="741"/>
                  </a:lnTo>
                  <a:lnTo>
                    <a:pt x="265" y="741"/>
                  </a:lnTo>
                  <a:lnTo>
                    <a:pt x="268" y="741"/>
                  </a:lnTo>
                  <a:lnTo>
                    <a:pt x="270" y="741"/>
                  </a:lnTo>
                  <a:lnTo>
                    <a:pt x="270" y="741"/>
                  </a:lnTo>
                  <a:lnTo>
                    <a:pt x="273" y="741"/>
                  </a:lnTo>
                  <a:lnTo>
                    <a:pt x="275" y="741"/>
                  </a:lnTo>
                  <a:lnTo>
                    <a:pt x="280" y="743"/>
                  </a:lnTo>
                  <a:lnTo>
                    <a:pt x="282" y="743"/>
                  </a:lnTo>
                  <a:lnTo>
                    <a:pt x="284" y="743"/>
                  </a:lnTo>
                  <a:lnTo>
                    <a:pt x="287" y="741"/>
                  </a:lnTo>
                  <a:lnTo>
                    <a:pt x="289" y="738"/>
                  </a:lnTo>
                  <a:lnTo>
                    <a:pt x="289" y="738"/>
                  </a:lnTo>
                  <a:lnTo>
                    <a:pt x="291" y="738"/>
                  </a:lnTo>
                  <a:lnTo>
                    <a:pt x="291" y="736"/>
                  </a:lnTo>
                  <a:lnTo>
                    <a:pt x="291" y="734"/>
                  </a:lnTo>
                  <a:lnTo>
                    <a:pt x="291" y="734"/>
                  </a:lnTo>
                  <a:lnTo>
                    <a:pt x="291" y="731"/>
                  </a:lnTo>
                  <a:lnTo>
                    <a:pt x="294" y="731"/>
                  </a:lnTo>
                  <a:lnTo>
                    <a:pt x="301" y="729"/>
                  </a:lnTo>
                  <a:lnTo>
                    <a:pt x="303" y="729"/>
                  </a:lnTo>
                  <a:lnTo>
                    <a:pt x="303" y="729"/>
                  </a:lnTo>
                  <a:lnTo>
                    <a:pt x="303" y="729"/>
                  </a:lnTo>
                  <a:lnTo>
                    <a:pt x="301" y="727"/>
                  </a:lnTo>
                  <a:lnTo>
                    <a:pt x="301" y="727"/>
                  </a:lnTo>
                  <a:lnTo>
                    <a:pt x="301" y="724"/>
                  </a:lnTo>
                  <a:lnTo>
                    <a:pt x="303" y="724"/>
                  </a:lnTo>
                  <a:lnTo>
                    <a:pt x="303" y="722"/>
                  </a:lnTo>
                  <a:lnTo>
                    <a:pt x="306" y="722"/>
                  </a:lnTo>
                  <a:lnTo>
                    <a:pt x="310" y="722"/>
                  </a:lnTo>
                  <a:lnTo>
                    <a:pt x="313" y="722"/>
                  </a:lnTo>
                  <a:lnTo>
                    <a:pt x="317" y="722"/>
                  </a:lnTo>
                  <a:lnTo>
                    <a:pt x="320" y="722"/>
                  </a:lnTo>
                  <a:lnTo>
                    <a:pt x="322" y="719"/>
                  </a:lnTo>
                  <a:lnTo>
                    <a:pt x="325" y="717"/>
                  </a:lnTo>
                  <a:lnTo>
                    <a:pt x="325" y="717"/>
                  </a:lnTo>
                  <a:lnTo>
                    <a:pt x="327" y="717"/>
                  </a:lnTo>
                  <a:lnTo>
                    <a:pt x="327" y="717"/>
                  </a:lnTo>
                  <a:lnTo>
                    <a:pt x="329" y="717"/>
                  </a:lnTo>
                  <a:lnTo>
                    <a:pt x="334" y="719"/>
                  </a:lnTo>
                  <a:lnTo>
                    <a:pt x="336" y="719"/>
                  </a:lnTo>
                  <a:lnTo>
                    <a:pt x="336" y="719"/>
                  </a:lnTo>
                  <a:lnTo>
                    <a:pt x="336" y="719"/>
                  </a:lnTo>
                  <a:lnTo>
                    <a:pt x="336" y="717"/>
                  </a:lnTo>
                  <a:lnTo>
                    <a:pt x="334" y="717"/>
                  </a:lnTo>
                  <a:lnTo>
                    <a:pt x="334" y="717"/>
                  </a:lnTo>
                  <a:lnTo>
                    <a:pt x="336" y="717"/>
                  </a:lnTo>
                  <a:lnTo>
                    <a:pt x="339" y="717"/>
                  </a:lnTo>
                  <a:lnTo>
                    <a:pt x="339" y="717"/>
                  </a:lnTo>
                  <a:lnTo>
                    <a:pt x="339" y="717"/>
                  </a:lnTo>
                  <a:lnTo>
                    <a:pt x="336" y="717"/>
                  </a:lnTo>
                  <a:lnTo>
                    <a:pt x="336" y="719"/>
                  </a:lnTo>
                  <a:lnTo>
                    <a:pt x="339" y="719"/>
                  </a:lnTo>
                  <a:lnTo>
                    <a:pt x="339" y="719"/>
                  </a:lnTo>
                  <a:lnTo>
                    <a:pt x="339" y="719"/>
                  </a:lnTo>
                  <a:lnTo>
                    <a:pt x="339" y="719"/>
                  </a:lnTo>
                  <a:lnTo>
                    <a:pt x="341" y="722"/>
                  </a:lnTo>
                  <a:lnTo>
                    <a:pt x="346" y="722"/>
                  </a:lnTo>
                  <a:lnTo>
                    <a:pt x="346" y="722"/>
                  </a:lnTo>
                  <a:lnTo>
                    <a:pt x="346" y="722"/>
                  </a:lnTo>
                  <a:lnTo>
                    <a:pt x="348" y="722"/>
                  </a:lnTo>
                  <a:lnTo>
                    <a:pt x="348" y="722"/>
                  </a:lnTo>
                  <a:lnTo>
                    <a:pt x="351" y="722"/>
                  </a:lnTo>
                  <a:lnTo>
                    <a:pt x="351" y="722"/>
                  </a:lnTo>
                  <a:lnTo>
                    <a:pt x="351" y="724"/>
                  </a:lnTo>
                  <a:lnTo>
                    <a:pt x="351" y="722"/>
                  </a:lnTo>
                  <a:lnTo>
                    <a:pt x="351" y="722"/>
                  </a:lnTo>
                  <a:lnTo>
                    <a:pt x="351" y="722"/>
                  </a:lnTo>
                  <a:lnTo>
                    <a:pt x="351" y="722"/>
                  </a:lnTo>
                  <a:lnTo>
                    <a:pt x="348" y="722"/>
                  </a:lnTo>
                  <a:lnTo>
                    <a:pt x="348" y="719"/>
                  </a:lnTo>
                  <a:lnTo>
                    <a:pt x="348" y="719"/>
                  </a:lnTo>
                  <a:lnTo>
                    <a:pt x="348" y="719"/>
                  </a:lnTo>
                  <a:lnTo>
                    <a:pt x="351" y="719"/>
                  </a:lnTo>
                  <a:lnTo>
                    <a:pt x="351" y="719"/>
                  </a:lnTo>
                  <a:lnTo>
                    <a:pt x="351" y="722"/>
                  </a:lnTo>
                  <a:lnTo>
                    <a:pt x="353" y="722"/>
                  </a:lnTo>
                  <a:lnTo>
                    <a:pt x="353" y="722"/>
                  </a:lnTo>
                  <a:lnTo>
                    <a:pt x="370" y="724"/>
                  </a:lnTo>
                  <a:lnTo>
                    <a:pt x="370" y="724"/>
                  </a:lnTo>
                  <a:lnTo>
                    <a:pt x="370" y="724"/>
                  </a:lnTo>
                  <a:lnTo>
                    <a:pt x="370" y="724"/>
                  </a:lnTo>
                  <a:lnTo>
                    <a:pt x="367" y="722"/>
                  </a:lnTo>
                  <a:lnTo>
                    <a:pt x="370" y="719"/>
                  </a:lnTo>
                  <a:lnTo>
                    <a:pt x="370" y="719"/>
                  </a:lnTo>
                  <a:lnTo>
                    <a:pt x="370" y="719"/>
                  </a:lnTo>
                  <a:lnTo>
                    <a:pt x="372" y="719"/>
                  </a:lnTo>
                  <a:lnTo>
                    <a:pt x="381" y="717"/>
                  </a:lnTo>
                  <a:lnTo>
                    <a:pt x="384" y="717"/>
                  </a:lnTo>
                  <a:lnTo>
                    <a:pt x="393" y="719"/>
                  </a:lnTo>
                  <a:lnTo>
                    <a:pt x="398" y="719"/>
                  </a:lnTo>
                  <a:lnTo>
                    <a:pt x="400" y="719"/>
                  </a:lnTo>
                  <a:lnTo>
                    <a:pt x="400" y="719"/>
                  </a:lnTo>
                  <a:lnTo>
                    <a:pt x="412" y="722"/>
                  </a:lnTo>
                  <a:lnTo>
                    <a:pt x="414" y="722"/>
                  </a:lnTo>
                  <a:lnTo>
                    <a:pt x="414" y="724"/>
                  </a:lnTo>
                  <a:lnTo>
                    <a:pt x="417" y="724"/>
                  </a:lnTo>
                  <a:lnTo>
                    <a:pt x="422" y="724"/>
                  </a:lnTo>
                  <a:lnTo>
                    <a:pt x="424" y="724"/>
                  </a:lnTo>
                  <a:lnTo>
                    <a:pt x="426" y="727"/>
                  </a:lnTo>
                  <a:lnTo>
                    <a:pt x="429" y="727"/>
                  </a:lnTo>
                  <a:lnTo>
                    <a:pt x="433" y="729"/>
                  </a:lnTo>
                  <a:lnTo>
                    <a:pt x="433" y="729"/>
                  </a:lnTo>
                  <a:lnTo>
                    <a:pt x="436" y="729"/>
                  </a:lnTo>
                  <a:lnTo>
                    <a:pt x="438" y="729"/>
                  </a:lnTo>
                  <a:lnTo>
                    <a:pt x="440" y="729"/>
                  </a:lnTo>
                  <a:lnTo>
                    <a:pt x="445" y="729"/>
                  </a:lnTo>
                  <a:lnTo>
                    <a:pt x="445" y="729"/>
                  </a:lnTo>
                  <a:lnTo>
                    <a:pt x="448" y="731"/>
                  </a:lnTo>
                  <a:lnTo>
                    <a:pt x="448" y="731"/>
                  </a:lnTo>
                  <a:lnTo>
                    <a:pt x="448" y="731"/>
                  </a:lnTo>
                  <a:lnTo>
                    <a:pt x="448" y="729"/>
                  </a:lnTo>
                  <a:lnTo>
                    <a:pt x="448" y="729"/>
                  </a:lnTo>
                  <a:lnTo>
                    <a:pt x="448" y="729"/>
                  </a:lnTo>
                  <a:lnTo>
                    <a:pt x="448" y="729"/>
                  </a:lnTo>
                  <a:lnTo>
                    <a:pt x="448" y="729"/>
                  </a:lnTo>
                  <a:lnTo>
                    <a:pt x="448" y="727"/>
                  </a:lnTo>
                  <a:lnTo>
                    <a:pt x="448" y="727"/>
                  </a:lnTo>
                  <a:lnTo>
                    <a:pt x="450" y="724"/>
                  </a:lnTo>
                  <a:lnTo>
                    <a:pt x="450" y="724"/>
                  </a:lnTo>
                  <a:lnTo>
                    <a:pt x="452" y="722"/>
                  </a:lnTo>
                  <a:lnTo>
                    <a:pt x="452" y="722"/>
                  </a:lnTo>
                  <a:lnTo>
                    <a:pt x="450" y="719"/>
                  </a:lnTo>
                  <a:lnTo>
                    <a:pt x="452" y="717"/>
                  </a:lnTo>
                  <a:lnTo>
                    <a:pt x="452" y="717"/>
                  </a:lnTo>
                  <a:lnTo>
                    <a:pt x="457" y="715"/>
                  </a:lnTo>
                  <a:lnTo>
                    <a:pt x="462" y="715"/>
                  </a:lnTo>
                  <a:lnTo>
                    <a:pt x="467" y="715"/>
                  </a:lnTo>
                  <a:lnTo>
                    <a:pt x="471" y="717"/>
                  </a:lnTo>
                  <a:lnTo>
                    <a:pt x="474" y="717"/>
                  </a:lnTo>
                  <a:lnTo>
                    <a:pt x="474" y="719"/>
                  </a:lnTo>
                  <a:lnTo>
                    <a:pt x="476" y="719"/>
                  </a:lnTo>
                  <a:lnTo>
                    <a:pt x="478" y="719"/>
                  </a:lnTo>
                  <a:lnTo>
                    <a:pt x="478" y="719"/>
                  </a:lnTo>
                  <a:lnTo>
                    <a:pt x="481" y="719"/>
                  </a:lnTo>
                  <a:lnTo>
                    <a:pt x="483" y="719"/>
                  </a:lnTo>
                  <a:lnTo>
                    <a:pt x="485" y="719"/>
                  </a:lnTo>
                  <a:lnTo>
                    <a:pt x="488" y="722"/>
                  </a:lnTo>
                  <a:lnTo>
                    <a:pt x="490" y="719"/>
                  </a:lnTo>
                  <a:lnTo>
                    <a:pt x="490" y="719"/>
                  </a:lnTo>
                  <a:lnTo>
                    <a:pt x="490" y="719"/>
                  </a:lnTo>
                  <a:lnTo>
                    <a:pt x="493" y="719"/>
                  </a:lnTo>
                  <a:lnTo>
                    <a:pt x="493" y="719"/>
                  </a:lnTo>
                  <a:lnTo>
                    <a:pt x="493" y="719"/>
                  </a:lnTo>
                  <a:lnTo>
                    <a:pt x="493" y="719"/>
                  </a:lnTo>
                  <a:lnTo>
                    <a:pt x="493" y="719"/>
                  </a:lnTo>
                  <a:lnTo>
                    <a:pt x="493" y="717"/>
                  </a:lnTo>
                  <a:lnTo>
                    <a:pt x="490" y="715"/>
                  </a:lnTo>
                  <a:lnTo>
                    <a:pt x="490" y="715"/>
                  </a:lnTo>
                  <a:lnTo>
                    <a:pt x="490" y="715"/>
                  </a:lnTo>
                  <a:lnTo>
                    <a:pt x="488" y="715"/>
                  </a:lnTo>
                  <a:lnTo>
                    <a:pt x="488" y="712"/>
                  </a:lnTo>
                  <a:lnTo>
                    <a:pt x="488" y="712"/>
                  </a:lnTo>
                  <a:lnTo>
                    <a:pt x="490" y="708"/>
                  </a:lnTo>
                  <a:lnTo>
                    <a:pt x="490" y="705"/>
                  </a:lnTo>
                  <a:lnTo>
                    <a:pt x="493" y="705"/>
                  </a:lnTo>
                  <a:lnTo>
                    <a:pt x="493" y="703"/>
                  </a:lnTo>
                  <a:lnTo>
                    <a:pt x="497" y="701"/>
                  </a:lnTo>
                  <a:lnTo>
                    <a:pt x="502" y="701"/>
                  </a:lnTo>
                  <a:lnTo>
                    <a:pt x="507" y="698"/>
                  </a:lnTo>
                  <a:lnTo>
                    <a:pt x="514" y="701"/>
                  </a:lnTo>
                  <a:lnTo>
                    <a:pt x="521" y="701"/>
                  </a:lnTo>
                  <a:lnTo>
                    <a:pt x="523" y="703"/>
                  </a:lnTo>
                  <a:lnTo>
                    <a:pt x="523" y="703"/>
                  </a:lnTo>
                  <a:lnTo>
                    <a:pt x="526" y="703"/>
                  </a:lnTo>
                  <a:lnTo>
                    <a:pt x="526" y="703"/>
                  </a:lnTo>
                  <a:lnTo>
                    <a:pt x="528" y="703"/>
                  </a:lnTo>
                  <a:lnTo>
                    <a:pt x="533" y="703"/>
                  </a:lnTo>
                  <a:lnTo>
                    <a:pt x="535" y="703"/>
                  </a:lnTo>
                  <a:lnTo>
                    <a:pt x="538" y="703"/>
                  </a:lnTo>
                  <a:lnTo>
                    <a:pt x="542" y="698"/>
                  </a:lnTo>
                  <a:lnTo>
                    <a:pt x="542" y="698"/>
                  </a:lnTo>
                  <a:lnTo>
                    <a:pt x="542" y="698"/>
                  </a:lnTo>
                  <a:lnTo>
                    <a:pt x="545" y="698"/>
                  </a:lnTo>
                  <a:lnTo>
                    <a:pt x="545" y="698"/>
                  </a:lnTo>
                  <a:lnTo>
                    <a:pt x="545" y="698"/>
                  </a:lnTo>
                  <a:lnTo>
                    <a:pt x="549" y="696"/>
                  </a:lnTo>
                  <a:lnTo>
                    <a:pt x="552" y="693"/>
                  </a:lnTo>
                  <a:lnTo>
                    <a:pt x="554" y="693"/>
                  </a:lnTo>
                  <a:lnTo>
                    <a:pt x="556" y="693"/>
                  </a:lnTo>
                  <a:lnTo>
                    <a:pt x="559" y="691"/>
                  </a:lnTo>
                  <a:lnTo>
                    <a:pt x="559" y="691"/>
                  </a:lnTo>
                  <a:lnTo>
                    <a:pt x="561" y="691"/>
                  </a:lnTo>
                  <a:lnTo>
                    <a:pt x="561" y="691"/>
                  </a:lnTo>
                  <a:lnTo>
                    <a:pt x="566" y="689"/>
                  </a:lnTo>
                  <a:lnTo>
                    <a:pt x="568" y="686"/>
                  </a:lnTo>
                  <a:lnTo>
                    <a:pt x="568" y="686"/>
                  </a:lnTo>
                  <a:lnTo>
                    <a:pt x="568" y="686"/>
                  </a:lnTo>
                  <a:lnTo>
                    <a:pt x="568" y="686"/>
                  </a:lnTo>
                  <a:lnTo>
                    <a:pt x="568" y="686"/>
                  </a:lnTo>
                  <a:lnTo>
                    <a:pt x="568" y="686"/>
                  </a:lnTo>
                  <a:lnTo>
                    <a:pt x="568" y="684"/>
                  </a:lnTo>
                  <a:lnTo>
                    <a:pt x="571" y="684"/>
                  </a:lnTo>
                  <a:lnTo>
                    <a:pt x="575" y="682"/>
                  </a:lnTo>
                  <a:lnTo>
                    <a:pt x="575" y="682"/>
                  </a:lnTo>
                  <a:lnTo>
                    <a:pt x="580" y="677"/>
                  </a:lnTo>
                  <a:lnTo>
                    <a:pt x="580" y="677"/>
                  </a:lnTo>
                  <a:lnTo>
                    <a:pt x="580" y="677"/>
                  </a:lnTo>
                  <a:lnTo>
                    <a:pt x="580" y="677"/>
                  </a:lnTo>
                  <a:lnTo>
                    <a:pt x="580" y="677"/>
                  </a:lnTo>
                  <a:lnTo>
                    <a:pt x="582" y="677"/>
                  </a:lnTo>
                  <a:lnTo>
                    <a:pt x="582" y="677"/>
                  </a:lnTo>
                  <a:lnTo>
                    <a:pt x="582" y="677"/>
                  </a:lnTo>
                  <a:lnTo>
                    <a:pt x="585" y="675"/>
                  </a:lnTo>
                  <a:lnTo>
                    <a:pt x="587" y="672"/>
                  </a:lnTo>
                  <a:lnTo>
                    <a:pt x="587" y="672"/>
                  </a:lnTo>
                  <a:lnTo>
                    <a:pt x="587" y="672"/>
                  </a:lnTo>
                  <a:lnTo>
                    <a:pt x="590" y="672"/>
                  </a:lnTo>
                  <a:lnTo>
                    <a:pt x="590" y="672"/>
                  </a:lnTo>
                  <a:lnTo>
                    <a:pt x="590" y="672"/>
                  </a:lnTo>
                  <a:lnTo>
                    <a:pt x="590" y="670"/>
                  </a:lnTo>
                  <a:lnTo>
                    <a:pt x="592" y="670"/>
                  </a:lnTo>
                  <a:lnTo>
                    <a:pt x="592" y="670"/>
                  </a:lnTo>
                  <a:lnTo>
                    <a:pt x="594" y="667"/>
                  </a:lnTo>
                  <a:lnTo>
                    <a:pt x="597" y="665"/>
                  </a:lnTo>
                  <a:lnTo>
                    <a:pt x="601" y="660"/>
                  </a:lnTo>
                  <a:lnTo>
                    <a:pt x="604" y="660"/>
                  </a:lnTo>
                  <a:lnTo>
                    <a:pt x="606" y="658"/>
                  </a:lnTo>
                  <a:lnTo>
                    <a:pt x="606" y="658"/>
                  </a:lnTo>
                  <a:lnTo>
                    <a:pt x="606" y="658"/>
                  </a:lnTo>
                  <a:lnTo>
                    <a:pt x="608" y="658"/>
                  </a:lnTo>
                  <a:lnTo>
                    <a:pt x="611" y="656"/>
                  </a:lnTo>
                  <a:lnTo>
                    <a:pt x="611" y="656"/>
                  </a:lnTo>
                  <a:lnTo>
                    <a:pt x="611" y="656"/>
                  </a:lnTo>
                  <a:lnTo>
                    <a:pt x="611" y="656"/>
                  </a:lnTo>
                  <a:lnTo>
                    <a:pt x="611" y="656"/>
                  </a:lnTo>
                  <a:lnTo>
                    <a:pt x="611" y="656"/>
                  </a:lnTo>
                  <a:lnTo>
                    <a:pt x="613" y="653"/>
                  </a:lnTo>
                  <a:lnTo>
                    <a:pt x="613" y="653"/>
                  </a:lnTo>
                  <a:lnTo>
                    <a:pt x="616" y="653"/>
                  </a:lnTo>
                  <a:lnTo>
                    <a:pt x="620" y="648"/>
                  </a:lnTo>
                  <a:lnTo>
                    <a:pt x="620" y="646"/>
                  </a:lnTo>
                  <a:lnTo>
                    <a:pt x="623" y="646"/>
                  </a:lnTo>
                  <a:lnTo>
                    <a:pt x="623" y="644"/>
                  </a:lnTo>
                  <a:lnTo>
                    <a:pt x="623" y="641"/>
                  </a:lnTo>
                  <a:lnTo>
                    <a:pt x="625" y="641"/>
                  </a:lnTo>
                  <a:lnTo>
                    <a:pt x="627" y="639"/>
                  </a:lnTo>
                  <a:lnTo>
                    <a:pt x="630" y="639"/>
                  </a:lnTo>
                  <a:lnTo>
                    <a:pt x="632" y="637"/>
                  </a:lnTo>
                  <a:lnTo>
                    <a:pt x="635" y="634"/>
                  </a:lnTo>
                  <a:lnTo>
                    <a:pt x="635" y="634"/>
                  </a:lnTo>
                  <a:lnTo>
                    <a:pt x="635" y="634"/>
                  </a:lnTo>
                  <a:lnTo>
                    <a:pt x="637" y="632"/>
                  </a:lnTo>
                  <a:lnTo>
                    <a:pt x="639" y="632"/>
                  </a:lnTo>
                  <a:lnTo>
                    <a:pt x="639" y="630"/>
                  </a:lnTo>
                  <a:lnTo>
                    <a:pt x="646" y="627"/>
                  </a:lnTo>
                  <a:lnTo>
                    <a:pt x="646" y="625"/>
                  </a:lnTo>
                  <a:lnTo>
                    <a:pt x="646" y="625"/>
                  </a:lnTo>
                  <a:lnTo>
                    <a:pt x="646" y="622"/>
                  </a:lnTo>
                  <a:lnTo>
                    <a:pt x="649" y="620"/>
                  </a:lnTo>
                  <a:lnTo>
                    <a:pt x="649" y="620"/>
                  </a:lnTo>
                  <a:lnTo>
                    <a:pt x="651" y="620"/>
                  </a:lnTo>
                  <a:lnTo>
                    <a:pt x="651" y="620"/>
                  </a:lnTo>
                  <a:lnTo>
                    <a:pt x="651" y="618"/>
                  </a:lnTo>
                  <a:lnTo>
                    <a:pt x="658" y="611"/>
                  </a:lnTo>
                  <a:lnTo>
                    <a:pt x="661" y="611"/>
                  </a:lnTo>
                  <a:lnTo>
                    <a:pt x="663" y="608"/>
                  </a:lnTo>
                  <a:lnTo>
                    <a:pt x="668" y="601"/>
                  </a:lnTo>
                  <a:lnTo>
                    <a:pt x="675" y="594"/>
                  </a:lnTo>
                  <a:lnTo>
                    <a:pt x="677" y="592"/>
                  </a:lnTo>
                  <a:lnTo>
                    <a:pt x="677" y="592"/>
                  </a:lnTo>
                  <a:lnTo>
                    <a:pt x="677" y="589"/>
                  </a:lnTo>
                  <a:lnTo>
                    <a:pt x="677" y="589"/>
                  </a:lnTo>
                  <a:lnTo>
                    <a:pt x="682" y="587"/>
                  </a:lnTo>
                  <a:lnTo>
                    <a:pt x="682" y="587"/>
                  </a:lnTo>
                  <a:lnTo>
                    <a:pt x="682" y="587"/>
                  </a:lnTo>
                  <a:lnTo>
                    <a:pt x="682" y="587"/>
                  </a:lnTo>
                  <a:lnTo>
                    <a:pt x="682" y="585"/>
                  </a:lnTo>
                  <a:lnTo>
                    <a:pt x="682" y="585"/>
                  </a:lnTo>
                  <a:lnTo>
                    <a:pt x="684" y="585"/>
                  </a:lnTo>
                  <a:lnTo>
                    <a:pt x="684" y="582"/>
                  </a:lnTo>
                  <a:lnTo>
                    <a:pt x="684" y="582"/>
                  </a:lnTo>
                  <a:lnTo>
                    <a:pt x="684" y="580"/>
                  </a:lnTo>
                  <a:lnTo>
                    <a:pt x="687" y="580"/>
                  </a:lnTo>
                  <a:lnTo>
                    <a:pt x="689" y="577"/>
                  </a:lnTo>
                  <a:lnTo>
                    <a:pt x="689" y="577"/>
                  </a:lnTo>
                  <a:lnTo>
                    <a:pt x="689" y="575"/>
                  </a:lnTo>
                  <a:lnTo>
                    <a:pt x="689" y="575"/>
                  </a:lnTo>
                  <a:lnTo>
                    <a:pt x="691" y="575"/>
                  </a:lnTo>
                  <a:lnTo>
                    <a:pt x="691" y="573"/>
                  </a:lnTo>
                  <a:lnTo>
                    <a:pt x="691" y="570"/>
                  </a:lnTo>
                  <a:lnTo>
                    <a:pt x="691" y="570"/>
                  </a:lnTo>
                  <a:lnTo>
                    <a:pt x="691" y="570"/>
                  </a:lnTo>
                  <a:lnTo>
                    <a:pt x="691" y="570"/>
                  </a:lnTo>
                  <a:lnTo>
                    <a:pt x="691" y="570"/>
                  </a:lnTo>
                  <a:lnTo>
                    <a:pt x="691" y="570"/>
                  </a:lnTo>
                  <a:lnTo>
                    <a:pt x="694" y="570"/>
                  </a:lnTo>
                  <a:lnTo>
                    <a:pt x="694" y="570"/>
                  </a:lnTo>
                  <a:lnTo>
                    <a:pt x="694" y="570"/>
                  </a:lnTo>
                  <a:lnTo>
                    <a:pt x="694" y="570"/>
                  </a:lnTo>
                  <a:lnTo>
                    <a:pt x="696" y="568"/>
                  </a:lnTo>
                  <a:lnTo>
                    <a:pt x="698" y="568"/>
                  </a:lnTo>
                  <a:lnTo>
                    <a:pt x="698" y="568"/>
                  </a:lnTo>
                  <a:lnTo>
                    <a:pt x="701" y="566"/>
                  </a:lnTo>
                  <a:lnTo>
                    <a:pt x="701" y="566"/>
                  </a:lnTo>
                  <a:lnTo>
                    <a:pt x="703" y="566"/>
                  </a:lnTo>
                  <a:lnTo>
                    <a:pt x="703" y="566"/>
                  </a:lnTo>
                  <a:lnTo>
                    <a:pt x="703" y="563"/>
                  </a:lnTo>
                  <a:lnTo>
                    <a:pt x="703" y="563"/>
                  </a:lnTo>
                  <a:lnTo>
                    <a:pt x="703" y="563"/>
                  </a:lnTo>
                  <a:lnTo>
                    <a:pt x="706" y="563"/>
                  </a:lnTo>
                  <a:lnTo>
                    <a:pt x="706" y="561"/>
                  </a:lnTo>
                  <a:lnTo>
                    <a:pt x="708" y="559"/>
                  </a:lnTo>
                  <a:lnTo>
                    <a:pt x="710" y="556"/>
                  </a:lnTo>
                  <a:lnTo>
                    <a:pt x="710" y="556"/>
                  </a:lnTo>
                  <a:lnTo>
                    <a:pt x="713" y="556"/>
                  </a:lnTo>
                  <a:lnTo>
                    <a:pt x="715" y="554"/>
                  </a:lnTo>
                  <a:lnTo>
                    <a:pt x="715" y="554"/>
                  </a:lnTo>
                  <a:lnTo>
                    <a:pt x="724" y="547"/>
                  </a:lnTo>
                  <a:lnTo>
                    <a:pt x="727" y="542"/>
                  </a:lnTo>
                  <a:lnTo>
                    <a:pt x="729" y="540"/>
                  </a:lnTo>
                  <a:lnTo>
                    <a:pt x="729" y="537"/>
                  </a:lnTo>
                  <a:lnTo>
                    <a:pt x="734" y="533"/>
                  </a:lnTo>
                  <a:lnTo>
                    <a:pt x="739" y="525"/>
                  </a:lnTo>
                  <a:lnTo>
                    <a:pt x="741" y="523"/>
                  </a:lnTo>
                  <a:lnTo>
                    <a:pt x="741" y="523"/>
                  </a:lnTo>
                  <a:lnTo>
                    <a:pt x="741" y="521"/>
                  </a:lnTo>
                  <a:lnTo>
                    <a:pt x="743" y="521"/>
                  </a:lnTo>
                  <a:lnTo>
                    <a:pt x="743" y="518"/>
                  </a:lnTo>
                  <a:lnTo>
                    <a:pt x="753" y="502"/>
                  </a:lnTo>
                  <a:lnTo>
                    <a:pt x="755" y="499"/>
                  </a:lnTo>
                  <a:lnTo>
                    <a:pt x="755" y="499"/>
                  </a:lnTo>
                  <a:lnTo>
                    <a:pt x="755" y="497"/>
                  </a:lnTo>
                  <a:lnTo>
                    <a:pt x="758" y="495"/>
                  </a:lnTo>
                  <a:lnTo>
                    <a:pt x="765" y="480"/>
                  </a:lnTo>
                  <a:lnTo>
                    <a:pt x="767" y="473"/>
                  </a:lnTo>
                  <a:lnTo>
                    <a:pt x="772" y="469"/>
                  </a:lnTo>
                  <a:lnTo>
                    <a:pt x="772" y="469"/>
                  </a:lnTo>
                  <a:lnTo>
                    <a:pt x="779" y="462"/>
                  </a:lnTo>
                  <a:lnTo>
                    <a:pt x="779" y="462"/>
                  </a:lnTo>
                  <a:lnTo>
                    <a:pt x="779" y="459"/>
                  </a:lnTo>
                  <a:lnTo>
                    <a:pt x="779" y="459"/>
                  </a:lnTo>
                  <a:lnTo>
                    <a:pt x="779" y="459"/>
                  </a:lnTo>
                  <a:lnTo>
                    <a:pt x="779" y="459"/>
                  </a:lnTo>
                  <a:lnTo>
                    <a:pt x="779" y="459"/>
                  </a:lnTo>
                  <a:lnTo>
                    <a:pt x="776" y="459"/>
                  </a:lnTo>
                  <a:lnTo>
                    <a:pt x="776" y="462"/>
                  </a:lnTo>
                  <a:lnTo>
                    <a:pt x="776" y="459"/>
                  </a:lnTo>
                  <a:lnTo>
                    <a:pt x="776" y="459"/>
                  </a:lnTo>
                  <a:lnTo>
                    <a:pt x="779" y="459"/>
                  </a:lnTo>
                  <a:lnTo>
                    <a:pt x="779" y="457"/>
                  </a:lnTo>
                  <a:lnTo>
                    <a:pt x="779" y="454"/>
                  </a:lnTo>
                  <a:lnTo>
                    <a:pt x="786" y="440"/>
                  </a:lnTo>
                  <a:lnTo>
                    <a:pt x="793" y="431"/>
                  </a:lnTo>
                  <a:lnTo>
                    <a:pt x="793" y="428"/>
                  </a:lnTo>
                  <a:lnTo>
                    <a:pt x="795" y="428"/>
                  </a:lnTo>
                  <a:lnTo>
                    <a:pt x="795" y="428"/>
                  </a:lnTo>
                  <a:lnTo>
                    <a:pt x="795" y="428"/>
                  </a:lnTo>
                  <a:lnTo>
                    <a:pt x="795" y="426"/>
                  </a:lnTo>
                  <a:lnTo>
                    <a:pt x="795" y="426"/>
                  </a:lnTo>
                  <a:lnTo>
                    <a:pt x="798" y="426"/>
                  </a:lnTo>
                  <a:lnTo>
                    <a:pt x="798" y="424"/>
                  </a:lnTo>
                  <a:lnTo>
                    <a:pt x="800" y="424"/>
                  </a:lnTo>
                  <a:lnTo>
                    <a:pt x="803" y="421"/>
                  </a:lnTo>
                  <a:lnTo>
                    <a:pt x="803" y="419"/>
                  </a:lnTo>
                  <a:lnTo>
                    <a:pt x="803" y="419"/>
                  </a:lnTo>
                  <a:lnTo>
                    <a:pt x="803" y="419"/>
                  </a:lnTo>
                  <a:lnTo>
                    <a:pt x="803" y="419"/>
                  </a:lnTo>
                  <a:lnTo>
                    <a:pt x="803" y="419"/>
                  </a:lnTo>
                  <a:lnTo>
                    <a:pt x="805" y="417"/>
                  </a:lnTo>
                  <a:lnTo>
                    <a:pt x="807" y="414"/>
                  </a:lnTo>
                  <a:lnTo>
                    <a:pt x="817" y="402"/>
                  </a:lnTo>
                  <a:lnTo>
                    <a:pt x="819" y="402"/>
                  </a:lnTo>
                  <a:lnTo>
                    <a:pt x="819" y="402"/>
                  </a:lnTo>
                  <a:lnTo>
                    <a:pt x="819" y="402"/>
                  </a:lnTo>
                  <a:lnTo>
                    <a:pt x="817" y="402"/>
                  </a:lnTo>
                  <a:lnTo>
                    <a:pt x="817" y="400"/>
                  </a:lnTo>
                  <a:lnTo>
                    <a:pt x="817" y="400"/>
                  </a:lnTo>
                  <a:lnTo>
                    <a:pt x="819" y="400"/>
                  </a:lnTo>
                  <a:lnTo>
                    <a:pt x="821" y="400"/>
                  </a:lnTo>
                  <a:lnTo>
                    <a:pt x="824" y="400"/>
                  </a:lnTo>
                  <a:lnTo>
                    <a:pt x="831" y="398"/>
                  </a:lnTo>
                  <a:lnTo>
                    <a:pt x="833" y="395"/>
                  </a:lnTo>
                  <a:lnTo>
                    <a:pt x="833" y="393"/>
                  </a:lnTo>
                  <a:lnTo>
                    <a:pt x="833" y="393"/>
                  </a:lnTo>
                  <a:lnTo>
                    <a:pt x="831" y="395"/>
                  </a:lnTo>
                  <a:lnTo>
                    <a:pt x="831" y="395"/>
                  </a:lnTo>
                  <a:lnTo>
                    <a:pt x="831" y="395"/>
                  </a:lnTo>
                  <a:lnTo>
                    <a:pt x="829" y="393"/>
                  </a:lnTo>
                  <a:lnTo>
                    <a:pt x="831" y="393"/>
                  </a:lnTo>
                  <a:lnTo>
                    <a:pt x="833" y="393"/>
                  </a:lnTo>
                  <a:lnTo>
                    <a:pt x="836" y="393"/>
                  </a:lnTo>
                  <a:lnTo>
                    <a:pt x="840" y="388"/>
                  </a:lnTo>
                  <a:lnTo>
                    <a:pt x="840" y="388"/>
                  </a:lnTo>
                  <a:lnTo>
                    <a:pt x="843" y="386"/>
                  </a:lnTo>
                  <a:lnTo>
                    <a:pt x="843" y="386"/>
                  </a:lnTo>
                  <a:lnTo>
                    <a:pt x="843" y="383"/>
                  </a:lnTo>
                  <a:lnTo>
                    <a:pt x="845" y="383"/>
                  </a:lnTo>
                  <a:lnTo>
                    <a:pt x="845" y="383"/>
                  </a:lnTo>
                  <a:lnTo>
                    <a:pt x="850" y="379"/>
                  </a:lnTo>
                  <a:lnTo>
                    <a:pt x="850" y="376"/>
                  </a:lnTo>
                  <a:lnTo>
                    <a:pt x="852" y="376"/>
                  </a:lnTo>
                  <a:lnTo>
                    <a:pt x="852" y="374"/>
                  </a:lnTo>
                  <a:lnTo>
                    <a:pt x="852" y="372"/>
                  </a:lnTo>
                  <a:lnTo>
                    <a:pt x="852" y="369"/>
                  </a:lnTo>
                  <a:lnTo>
                    <a:pt x="852" y="369"/>
                  </a:lnTo>
                  <a:lnTo>
                    <a:pt x="852" y="369"/>
                  </a:lnTo>
                  <a:lnTo>
                    <a:pt x="852" y="369"/>
                  </a:lnTo>
                  <a:lnTo>
                    <a:pt x="852" y="369"/>
                  </a:lnTo>
                  <a:lnTo>
                    <a:pt x="852" y="367"/>
                  </a:lnTo>
                  <a:lnTo>
                    <a:pt x="855" y="367"/>
                  </a:lnTo>
                  <a:lnTo>
                    <a:pt x="855" y="364"/>
                  </a:lnTo>
                  <a:lnTo>
                    <a:pt x="855" y="364"/>
                  </a:lnTo>
                  <a:lnTo>
                    <a:pt x="855" y="362"/>
                  </a:lnTo>
                  <a:lnTo>
                    <a:pt x="859" y="357"/>
                  </a:lnTo>
                  <a:lnTo>
                    <a:pt x="859" y="355"/>
                  </a:lnTo>
                  <a:lnTo>
                    <a:pt x="862" y="341"/>
                  </a:lnTo>
                  <a:lnTo>
                    <a:pt x="862" y="338"/>
                  </a:lnTo>
                  <a:lnTo>
                    <a:pt x="862" y="338"/>
                  </a:lnTo>
                  <a:lnTo>
                    <a:pt x="862" y="338"/>
                  </a:lnTo>
                  <a:lnTo>
                    <a:pt x="862" y="336"/>
                  </a:lnTo>
                  <a:lnTo>
                    <a:pt x="862" y="336"/>
                  </a:lnTo>
                  <a:lnTo>
                    <a:pt x="862" y="336"/>
                  </a:lnTo>
                  <a:lnTo>
                    <a:pt x="862" y="334"/>
                  </a:lnTo>
                  <a:lnTo>
                    <a:pt x="866" y="317"/>
                  </a:lnTo>
                  <a:lnTo>
                    <a:pt x="871" y="301"/>
                  </a:lnTo>
                  <a:lnTo>
                    <a:pt x="871" y="298"/>
                  </a:lnTo>
                  <a:lnTo>
                    <a:pt x="873" y="298"/>
                  </a:lnTo>
                  <a:lnTo>
                    <a:pt x="873" y="298"/>
                  </a:lnTo>
                  <a:lnTo>
                    <a:pt x="873" y="296"/>
                  </a:lnTo>
                  <a:lnTo>
                    <a:pt x="873" y="296"/>
                  </a:lnTo>
                  <a:lnTo>
                    <a:pt x="876" y="291"/>
                  </a:lnTo>
                  <a:lnTo>
                    <a:pt x="876" y="291"/>
                  </a:lnTo>
                  <a:lnTo>
                    <a:pt x="876" y="289"/>
                  </a:lnTo>
                  <a:lnTo>
                    <a:pt x="876" y="286"/>
                  </a:lnTo>
                  <a:lnTo>
                    <a:pt x="878" y="277"/>
                  </a:lnTo>
                  <a:lnTo>
                    <a:pt x="878" y="275"/>
                  </a:lnTo>
                  <a:lnTo>
                    <a:pt x="869" y="277"/>
                  </a:lnTo>
                  <a:close/>
                  <a:moveTo>
                    <a:pt x="694" y="426"/>
                  </a:moveTo>
                  <a:lnTo>
                    <a:pt x="691" y="428"/>
                  </a:lnTo>
                  <a:lnTo>
                    <a:pt x="691" y="428"/>
                  </a:lnTo>
                  <a:lnTo>
                    <a:pt x="691" y="431"/>
                  </a:lnTo>
                  <a:lnTo>
                    <a:pt x="691" y="431"/>
                  </a:lnTo>
                  <a:lnTo>
                    <a:pt x="691" y="431"/>
                  </a:lnTo>
                  <a:lnTo>
                    <a:pt x="691" y="433"/>
                  </a:lnTo>
                  <a:lnTo>
                    <a:pt x="689" y="433"/>
                  </a:lnTo>
                  <a:lnTo>
                    <a:pt x="687" y="433"/>
                  </a:lnTo>
                  <a:lnTo>
                    <a:pt x="687" y="433"/>
                  </a:lnTo>
                  <a:lnTo>
                    <a:pt x="684" y="435"/>
                  </a:lnTo>
                  <a:lnTo>
                    <a:pt x="684" y="435"/>
                  </a:lnTo>
                  <a:lnTo>
                    <a:pt x="684" y="438"/>
                  </a:lnTo>
                  <a:lnTo>
                    <a:pt x="684" y="438"/>
                  </a:lnTo>
                  <a:lnTo>
                    <a:pt x="684" y="440"/>
                  </a:lnTo>
                  <a:lnTo>
                    <a:pt x="687" y="440"/>
                  </a:lnTo>
                  <a:lnTo>
                    <a:pt x="684" y="440"/>
                  </a:lnTo>
                  <a:lnTo>
                    <a:pt x="684" y="443"/>
                  </a:lnTo>
                  <a:lnTo>
                    <a:pt x="684" y="443"/>
                  </a:lnTo>
                  <a:lnTo>
                    <a:pt x="684" y="443"/>
                  </a:lnTo>
                  <a:lnTo>
                    <a:pt x="679" y="445"/>
                  </a:lnTo>
                  <a:lnTo>
                    <a:pt x="677" y="445"/>
                  </a:lnTo>
                  <a:lnTo>
                    <a:pt x="677" y="447"/>
                  </a:lnTo>
                  <a:lnTo>
                    <a:pt x="677" y="450"/>
                  </a:lnTo>
                  <a:lnTo>
                    <a:pt x="675" y="452"/>
                  </a:lnTo>
                  <a:lnTo>
                    <a:pt x="675" y="452"/>
                  </a:lnTo>
                  <a:lnTo>
                    <a:pt x="675" y="452"/>
                  </a:lnTo>
                  <a:lnTo>
                    <a:pt x="675" y="454"/>
                  </a:lnTo>
                  <a:lnTo>
                    <a:pt x="675" y="457"/>
                  </a:lnTo>
                  <a:lnTo>
                    <a:pt x="677" y="457"/>
                  </a:lnTo>
                  <a:lnTo>
                    <a:pt x="677" y="457"/>
                  </a:lnTo>
                  <a:lnTo>
                    <a:pt x="677" y="457"/>
                  </a:lnTo>
                  <a:lnTo>
                    <a:pt x="677" y="459"/>
                  </a:lnTo>
                  <a:lnTo>
                    <a:pt x="677" y="459"/>
                  </a:lnTo>
                  <a:lnTo>
                    <a:pt x="677" y="462"/>
                  </a:lnTo>
                  <a:lnTo>
                    <a:pt x="677" y="462"/>
                  </a:lnTo>
                  <a:lnTo>
                    <a:pt x="677" y="462"/>
                  </a:lnTo>
                  <a:lnTo>
                    <a:pt x="677" y="462"/>
                  </a:lnTo>
                  <a:lnTo>
                    <a:pt x="675" y="462"/>
                  </a:lnTo>
                  <a:lnTo>
                    <a:pt x="675" y="462"/>
                  </a:lnTo>
                  <a:lnTo>
                    <a:pt x="670" y="466"/>
                  </a:lnTo>
                  <a:lnTo>
                    <a:pt x="668" y="466"/>
                  </a:lnTo>
                  <a:lnTo>
                    <a:pt x="663" y="471"/>
                  </a:lnTo>
                  <a:lnTo>
                    <a:pt x="658" y="471"/>
                  </a:lnTo>
                  <a:lnTo>
                    <a:pt x="656" y="473"/>
                  </a:lnTo>
                  <a:lnTo>
                    <a:pt x="651" y="476"/>
                  </a:lnTo>
                  <a:lnTo>
                    <a:pt x="649" y="476"/>
                  </a:lnTo>
                  <a:lnTo>
                    <a:pt x="646" y="473"/>
                  </a:lnTo>
                  <a:lnTo>
                    <a:pt x="644" y="473"/>
                  </a:lnTo>
                  <a:lnTo>
                    <a:pt x="644" y="473"/>
                  </a:lnTo>
                  <a:lnTo>
                    <a:pt x="642" y="476"/>
                  </a:lnTo>
                  <a:lnTo>
                    <a:pt x="642" y="476"/>
                  </a:lnTo>
                  <a:lnTo>
                    <a:pt x="637" y="476"/>
                  </a:lnTo>
                  <a:lnTo>
                    <a:pt x="637" y="476"/>
                  </a:lnTo>
                  <a:lnTo>
                    <a:pt x="635" y="476"/>
                  </a:lnTo>
                  <a:lnTo>
                    <a:pt x="635" y="478"/>
                  </a:lnTo>
                  <a:lnTo>
                    <a:pt x="635" y="478"/>
                  </a:lnTo>
                  <a:lnTo>
                    <a:pt x="635" y="480"/>
                  </a:lnTo>
                  <a:lnTo>
                    <a:pt x="632" y="480"/>
                  </a:lnTo>
                  <a:lnTo>
                    <a:pt x="632" y="480"/>
                  </a:lnTo>
                  <a:lnTo>
                    <a:pt x="632" y="480"/>
                  </a:lnTo>
                  <a:lnTo>
                    <a:pt x="632" y="480"/>
                  </a:lnTo>
                  <a:lnTo>
                    <a:pt x="630" y="483"/>
                  </a:lnTo>
                  <a:lnTo>
                    <a:pt x="630" y="483"/>
                  </a:lnTo>
                  <a:lnTo>
                    <a:pt x="627" y="483"/>
                  </a:lnTo>
                  <a:lnTo>
                    <a:pt x="627" y="483"/>
                  </a:lnTo>
                  <a:lnTo>
                    <a:pt x="627" y="485"/>
                  </a:lnTo>
                  <a:lnTo>
                    <a:pt x="627" y="485"/>
                  </a:lnTo>
                  <a:lnTo>
                    <a:pt x="627" y="485"/>
                  </a:lnTo>
                  <a:lnTo>
                    <a:pt x="630" y="488"/>
                  </a:lnTo>
                  <a:lnTo>
                    <a:pt x="630" y="488"/>
                  </a:lnTo>
                  <a:lnTo>
                    <a:pt x="627" y="490"/>
                  </a:lnTo>
                  <a:lnTo>
                    <a:pt x="627" y="490"/>
                  </a:lnTo>
                  <a:lnTo>
                    <a:pt x="623" y="495"/>
                  </a:lnTo>
                  <a:lnTo>
                    <a:pt x="623" y="495"/>
                  </a:lnTo>
                  <a:lnTo>
                    <a:pt x="623" y="495"/>
                  </a:lnTo>
                  <a:lnTo>
                    <a:pt x="623" y="497"/>
                  </a:lnTo>
                  <a:lnTo>
                    <a:pt x="623" y="497"/>
                  </a:lnTo>
                  <a:lnTo>
                    <a:pt x="623" y="497"/>
                  </a:lnTo>
                  <a:lnTo>
                    <a:pt x="623" y="499"/>
                  </a:lnTo>
                  <a:lnTo>
                    <a:pt x="623" y="502"/>
                  </a:lnTo>
                  <a:lnTo>
                    <a:pt x="623" y="502"/>
                  </a:lnTo>
                  <a:lnTo>
                    <a:pt x="623" y="502"/>
                  </a:lnTo>
                  <a:lnTo>
                    <a:pt x="620" y="502"/>
                  </a:lnTo>
                  <a:lnTo>
                    <a:pt x="620" y="502"/>
                  </a:lnTo>
                  <a:lnTo>
                    <a:pt x="620" y="502"/>
                  </a:lnTo>
                  <a:lnTo>
                    <a:pt x="620" y="504"/>
                  </a:lnTo>
                  <a:lnTo>
                    <a:pt x="620" y="504"/>
                  </a:lnTo>
                  <a:lnTo>
                    <a:pt x="620" y="506"/>
                  </a:lnTo>
                  <a:lnTo>
                    <a:pt x="620" y="506"/>
                  </a:lnTo>
                  <a:lnTo>
                    <a:pt x="618" y="506"/>
                  </a:lnTo>
                  <a:lnTo>
                    <a:pt x="613" y="506"/>
                  </a:lnTo>
                  <a:lnTo>
                    <a:pt x="611" y="506"/>
                  </a:lnTo>
                  <a:lnTo>
                    <a:pt x="611" y="504"/>
                  </a:lnTo>
                  <a:lnTo>
                    <a:pt x="611" y="504"/>
                  </a:lnTo>
                  <a:lnTo>
                    <a:pt x="608" y="504"/>
                  </a:lnTo>
                  <a:lnTo>
                    <a:pt x="608" y="504"/>
                  </a:lnTo>
                  <a:lnTo>
                    <a:pt x="608" y="504"/>
                  </a:lnTo>
                  <a:lnTo>
                    <a:pt x="608" y="504"/>
                  </a:lnTo>
                  <a:lnTo>
                    <a:pt x="606" y="504"/>
                  </a:lnTo>
                  <a:lnTo>
                    <a:pt x="606" y="504"/>
                  </a:lnTo>
                  <a:lnTo>
                    <a:pt x="604" y="504"/>
                  </a:lnTo>
                  <a:lnTo>
                    <a:pt x="601" y="504"/>
                  </a:lnTo>
                  <a:lnTo>
                    <a:pt x="601" y="502"/>
                  </a:lnTo>
                  <a:lnTo>
                    <a:pt x="599" y="499"/>
                  </a:lnTo>
                  <a:lnTo>
                    <a:pt x="594" y="497"/>
                  </a:lnTo>
                  <a:lnTo>
                    <a:pt x="594" y="497"/>
                  </a:lnTo>
                  <a:lnTo>
                    <a:pt x="594" y="495"/>
                  </a:lnTo>
                  <a:lnTo>
                    <a:pt x="594" y="495"/>
                  </a:lnTo>
                  <a:lnTo>
                    <a:pt x="594" y="495"/>
                  </a:lnTo>
                  <a:lnTo>
                    <a:pt x="592" y="492"/>
                  </a:lnTo>
                  <a:lnTo>
                    <a:pt x="592" y="492"/>
                  </a:lnTo>
                  <a:lnTo>
                    <a:pt x="592" y="490"/>
                  </a:lnTo>
                  <a:lnTo>
                    <a:pt x="592" y="490"/>
                  </a:lnTo>
                  <a:lnTo>
                    <a:pt x="590" y="490"/>
                  </a:lnTo>
                  <a:lnTo>
                    <a:pt x="587" y="488"/>
                  </a:lnTo>
                  <a:lnTo>
                    <a:pt x="587" y="488"/>
                  </a:lnTo>
                  <a:lnTo>
                    <a:pt x="587" y="485"/>
                  </a:lnTo>
                  <a:lnTo>
                    <a:pt x="587" y="485"/>
                  </a:lnTo>
                  <a:lnTo>
                    <a:pt x="585" y="485"/>
                  </a:lnTo>
                  <a:lnTo>
                    <a:pt x="585" y="485"/>
                  </a:lnTo>
                  <a:lnTo>
                    <a:pt x="585" y="485"/>
                  </a:lnTo>
                  <a:lnTo>
                    <a:pt x="585" y="485"/>
                  </a:lnTo>
                  <a:lnTo>
                    <a:pt x="582" y="485"/>
                  </a:lnTo>
                  <a:lnTo>
                    <a:pt x="582" y="485"/>
                  </a:lnTo>
                  <a:lnTo>
                    <a:pt x="582" y="485"/>
                  </a:lnTo>
                  <a:lnTo>
                    <a:pt x="582" y="485"/>
                  </a:lnTo>
                  <a:lnTo>
                    <a:pt x="580" y="480"/>
                  </a:lnTo>
                  <a:lnTo>
                    <a:pt x="580" y="480"/>
                  </a:lnTo>
                  <a:lnTo>
                    <a:pt x="582" y="476"/>
                  </a:lnTo>
                  <a:lnTo>
                    <a:pt x="582" y="476"/>
                  </a:lnTo>
                  <a:lnTo>
                    <a:pt x="582" y="476"/>
                  </a:lnTo>
                  <a:lnTo>
                    <a:pt x="582" y="476"/>
                  </a:lnTo>
                  <a:lnTo>
                    <a:pt x="582" y="476"/>
                  </a:lnTo>
                  <a:lnTo>
                    <a:pt x="580" y="476"/>
                  </a:lnTo>
                  <a:lnTo>
                    <a:pt x="580" y="476"/>
                  </a:lnTo>
                  <a:lnTo>
                    <a:pt x="580" y="476"/>
                  </a:lnTo>
                  <a:lnTo>
                    <a:pt x="578" y="473"/>
                  </a:lnTo>
                  <a:lnTo>
                    <a:pt x="578" y="473"/>
                  </a:lnTo>
                  <a:lnTo>
                    <a:pt x="578" y="469"/>
                  </a:lnTo>
                  <a:lnTo>
                    <a:pt x="578" y="469"/>
                  </a:lnTo>
                  <a:lnTo>
                    <a:pt x="575" y="466"/>
                  </a:lnTo>
                  <a:lnTo>
                    <a:pt x="573" y="466"/>
                  </a:lnTo>
                  <a:lnTo>
                    <a:pt x="571" y="462"/>
                  </a:lnTo>
                  <a:lnTo>
                    <a:pt x="568" y="452"/>
                  </a:lnTo>
                  <a:lnTo>
                    <a:pt x="568" y="452"/>
                  </a:lnTo>
                  <a:lnTo>
                    <a:pt x="568" y="452"/>
                  </a:lnTo>
                  <a:lnTo>
                    <a:pt x="566" y="450"/>
                  </a:lnTo>
                  <a:lnTo>
                    <a:pt x="566" y="447"/>
                  </a:lnTo>
                  <a:lnTo>
                    <a:pt x="564" y="447"/>
                  </a:lnTo>
                  <a:lnTo>
                    <a:pt x="564" y="447"/>
                  </a:lnTo>
                  <a:lnTo>
                    <a:pt x="564" y="447"/>
                  </a:lnTo>
                  <a:lnTo>
                    <a:pt x="564" y="445"/>
                  </a:lnTo>
                  <a:lnTo>
                    <a:pt x="564" y="445"/>
                  </a:lnTo>
                  <a:lnTo>
                    <a:pt x="564" y="443"/>
                  </a:lnTo>
                  <a:lnTo>
                    <a:pt x="564" y="443"/>
                  </a:lnTo>
                  <a:lnTo>
                    <a:pt x="564" y="443"/>
                  </a:lnTo>
                  <a:lnTo>
                    <a:pt x="566" y="443"/>
                  </a:lnTo>
                  <a:lnTo>
                    <a:pt x="566" y="443"/>
                  </a:lnTo>
                  <a:lnTo>
                    <a:pt x="566" y="443"/>
                  </a:lnTo>
                  <a:lnTo>
                    <a:pt x="566" y="443"/>
                  </a:lnTo>
                  <a:lnTo>
                    <a:pt x="566" y="443"/>
                  </a:lnTo>
                  <a:lnTo>
                    <a:pt x="566" y="443"/>
                  </a:lnTo>
                  <a:lnTo>
                    <a:pt x="566" y="443"/>
                  </a:lnTo>
                  <a:lnTo>
                    <a:pt x="568" y="443"/>
                  </a:lnTo>
                  <a:lnTo>
                    <a:pt x="568" y="443"/>
                  </a:lnTo>
                  <a:lnTo>
                    <a:pt x="568" y="440"/>
                  </a:lnTo>
                  <a:lnTo>
                    <a:pt x="571" y="440"/>
                  </a:lnTo>
                  <a:lnTo>
                    <a:pt x="571" y="440"/>
                  </a:lnTo>
                  <a:lnTo>
                    <a:pt x="573" y="440"/>
                  </a:lnTo>
                  <a:lnTo>
                    <a:pt x="573" y="440"/>
                  </a:lnTo>
                  <a:lnTo>
                    <a:pt x="573" y="440"/>
                  </a:lnTo>
                  <a:lnTo>
                    <a:pt x="575" y="438"/>
                  </a:lnTo>
                  <a:lnTo>
                    <a:pt x="578" y="438"/>
                  </a:lnTo>
                  <a:lnTo>
                    <a:pt x="578" y="438"/>
                  </a:lnTo>
                  <a:lnTo>
                    <a:pt x="578" y="438"/>
                  </a:lnTo>
                  <a:lnTo>
                    <a:pt x="578" y="438"/>
                  </a:lnTo>
                  <a:lnTo>
                    <a:pt x="580" y="435"/>
                  </a:lnTo>
                  <a:lnTo>
                    <a:pt x="580" y="435"/>
                  </a:lnTo>
                  <a:lnTo>
                    <a:pt x="580" y="435"/>
                  </a:lnTo>
                  <a:lnTo>
                    <a:pt x="580" y="435"/>
                  </a:lnTo>
                  <a:lnTo>
                    <a:pt x="580" y="435"/>
                  </a:lnTo>
                  <a:lnTo>
                    <a:pt x="582" y="435"/>
                  </a:lnTo>
                  <a:lnTo>
                    <a:pt x="582" y="433"/>
                  </a:lnTo>
                  <a:lnTo>
                    <a:pt x="582" y="433"/>
                  </a:lnTo>
                  <a:lnTo>
                    <a:pt x="585" y="431"/>
                  </a:lnTo>
                  <a:lnTo>
                    <a:pt x="585" y="431"/>
                  </a:lnTo>
                  <a:lnTo>
                    <a:pt x="585" y="428"/>
                  </a:lnTo>
                  <a:lnTo>
                    <a:pt x="585" y="428"/>
                  </a:lnTo>
                  <a:lnTo>
                    <a:pt x="585" y="428"/>
                  </a:lnTo>
                  <a:lnTo>
                    <a:pt x="585" y="428"/>
                  </a:lnTo>
                  <a:lnTo>
                    <a:pt x="585" y="428"/>
                  </a:lnTo>
                  <a:lnTo>
                    <a:pt x="585" y="426"/>
                  </a:lnTo>
                  <a:lnTo>
                    <a:pt x="585" y="426"/>
                  </a:lnTo>
                  <a:lnTo>
                    <a:pt x="585" y="426"/>
                  </a:lnTo>
                  <a:lnTo>
                    <a:pt x="585" y="426"/>
                  </a:lnTo>
                  <a:lnTo>
                    <a:pt x="587" y="426"/>
                  </a:lnTo>
                  <a:lnTo>
                    <a:pt x="587" y="426"/>
                  </a:lnTo>
                  <a:lnTo>
                    <a:pt x="587" y="424"/>
                  </a:lnTo>
                  <a:lnTo>
                    <a:pt x="587" y="424"/>
                  </a:lnTo>
                  <a:lnTo>
                    <a:pt x="587" y="424"/>
                  </a:lnTo>
                  <a:lnTo>
                    <a:pt x="590" y="421"/>
                  </a:lnTo>
                  <a:lnTo>
                    <a:pt x="590" y="421"/>
                  </a:lnTo>
                  <a:lnTo>
                    <a:pt x="592" y="421"/>
                  </a:lnTo>
                  <a:lnTo>
                    <a:pt x="592" y="421"/>
                  </a:lnTo>
                  <a:lnTo>
                    <a:pt x="590" y="419"/>
                  </a:lnTo>
                  <a:lnTo>
                    <a:pt x="590" y="419"/>
                  </a:lnTo>
                  <a:lnTo>
                    <a:pt x="592" y="419"/>
                  </a:lnTo>
                  <a:lnTo>
                    <a:pt x="592" y="417"/>
                  </a:lnTo>
                  <a:lnTo>
                    <a:pt x="592" y="417"/>
                  </a:lnTo>
                  <a:lnTo>
                    <a:pt x="592" y="417"/>
                  </a:lnTo>
                  <a:lnTo>
                    <a:pt x="594" y="414"/>
                  </a:lnTo>
                  <a:lnTo>
                    <a:pt x="597" y="412"/>
                  </a:lnTo>
                  <a:lnTo>
                    <a:pt x="597" y="412"/>
                  </a:lnTo>
                  <a:lnTo>
                    <a:pt x="597" y="409"/>
                  </a:lnTo>
                  <a:lnTo>
                    <a:pt x="597" y="409"/>
                  </a:lnTo>
                  <a:lnTo>
                    <a:pt x="597" y="409"/>
                  </a:lnTo>
                  <a:lnTo>
                    <a:pt x="597" y="409"/>
                  </a:lnTo>
                  <a:lnTo>
                    <a:pt x="599" y="409"/>
                  </a:lnTo>
                  <a:lnTo>
                    <a:pt x="599" y="409"/>
                  </a:lnTo>
                  <a:lnTo>
                    <a:pt x="597" y="409"/>
                  </a:lnTo>
                  <a:lnTo>
                    <a:pt x="597" y="407"/>
                  </a:lnTo>
                  <a:lnTo>
                    <a:pt x="597" y="407"/>
                  </a:lnTo>
                  <a:lnTo>
                    <a:pt x="597" y="407"/>
                  </a:lnTo>
                  <a:lnTo>
                    <a:pt x="599" y="407"/>
                  </a:lnTo>
                  <a:lnTo>
                    <a:pt x="599" y="407"/>
                  </a:lnTo>
                  <a:lnTo>
                    <a:pt x="599" y="405"/>
                  </a:lnTo>
                  <a:lnTo>
                    <a:pt x="601" y="405"/>
                  </a:lnTo>
                  <a:lnTo>
                    <a:pt x="601" y="405"/>
                  </a:lnTo>
                  <a:lnTo>
                    <a:pt x="601" y="405"/>
                  </a:lnTo>
                  <a:lnTo>
                    <a:pt x="601" y="405"/>
                  </a:lnTo>
                  <a:lnTo>
                    <a:pt x="601" y="405"/>
                  </a:lnTo>
                  <a:lnTo>
                    <a:pt x="601" y="405"/>
                  </a:lnTo>
                  <a:lnTo>
                    <a:pt x="601" y="405"/>
                  </a:lnTo>
                  <a:lnTo>
                    <a:pt x="601" y="402"/>
                  </a:lnTo>
                  <a:lnTo>
                    <a:pt x="601" y="402"/>
                  </a:lnTo>
                  <a:lnTo>
                    <a:pt x="601" y="402"/>
                  </a:lnTo>
                  <a:lnTo>
                    <a:pt x="601" y="402"/>
                  </a:lnTo>
                  <a:lnTo>
                    <a:pt x="601" y="402"/>
                  </a:lnTo>
                  <a:lnTo>
                    <a:pt x="604" y="400"/>
                  </a:lnTo>
                  <a:lnTo>
                    <a:pt x="604" y="400"/>
                  </a:lnTo>
                  <a:lnTo>
                    <a:pt x="608" y="400"/>
                  </a:lnTo>
                  <a:lnTo>
                    <a:pt x="611" y="400"/>
                  </a:lnTo>
                  <a:lnTo>
                    <a:pt x="611" y="398"/>
                  </a:lnTo>
                  <a:lnTo>
                    <a:pt x="611" y="398"/>
                  </a:lnTo>
                  <a:lnTo>
                    <a:pt x="611" y="398"/>
                  </a:lnTo>
                  <a:lnTo>
                    <a:pt x="613" y="395"/>
                  </a:lnTo>
                  <a:lnTo>
                    <a:pt x="613" y="398"/>
                  </a:lnTo>
                  <a:lnTo>
                    <a:pt x="613" y="398"/>
                  </a:lnTo>
                  <a:lnTo>
                    <a:pt x="613" y="398"/>
                  </a:lnTo>
                  <a:lnTo>
                    <a:pt x="616" y="398"/>
                  </a:lnTo>
                  <a:lnTo>
                    <a:pt x="616" y="398"/>
                  </a:lnTo>
                  <a:lnTo>
                    <a:pt x="618" y="398"/>
                  </a:lnTo>
                  <a:lnTo>
                    <a:pt x="618" y="398"/>
                  </a:lnTo>
                  <a:lnTo>
                    <a:pt x="618" y="398"/>
                  </a:lnTo>
                  <a:lnTo>
                    <a:pt x="618" y="398"/>
                  </a:lnTo>
                  <a:lnTo>
                    <a:pt x="618" y="393"/>
                  </a:lnTo>
                  <a:lnTo>
                    <a:pt x="620" y="391"/>
                  </a:lnTo>
                  <a:lnTo>
                    <a:pt x="623" y="391"/>
                  </a:lnTo>
                  <a:lnTo>
                    <a:pt x="623" y="388"/>
                  </a:lnTo>
                  <a:lnTo>
                    <a:pt x="623" y="388"/>
                  </a:lnTo>
                  <a:lnTo>
                    <a:pt x="625" y="388"/>
                  </a:lnTo>
                  <a:lnTo>
                    <a:pt x="625" y="388"/>
                  </a:lnTo>
                  <a:lnTo>
                    <a:pt x="627" y="388"/>
                  </a:lnTo>
                  <a:lnTo>
                    <a:pt x="627" y="388"/>
                  </a:lnTo>
                  <a:lnTo>
                    <a:pt x="630" y="388"/>
                  </a:lnTo>
                  <a:lnTo>
                    <a:pt x="630" y="388"/>
                  </a:lnTo>
                  <a:lnTo>
                    <a:pt x="632" y="388"/>
                  </a:lnTo>
                  <a:lnTo>
                    <a:pt x="632" y="388"/>
                  </a:lnTo>
                  <a:lnTo>
                    <a:pt x="635" y="386"/>
                  </a:lnTo>
                  <a:lnTo>
                    <a:pt x="635" y="383"/>
                  </a:lnTo>
                  <a:lnTo>
                    <a:pt x="637" y="383"/>
                  </a:lnTo>
                  <a:lnTo>
                    <a:pt x="637" y="381"/>
                  </a:lnTo>
                  <a:lnTo>
                    <a:pt x="644" y="381"/>
                  </a:lnTo>
                  <a:lnTo>
                    <a:pt x="646" y="381"/>
                  </a:lnTo>
                  <a:lnTo>
                    <a:pt x="649" y="379"/>
                  </a:lnTo>
                  <a:lnTo>
                    <a:pt x="651" y="379"/>
                  </a:lnTo>
                  <a:lnTo>
                    <a:pt x="651" y="381"/>
                  </a:lnTo>
                  <a:lnTo>
                    <a:pt x="651" y="381"/>
                  </a:lnTo>
                  <a:lnTo>
                    <a:pt x="651" y="381"/>
                  </a:lnTo>
                  <a:lnTo>
                    <a:pt x="653" y="383"/>
                  </a:lnTo>
                  <a:lnTo>
                    <a:pt x="653" y="386"/>
                  </a:lnTo>
                  <a:lnTo>
                    <a:pt x="653" y="386"/>
                  </a:lnTo>
                  <a:lnTo>
                    <a:pt x="656" y="386"/>
                  </a:lnTo>
                  <a:lnTo>
                    <a:pt x="656" y="388"/>
                  </a:lnTo>
                  <a:lnTo>
                    <a:pt x="658" y="391"/>
                  </a:lnTo>
                  <a:lnTo>
                    <a:pt x="658" y="391"/>
                  </a:lnTo>
                  <a:lnTo>
                    <a:pt x="661" y="391"/>
                  </a:lnTo>
                  <a:lnTo>
                    <a:pt x="661" y="391"/>
                  </a:lnTo>
                  <a:lnTo>
                    <a:pt x="661" y="391"/>
                  </a:lnTo>
                  <a:lnTo>
                    <a:pt x="663" y="391"/>
                  </a:lnTo>
                  <a:lnTo>
                    <a:pt x="663" y="391"/>
                  </a:lnTo>
                  <a:lnTo>
                    <a:pt x="663" y="393"/>
                  </a:lnTo>
                  <a:lnTo>
                    <a:pt x="663" y="393"/>
                  </a:lnTo>
                  <a:lnTo>
                    <a:pt x="665" y="398"/>
                  </a:lnTo>
                  <a:lnTo>
                    <a:pt x="668" y="400"/>
                  </a:lnTo>
                  <a:lnTo>
                    <a:pt x="670" y="400"/>
                  </a:lnTo>
                  <a:lnTo>
                    <a:pt x="670" y="400"/>
                  </a:lnTo>
                  <a:lnTo>
                    <a:pt x="672" y="400"/>
                  </a:lnTo>
                  <a:lnTo>
                    <a:pt x="672" y="402"/>
                  </a:lnTo>
                  <a:lnTo>
                    <a:pt x="672" y="402"/>
                  </a:lnTo>
                  <a:lnTo>
                    <a:pt x="672" y="402"/>
                  </a:lnTo>
                  <a:lnTo>
                    <a:pt x="672" y="405"/>
                  </a:lnTo>
                  <a:lnTo>
                    <a:pt x="675" y="405"/>
                  </a:lnTo>
                  <a:lnTo>
                    <a:pt x="677" y="405"/>
                  </a:lnTo>
                  <a:lnTo>
                    <a:pt x="682" y="409"/>
                  </a:lnTo>
                  <a:lnTo>
                    <a:pt x="682" y="409"/>
                  </a:lnTo>
                  <a:lnTo>
                    <a:pt x="684" y="409"/>
                  </a:lnTo>
                  <a:lnTo>
                    <a:pt x="687" y="412"/>
                  </a:lnTo>
                  <a:lnTo>
                    <a:pt x="687" y="414"/>
                  </a:lnTo>
                  <a:lnTo>
                    <a:pt x="687" y="414"/>
                  </a:lnTo>
                  <a:lnTo>
                    <a:pt x="689" y="417"/>
                  </a:lnTo>
                  <a:lnTo>
                    <a:pt x="689" y="417"/>
                  </a:lnTo>
                  <a:lnTo>
                    <a:pt x="689" y="417"/>
                  </a:lnTo>
                  <a:lnTo>
                    <a:pt x="689" y="419"/>
                  </a:lnTo>
                  <a:lnTo>
                    <a:pt x="691" y="421"/>
                  </a:lnTo>
                  <a:lnTo>
                    <a:pt x="691" y="424"/>
                  </a:lnTo>
                  <a:lnTo>
                    <a:pt x="691" y="424"/>
                  </a:lnTo>
                  <a:lnTo>
                    <a:pt x="691" y="424"/>
                  </a:lnTo>
                  <a:lnTo>
                    <a:pt x="691" y="424"/>
                  </a:lnTo>
                  <a:lnTo>
                    <a:pt x="691" y="426"/>
                  </a:lnTo>
                  <a:lnTo>
                    <a:pt x="694" y="426"/>
                  </a:lnTo>
                  <a:lnTo>
                    <a:pt x="694" y="426"/>
                  </a:lnTo>
                  <a:lnTo>
                    <a:pt x="694" y="426"/>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4" name="Freeform 54">
              <a:extLst>
                <a:ext uri="{FF2B5EF4-FFF2-40B4-BE49-F238E27FC236}">
                  <a16:creationId xmlns:a16="http://schemas.microsoft.com/office/drawing/2014/main" xmlns="" id="{E2EB144C-F3CA-E4D0-511B-E96E8E1A6DB9}"/>
                </a:ext>
              </a:extLst>
            </p:cNvPr>
            <p:cNvSpPr>
              <a:spLocks/>
            </p:cNvSpPr>
            <p:nvPr/>
          </p:nvSpPr>
          <p:spPr bwMode="auto">
            <a:xfrm>
              <a:off x="10837862" y="2601479"/>
              <a:ext cx="533400" cy="300038"/>
            </a:xfrm>
            <a:custGeom>
              <a:avLst/>
              <a:gdLst>
                <a:gd name="T0" fmla="*/ 326 w 336"/>
                <a:gd name="T1" fmla="*/ 12 h 189"/>
                <a:gd name="T2" fmla="*/ 314 w 336"/>
                <a:gd name="T3" fmla="*/ 9 h 189"/>
                <a:gd name="T4" fmla="*/ 305 w 336"/>
                <a:gd name="T5" fmla="*/ 12 h 189"/>
                <a:gd name="T6" fmla="*/ 303 w 336"/>
                <a:gd name="T7" fmla="*/ 14 h 189"/>
                <a:gd name="T8" fmla="*/ 300 w 336"/>
                <a:gd name="T9" fmla="*/ 16 h 189"/>
                <a:gd name="T10" fmla="*/ 298 w 336"/>
                <a:gd name="T11" fmla="*/ 16 h 189"/>
                <a:gd name="T12" fmla="*/ 281 w 336"/>
                <a:gd name="T13" fmla="*/ 21 h 189"/>
                <a:gd name="T14" fmla="*/ 260 w 336"/>
                <a:gd name="T15" fmla="*/ 16 h 189"/>
                <a:gd name="T16" fmla="*/ 248 w 336"/>
                <a:gd name="T17" fmla="*/ 21 h 189"/>
                <a:gd name="T18" fmla="*/ 241 w 336"/>
                <a:gd name="T19" fmla="*/ 26 h 189"/>
                <a:gd name="T20" fmla="*/ 227 w 336"/>
                <a:gd name="T21" fmla="*/ 33 h 189"/>
                <a:gd name="T22" fmla="*/ 225 w 336"/>
                <a:gd name="T23" fmla="*/ 35 h 189"/>
                <a:gd name="T24" fmla="*/ 213 w 336"/>
                <a:gd name="T25" fmla="*/ 42 h 189"/>
                <a:gd name="T26" fmla="*/ 206 w 336"/>
                <a:gd name="T27" fmla="*/ 45 h 189"/>
                <a:gd name="T28" fmla="*/ 196 w 336"/>
                <a:gd name="T29" fmla="*/ 42 h 189"/>
                <a:gd name="T30" fmla="*/ 184 w 336"/>
                <a:gd name="T31" fmla="*/ 40 h 189"/>
                <a:gd name="T32" fmla="*/ 173 w 336"/>
                <a:gd name="T33" fmla="*/ 35 h 189"/>
                <a:gd name="T34" fmla="*/ 170 w 336"/>
                <a:gd name="T35" fmla="*/ 35 h 189"/>
                <a:gd name="T36" fmla="*/ 168 w 336"/>
                <a:gd name="T37" fmla="*/ 35 h 189"/>
                <a:gd name="T38" fmla="*/ 163 w 336"/>
                <a:gd name="T39" fmla="*/ 38 h 189"/>
                <a:gd name="T40" fmla="*/ 156 w 336"/>
                <a:gd name="T41" fmla="*/ 40 h 189"/>
                <a:gd name="T42" fmla="*/ 149 w 336"/>
                <a:gd name="T43" fmla="*/ 47 h 189"/>
                <a:gd name="T44" fmla="*/ 144 w 336"/>
                <a:gd name="T45" fmla="*/ 45 h 189"/>
                <a:gd name="T46" fmla="*/ 125 w 336"/>
                <a:gd name="T47" fmla="*/ 56 h 189"/>
                <a:gd name="T48" fmla="*/ 118 w 336"/>
                <a:gd name="T49" fmla="*/ 59 h 189"/>
                <a:gd name="T50" fmla="*/ 106 w 336"/>
                <a:gd name="T51" fmla="*/ 61 h 189"/>
                <a:gd name="T52" fmla="*/ 92 w 336"/>
                <a:gd name="T53" fmla="*/ 59 h 189"/>
                <a:gd name="T54" fmla="*/ 73 w 336"/>
                <a:gd name="T55" fmla="*/ 47 h 189"/>
                <a:gd name="T56" fmla="*/ 52 w 336"/>
                <a:gd name="T57" fmla="*/ 23 h 189"/>
                <a:gd name="T58" fmla="*/ 49 w 336"/>
                <a:gd name="T59" fmla="*/ 19 h 189"/>
                <a:gd name="T60" fmla="*/ 45 w 336"/>
                <a:gd name="T61" fmla="*/ 14 h 189"/>
                <a:gd name="T62" fmla="*/ 45 w 336"/>
                <a:gd name="T63" fmla="*/ 7 h 189"/>
                <a:gd name="T64" fmla="*/ 40 w 336"/>
                <a:gd name="T65" fmla="*/ 7 h 189"/>
                <a:gd name="T66" fmla="*/ 35 w 336"/>
                <a:gd name="T67" fmla="*/ 0 h 189"/>
                <a:gd name="T68" fmla="*/ 28 w 336"/>
                <a:gd name="T69" fmla="*/ 4 h 189"/>
                <a:gd name="T70" fmla="*/ 12 w 336"/>
                <a:gd name="T71" fmla="*/ 33 h 189"/>
                <a:gd name="T72" fmla="*/ 9 w 336"/>
                <a:gd name="T73" fmla="*/ 38 h 189"/>
                <a:gd name="T74" fmla="*/ 5 w 336"/>
                <a:gd name="T75" fmla="*/ 45 h 189"/>
                <a:gd name="T76" fmla="*/ 0 w 336"/>
                <a:gd name="T77" fmla="*/ 47 h 189"/>
                <a:gd name="T78" fmla="*/ 7 w 336"/>
                <a:gd name="T79" fmla="*/ 56 h 189"/>
                <a:gd name="T80" fmla="*/ 12 w 336"/>
                <a:gd name="T81" fmla="*/ 73 h 189"/>
                <a:gd name="T82" fmla="*/ 21 w 336"/>
                <a:gd name="T83" fmla="*/ 83 h 189"/>
                <a:gd name="T84" fmla="*/ 28 w 336"/>
                <a:gd name="T85" fmla="*/ 87 h 189"/>
                <a:gd name="T86" fmla="*/ 35 w 336"/>
                <a:gd name="T87" fmla="*/ 101 h 189"/>
                <a:gd name="T88" fmla="*/ 38 w 336"/>
                <a:gd name="T89" fmla="*/ 104 h 189"/>
                <a:gd name="T90" fmla="*/ 40 w 336"/>
                <a:gd name="T91" fmla="*/ 111 h 189"/>
                <a:gd name="T92" fmla="*/ 49 w 336"/>
                <a:gd name="T93" fmla="*/ 118 h 189"/>
                <a:gd name="T94" fmla="*/ 61 w 336"/>
                <a:gd name="T95" fmla="*/ 125 h 189"/>
                <a:gd name="T96" fmla="*/ 83 w 336"/>
                <a:gd name="T97" fmla="*/ 139 h 189"/>
                <a:gd name="T98" fmla="*/ 106 w 336"/>
                <a:gd name="T99" fmla="*/ 146 h 189"/>
                <a:gd name="T100" fmla="*/ 130 w 336"/>
                <a:gd name="T101" fmla="*/ 154 h 189"/>
                <a:gd name="T102" fmla="*/ 154 w 336"/>
                <a:gd name="T103" fmla="*/ 163 h 189"/>
                <a:gd name="T104" fmla="*/ 173 w 336"/>
                <a:gd name="T105" fmla="*/ 168 h 189"/>
                <a:gd name="T106" fmla="*/ 194 w 336"/>
                <a:gd name="T107" fmla="*/ 175 h 189"/>
                <a:gd name="T108" fmla="*/ 217 w 336"/>
                <a:gd name="T109" fmla="*/ 184 h 189"/>
                <a:gd name="T110" fmla="*/ 236 w 336"/>
                <a:gd name="T111" fmla="*/ 189 h 189"/>
                <a:gd name="T112" fmla="*/ 296 w 336"/>
                <a:gd name="T113" fmla="*/ 175 h 189"/>
                <a:gd name="T114" fmla="*/ 312 w 336"/>
                <a:gd name="T115" fmla="*/ 151 h 189"/>
                <a:gd name="T116" fmla="*/ 326 w 336"/>
                <a:gd name="T117" fmla="*/ 125 h 189"/>
                <a:gd name="T118" fmla="*/ 336 w 336"/>
                <a:gd name="T119" fmla="*/ 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189">
                  <a:moveTo>
                    <a:pt x="336" y="14"/>
                  </a:moveTo>
                  <a:lnTo>
                    <a:pt x="336" y="14"/>
                  </a:lnTo>
                  <a:lnTo>
                    <a:pt x="333" y="14"/>
                  </a:lnTo>
                  <a:lnTo>
                    <a:pt x="329" y="12"/>
                  </a:lnTo>
                  <a:lnTo>
                    <a:pt x="326" y="12"/>
                  </a:lnTo>
                  <a:lnTo>
                    <a:pt x="326" y="12"/>
                  </a:lnTo>
                  <a:lnTo>
                    <a:pt x="322" y="9"/>
                  </a:lnTo>
                  <a:lnTo>
                    <a:pt x="322" y="9"/>
                  </a:lnTo>
                  <a:lnTo>
                    <a:pt x="317" y="9"/>
                  </a:lnTo>
                  <a:lnTo>
                    <a:pt x="314" y="9"/>
                  </a:lnTo>
                  <a:lnTo>
                    <a:pt x="314" y="12"/>
                  </a:lnTo>
                  <a:lnTo>
                    <a:pt x="312" y="12"/>
                  </a:lnTo>
                  <a:lnTo>
                    <a:pt x="310" y="12"/>
                  </a:lnTo>
                  <a:lnTo>
                    <a:pt x="307" y="12"/>
                  </a:lnTo>
                  <a:lnTo>
                    <a:pt x="305" y="12"/>
                  </a:lnTo>
                  <a:lnTo>
                    <a:pt x="305" y="14"/>
                  </a:lnTo>
                  <a:lnTo>
                    <a:pt x="303" y="14"/>
                  </a:lnTo>
                  <a:lnTo>
                    <a:pt x="303" y="14"/>
                  </a:lnTo>
                  <a:lnTo>
                    <a:pt x="303" y="14"/>
                  </a:lnTo>
                  <a:lnTo>
                    <a:pt x="303" y="14"/>
                  </a:lnTo>
                  <a:lnTo>
                    <a:pt x="303" y="16"/>
                  </a:lnTo>
                  <a:lnTo>
                    <a:pt x="303" y="16"/>
                  </a:lnTo>
                  <a:lnTo>
                    <a:pt x="300" y="16"/>
                  </a:lnTo>
                  <a:lnTo>
                    <a:pt x="300" y="16"/>
                  </a:lnTo>
                  <a:lnTo>
                    <a:pt x="300" y="16"/>
                  </a:lnTo>
                  <a:lnTo>
                    <a:pt x="298" y="16"/>
                  </a:lnTo>
                  <a:lnTo>
                    <a:pt x="298" y="16"/>
                  </a:lnTo>
                  <a:lnTo>
                    <a:pt x="298" y="16"/>
                  </a:lnTo>
                  <a:lnTo>
                    <a:pt x="298" y="16"/>
                  </a:lnTo>
                  <a:lnTo>
                    <a:pt x="298" y="16"/>
                  </a:lnTo>
                  <a:lnTo>
                    <a:pt x="296" y="19"/>
                  </a:lnTo>
                  <a:lnTo>
                    <a:pt x="296" y="19"/>
                  </a:lnTo>
                  <a:lnTo>
                    <a:pt x="293" y="21"/>
                  </a:lnTo>
                  <a:lnTo>
                    <a:pt x="284" y="21"/>
                  </a:lnTo>
                  <a:lnTo>
                    <a:pt x="281" y="21"/>
                  </a:lnTo>
                  <a:lnTo>
                    <a:pt x="274" y="21"/>
                  </a:lnTo>
                  <a:lnTo>
                    <a:pt x="272" y="21"/>
                  </a:lnTo>
                  <a:lnTo>
                    <a:pt x="270" y="21"/>
                  </a:lnTo>
                  <a:lnTo>
                    <a:pt x="260" y="16"/>
                  </a:lnTo>
                  <a:lnTo>
                    <a:pt x="260" y="16"/>
                  </a:lnTo>
                  <a:lnTo>
                    <a:pt x="255" y="19"/>
                  </a:lnTo>
                  <a:lnTo>
                    <a:pt x="255" y="16"/>
                  </a:lnTo>
                  <a:lnTo>
                    <a:pt x="253" y="19"/>
                  </a:lnTo>
                  <a:lnTo>
                    <a:pt x="253" y="19"/>
                  </a:lnTo>
                  <a:lnTo>
                    <a:pt x="248" y="21"/>
                  </a:lnTo>
                  <a:lnTo>
                    <a:pt x="246" y="21"/>
                  </a:lnTo>
                  <a:lnTo>
                    <a:pt x="246" y="23"/>
                  </a:lnTo>
                  <a:lnTo>
                    <a:pt x="243" y="23"/>
                  </a:lnTo>
                  <a:lnTo>
                    <a:pt x="241" y="23"/>
                  </a:lnTo>
                  <a:lnTo>
                    <a:pt x="241" y="26"/>
                  </a:lnTo>
                  <a:lnTo>
                    <a:pt x="236" y="28"/>
                  </a:lnTo>
                  <a:lnTo>
                    <a:pt x="234" y="30"/>
                  </a:lnTo>
                  <a:lnTo>
                    <a:pt x="229" y="33"/>
                  </a:lnTo>
                  <a:lnTo>
                    <a:pt x="227" y="33"/>
                  </a:lnTo>
                  <a:lnTo>
                    <a:pt x="227" y="33"/>
                  </a:lnTo>
                  <a:lnTo>
                    <a:pt x="227" y="33"/>
                  </a:lnTo>
                  <a:lnTo>
                    <a:pt x="227" y="33"/>
                  </a:lnTo>
                  <a:lnTo>
                    <a:pt x="227" y="35"/>
                  </a:lnTo>
                  <a:lnTo>
                    <a:pt x="227" y="35"/>
                  </a:lnTo>
                  <a:lnTo>
                    <a:pt x="225" y="35"/>
                  </a:lnTo>
                  <a:lnTo>
                    <a:pt x="222" y="38"/>
                  </a:lnTo>
                  <a:lnTo>
                    <a:pt x="217" y="40"/>
                  </a:lnTo>
                  <a:lnTo>
                    <a:pt x="215" y="40"/>
                  </a:lnTo>
                  <a:lnTo>
                    <a:pt x="215" y="40"/>
                  </a:lnTo>
                  <a:lnTo>
                    <a:pt x="213" y="42"/>
                  </a:lnTo>
                  <a:lnTo>
                    <a:pt x="210" y="42"/>
                  </a:lnTo>
                  <a:lnTo>
                    <a:pt x="210" y="42"/>
                  </a:lnTo>
                  <a:lnTo>
                    <a:pt x="208" y="42"/>
                  </a:lnTo>
                  <a:lnTo>
                    <a:pt x="206" y="42"/>
                  </a:lnTo>
                  <a:lnTo>
                    <a:pt x="206" y="45"/>
                  </a:lnTo>
                  <a:lnTo>
                    <a:pt x="203" y="45"/>
                  </a:lnTo>
                  <a:lnTo>
                    <a:pt x="201" y="45"/>
                  </a:lnTo>
                  <a:lnTo>
                    <a:pt x="199" y="45"/>
                  </a:lnTo>
                  <a:lnTo>
                    <a:pt x="199" y="42"/>
                  </a:lnTo>
                  <a:lnTo>
                    <a:pt x="196" y="42"/>
                  </a:lnTo>
                  <a:lnTo>
                    <a:pt x="194" y="40"/>
                  </a:lnTo>
                  <a:lnTo>
                    <a:pt x="191" y="38"/>
                  </a:lnTo>
                  <a:lnTo>
                    <a:pt x="191" y="38"/>
                  </a:lnTo>
                  <a:lnTo>
                    <a:pt x="187" y="40"/>
                  </a:lnTo>
                  <a:lnTo>
                    <a:pt x="184" y="40"/>
                  </a:lnTo>
                  <a:lnTo>
                    <a:pt x="182" y="40"/>
                  </a:lnTo>
                  <a:lnTo>
                    <a:pt x="182" y="40"/>
                  </a:lnTo>
                  <a:lnTo>
                    <a:pt x="180" y="38"/>
                  </a:lnTo>
                  <a:lnTo>
                    <a:pt x="177" y="38"/>
                  </a:lnTo>
                  <a:lnTo>
                    <a:pt x="173" y="35"/>
                  </a:lnTo>
                  <a:lnTo>
                    <a:pt x="173" y="35"/>
                  </a:lnTo>
                  <a:lnTo>
                    <a:pt x="173" y="38"/>
                  </a:lnTo>
                  <a:lnTo>
                    <a:pt x="173" y="38"/>
                  </a:lnTo>
                  <a:lnTo>
                    <a:pt x="173" y="38"/>
                  </a:lnTo>
                  <a:lnTo>
                    <a:pt x="170" y="35"/>
                  </a:lnTo>
                  <a:lnTo>
                    <a:pt x="170" y="35"/>
                  </a:lnTo>
                  <a:lnTo>
                    <a:pt x="170" y="35"/>
                  </a:lnTo>
                  <a:lnTo>
                    <a:pt x="170" y="35"/>
                  </a:lnTo>
                  <a:lnTo>
                    <a:pt x="168" y="35"/>
                  </a:lnTo>
                  <a:lnTo>
                    <a:pt x="168" y="35"/>
                  </a:lnTo>
                  <a:lnTo>
                    <a:pt x="165" y="35"/>
                  </a:lnTo>
                  <a:lnTo>
                    <a:pt x="165" y="35"/>
                  </a:lnTo>
                  <a:lnTo>
                    <a:pt x="165" y="35"/>
                  </a:lnTo>
                  <a:lnTo>
                    <a:pt x="163" y="38"/>
                  </a:lnTo>
                  <a:lnTo>
                    <a:pt x="163" y="38"/>
                  </a:lnTo>
                  <a:lnTo>
                    <a:pt x="163" y="38"/>
                  </a:lnTo>
                  <a:lnTo>
                    <a:pt x="163" y="38"/>
                  </a:lnTo>
                  <a:lnTo>
                    <a:pt x="161" y="40"/>
                  </a:lnTo>
                  <a:lnTo>
                    <a:pt x="158" y="40"/>
                  </a:lnTo>
                  <a:lnTo>
                    <a:pt x="156" y="40"/>
                  </a:lnTo>
                  <a:lnTo>
                    <a:pt x="156" y="42"/>
                  </a:lnTo>
                  <a:lnTo>
                    <a:pt x="154" y="45"/>
                  </a:lnTo>
                  <a:lnTo>
                    <a:pt x="151" y="45"/>
                  </a:lnTo>
                  <a:lnTo>
                    <a:pt x="149" y="45"/>
                  </a:lnTo>
                  <a:lnTo>
                    <a:pt x="149" y="47"/>
                  </a:lnTo>
                  <a:lnTo>
                    <a:pt x="146" y="47"/>
                  </a:lnTo>
                  <a:lnTo>
                    <a:pt x="146" y="45"/>
                  </a:lnTo>
                  <a:lnTo>
                    <a:pt x="144" y="45"/>
                  </a:lnTo>
                  <a:lnTo>
                    <a:pt x="144" y="45"/>
                  </a:lnTo>
                  <a:lnTo>
                    <a:pt x="144" y="45"/>
                  </a:lnTo>
                  <a:lnTo>
                    <a:pt x="139" y="49"/>
                  </a:lnTo>
                  <a:lnTo>
                    <a:pt x="135" y="52"/>
                  </a:lnTo>
                  <a:lnTo>
                    <a:pt x="132" y="52"/>
                  </a:lnTo>
                  <a:lnTo>
                    <a:pt x="132" y="54"/>
                  </a:lnTo>
                  <a:lnTo>
                    <a:pt x="125" y="56"/>
                  </a:lnTo>
                  <a:lnTo>
                    <a:pt x="125" y="56"/>
                  </a:lnTo>
                  <a:lnTo>
                    <a:pt x="125" y="56"/>
                  </a:lnTo>
                  <a:lnTo>
                    <a:pt x="125" y="59"/>
                  </a:lnTo>
                  <a:lnTo>
                    <a:pt x="120" y="59"/>
                  </a:lnTo>
                  <a:lnTo>
                    <a:pt x="118" y="59"/>
                  </a:lnTo>
                  <a:lnTo>
                    <a:pt x="116" y="59"/>
                  </a:lnTo>
                  <a:lnTo>
                    <a:pt x="113" y="59"/>
                  </a:lnTo>
                  <a:lnTo>
                    <a:pt x="111" y="59"/>
                  </a:lnTo>
                  <a:lnTo>
                    <a:pt x="109" y="59"/>
                  </a:lnTo>
                  <a:lnTo>
                    <a:pt x="106" y="61"/>
                  </a:lnTo>
                  <a:lnTo>
                    <a:pt x="104" y="61"/>
                  </a:lnTo>
                  <a:lnTo>
                    <a:pt x="102" y="61"/>
                  </a:lnTo>
                  <a:lnTo>
                    <a:pt x="97" y="59"/>
                  </a:lnTo>
                  <a:lnTo>
                    <a:pt x="94" y="59"/>
                  </a:lnTo>
                  <a:lnTo>
                    <a:pt x="92" y="59"/>
                  </a:lnTo>
                  <a:lnTo>
                    <a:pt x="90" y="59"/>
                  </a:lnTo>
                  <a:lnTo>
                    <a:pt x="87" y="56"/>
                  </a:lnTo>
                  <a:lnTo>
                    <a:pt x="80" y="52"/>
                  </a:lnTo>
                  <a:lnTo>
                    <a:pt x="78" y="49"/>
                  </a:lnTo>
                  <a:lnTo>
                    <a:pt x="73" y="47"/>
                  </a:lnTo>
                  <a:lnTo>
                    <a:pt x="68" y="42"/>
                  </a:lnTo>
                  <a:lnTo>
                    <a:pt x="64" y="38"/>
                  </a:lnTo>
                  <a:lnTo>
                    <a:pt x="59" y="33"/>
                  </a:lnTo>
                  <a:lnTo>
                    <a:pt x="54" y="28"/>
                  </a:lnTo>
                  <a:lnTo>
                    <a:pt x="52" y="23"/>
                  </a:lnTo>
                  <a:lnTo>
                    <a:pt x="52" y="21"/>
                  </a:lnTo>
                  <a:lnTo>
                    <a:pt x="49" y="21"/>
                  </a:lnTo>
                  <a:lnTo>
                    <a:pt x="49" y="19"/>
                  </a:lnTo>
                  <a:lnTo>
                    <a:pt x="49" y="19"/>
                  </a:lnTo>
                  <a:lnTo>
                    <a:pt x="49" y="19"/>
                  </a:lnTo>
                  <a:lnTo>
                    <a:pt x="49" y="19"/>
                  </a:lnTo>
                  <a:lnTo>
                    <a:pt x="47" y="19"/>
                  </a:lnTo>
                  <a:lnTo>
                    <a:pt x="47" y="16"/>
                  </a:lnTo>
                  <a:lnTo>
                    <a:pt x="47" y="16"/>
                  </a:lnTo>
                  <a:lnTo>
                    <a:pt x="45" y="14"/>
                  </a:lnTo>
                  <a:lnTo>
                    <a:pt x="45" y="14"/>
                  </a:lnTo>
                  <a:lnTo>
                    <a:pt x="45" y="7"/>
                  </a:lnTo>
                  <a:lnTo>
                    <a:pt x="45" y="7"/>
                  </a:lnTo>
                  <a:lnTo>
                    <a:pt x="45" y="7"/>
                  </a:lnTo>
                  <a:lnTo>
                    <a:pt x="45" y="7"/>
                  </a:lnTo>
                  <a:lnTo>
                    <a:pt x="45" y="9"/>
                  </a:lnTo>
                  <a:lnTo>
                    <a:pt x="42" y="7"/>
                  </a:lnTo>
                  <a:lnTo>
                    <a:pt x="42" y="7"/>
                  </a:lnTo>
                  <a:lnTo>
                    <a:pt x="40" y="7"/>
                  </a:lnTo>
                  <a:lnTo>
                    <a:pt x="40" y="7"/>
                  </a:lnTo>
                  <a:lnTo>
                    <a:pt x="38" y="4"/>
                  </a:lnTo>
                  <a:lnTo>
                    <a:pt x="38" y="4"/>
                  </a:lnTo>
                  <a:lnTo>
                    <a:pt x="35" y="4"/>
                  </a:lnTo>
                  <a:lnTo>
                    <a:pt x="35" y="2"/>
                  </a:lnTo>
                  <a:lnTo>
                    <a:pt x="35" y="0"/>
                  </a:lnTo>
                  <a:lnTo>
                    <a:pt x="35" y="2"/>
                  </a:lnTo>
                  <a:lnTo>
                    <a:pt x="33" y="2"/>
                  </a:lnTo>
                  <a:lnTo>
                    <a:pt x="33" y="2"/>
                  </a:lnTo>
                  <a:lnTo>
                    <a:pt x="33" y="2"/>
                  </a:lnTo>
                  <a:lnTo>
                    <a:pt x="28" y="4"/>
                  </a:lnTo>
                  <a:lnTo>
                    <a:pt x="14" y="28"/>
                  </a:lnTo>
                  <a:lnTo>
                    <a:pt x="14" y="28"/>
                  </a:lnTo>
                  <a:lnTo>
                    <a:pt x="14" y="30"/>
                  </a:lnTo>
                  <a:lnTo>
                    <a:pt x="14" y="33"/>
                  </a:lnTo>
                  <a:lnTo>
                    <a:pt x="12" y="33"/>
                  </a:lnTo>
                  <a:lnTo>
                    <a:pt x="9" y="33"/>
                  </a:lnTo>
                  <a:lnTo>
                    <a:pt x="9" y="35"/>
                  </a:lnTo>
                  <a:lnTo>
                    <a:pt x="9" y="35"/>
                  </a:lnTo>
                  <a:lnTo>
                    <a:pt x="9" y="35"/>
                  </a:lnTo>
                  <a:lnTo>
                    <a:pt x="9" y="38"/>
                  </a:lnTo>
                  <a:lnTo>
                    <a:pt x="7" y="38"/>
                  </a:lnTo>
                  <a:lnTo>
                    <a:pt x="7" y="40"/>
                  </a:lnTo>
                  <a:lnTo>
                    <a:pt x="5" y="40"/>
                  </a:lnTo>
                  <a:lnTo>
                    <a:pt x="5" y="42"/>
                  </a:lnTo>
                  <a:lnTo>
                    <a:pt x="5" y="45"/>
                  </a:lnTo>
                  <a:lnTo>
                    <a:pt x="5" y="45"/>
                  </a:lnTo>
                  <a:lnTo>
                    <a:pt x="2" y="47"/>
                  </a:lnTo>
                  <a:lnTo>
                    <a:pt x="2" y="47"/>
                  </a:lnTo>
                  <a:lnTo>
                    <a:pt x="2" y="47"/>
                  </a:lnTo>
                  <a:lnTo>
                    <a:pt x="0" y="47"/>
                  </a:lnTo>
                  <a:lnTo>
                    <a:pt x="0" y="49"/>
                  </a:lnTo>
                  <a:lnTo>
                    <a:pt x="2" y="52"/>
                  </a:lnTo>
                  <a:lnTo>
                    <a:pt x="2" y="54"/>
                  </a:lnTo>
                  <a:lnTo>
                    <a:pt x="7" y="56"/>
                  </a:lnTo>
                  <a:lnTo>
                    <a:pt x="7" y="56"/>
                  </a:lnTo>
                  <a:lnTo>
                    <a:pt x="7" y="59"/>
                  </a:lnTo>
                  <a:lnTo>
                    <a:pt x="7" y="64"/>
                  </a:lnTo>
                  <a:lnTo>
                    <a:pt x="9" y="66"/>
                  </a:lnTo>
                  <a:lnTo>
                    <a:pt x="9" y="71"/>
                  </a:lnTo>
                  <a:lnTo>
                    <a:pt x="12" y="73"/>
                  </a:lnTo>
                  <a:lnTo>
                    <a:pt x="16" y="75"/>
                  </a:lnTo>
                  <a:lnTo>
                    <a:pt x="19" y="75"/>
                  </a:lnTo>
                  <a:lnTo>
                    <a:pt x="19" y="78"/>
                  </a:lnTo>
                  <a:lnTo>
                    <a:pt x="19" y="80"/>
                  </a:lnTo>
                  <a:lnTo>
                    <a:pt x="21" y="83"/>
                  </a:lnTo>
                  <a:lnTo>
                    <a:pt x="21" y="85"/>
                  </a:lnTo>
                  <a:lnTo>
                    <a:pt x="23" y="85"/>
                  </a:lnTo>
                  <a:lnTo>
                    <a:pt x="26" y="87"/>
                  </a:lnTo>
                  <a:lnTo>
                    <a:pt x="28" y="87"/>
                  </a:lnTo>
                  <a:lnTo>
                    <a:pt x="28" y="87"/>
                  </a:lnTo>
                  <a:lnTo>
                    <a:pt x="31" y="90"/>
                  </a:lnTo>
                  <a:lnTo>
                    <a:pt x="33" y="99"/>
                  </a:lnTo>
                  <a:lnTo>
                    <a:pt x="33" y="99"/>
                  </a:lnTo>
                  <a:lnTo>
                    <a:pt x="33" y="101"/>
                  </a:lnTo>
                  <a:lnTo>
                    <a:pt x="35" y="101"/>
                  </a:lnTo>
                  <a:lnTo>
                    <a:pt x="35" y="101"/>
                  </a:lnTo>
                  <a:lnTo>
                    <a:pt x="35" y="101"/>
                  </a:lnTo>
                  <a:lnTo>
                    <a:pt x="38" y="104"/>
                  </a:lnTo>
                  <a:lnTo>
                    <a:pt x="38" y="104"/>
                  </a:lnTo>
                  <a:lnTo>
                    <a:pt x="38" y="104"/>
                  </a:lnTo>
                  <a:lnTo>
                    <a:pt x="38" y="106"/>
                  </a:lnTo>
                  <a:lnTo>
                    <a:pt x="40" y="106"/>
                  </a:lnTo>
                  <a:lnTo>
                    <a:pt x="40" y="109"/>
                  </a:lnTo>
                  <a:lnTo>
                    <a:pt x="40" y="109"/>
                  </a:lnTo>
                  <a:lnTo>
                    <a:pt x="40" y="111"/>
                  </a:lnTo>
                  <a:lnTo>
                    <a:pt x="40" y="113"/>
                  </a:lnTo>
                  <a:lnTo>
                    <a:pt x="42" y="113"/>
                  </a:lnTo>
                  <a:lnTo>
                    <a:pt x="45" y="116"/>
                  </a:lnTo>
                  <a:lnTo>
                    <a:pt x="49" y="118"/>
                  </a:lnTo>
                  <a:lnTo>
                    <a:pt x="49" y="118"/>
                  </a:lnTo>
                  <a:lnTo>
                    <a:pt x="52" y="118"/>
                  </a:lnTo>
                  <a:lnTo>
                    <a:pt x="52" y="116"/>
                  </a:lnTo>
                  <a:lnTo>
                    <a:pt x="52" y="118"/>
                  </a:lnTo>
                  <a:lnTo>
                    <a:pt x="57" y="120"/>
                  </a:lnTo>
                  <a:lnTo>
                    <a:pt x="61" y="125"/>
                  </a:lnTo>
                  <a:lnTo>
                    <a:pt x="68" y="132"/>
                  </a:lnTo>
                  <a:lnTo>
                    <a:pt x="71" y="135"/>
                  </a:lnTo>
                  <a:lnTo>
                    <a:pt x="73" y="137"/>
                  </a:lnTo>
                  <a:lnTo>
                    <a:pt x="78" y="137"/>
                  </a:lnTo>
                  <a:lnTo>
                    <a:pt x="83" y="139"/>
                  </a:lnTo>
                  <a:lnTo>
                    <a:pt x="87" y="142"/>
                  </a:lnTo>
                  <a:lnTo>
                    <a:pt x="92" y="142"/>
                  </a:lnTo>
                  <a:lnTo>
                    <a:pt x="97" y="144"/>
                  </a:lnTo>
                  <a:lnTo>
                    <a:pt x="102" y="146"/>
                  </a:lnTo>
                  <a:lnTo>
                    <a:pt x="106" y="146"/>
                  </a:lnTo>
                  <a:lnTo>
                    <a:pt x="111" y="149"/>
                  </a:lnTo>
                  <a:lnTo>
                    <a:pt x="116" y="151"/>
                  </a:lnTo>
                  <a:lnTo>
                    <a:pt x="120" y="151"/>
                  </a:lnTo>
                  <a:lnTo>
                    <a:pt x="125" y="154"/>
                  </a:lnTo>
                  <a:lnTo>
                    <a:pt x="130" y="154"/>
                  </a:lnTo>
                  <a:lnTo>
                    <a:pt x="135" y="156"/>
                  </a:lnTo>
                  <a:lnTo>
                    <a:pt x="139" y="158"/>
                  </a:lnTo>
                  <a:lnTo>
                    <a:pt x="144" y="158"/>
                  </a:lnTo>
                  <a:lnTo>
                    <a:pt x="149" y="161"/>
                  </a:lnTo>
                  <a:lnTo>
                    <a:pt x="154" y="163"/>
                  </a:lnTo>
                  <a:lnTo>
                    <a:pt x="154" y="163"/>
                  </a:lnTo>
                  <a:lnTo>
                    <a:pt x="158" y="163"/>
                  </a:lnTo>
                  <a:lnTo>
                    <a:pt x="163" y="165"/>
                  </a:lnTo>
                  <a:lnTo>
                    <a:pt x="168" y="168"/>
                  </a:lnTo>
                  <a:lnTo>
                    <a:pt x="173" y="168"/>
                  </a:lnTo>
                  <a:lnTo>
                    <a:pt x="177" y="170"/>
                  </a:lnTo>
                  <a:lnTo>
                    <a:pt x="180" y="172"/>
                  </a:lnTo>
                  <a:lnTo>
                    <a:pt x="184" y="172"/>
                  </a:lnTo>
                  <a:lnTo>
                    <a:pt x="189" y="175"/>
                  </a:lnTo>
                  <a:lnTo>
                    <a:pt x="194" y="175"/>
                  </a:lnTo>
                  <a:lnTo>
                    <a:pt x="199" y="177"/>
                  </a:lnTo>
                  <a:lnTo>
                    <a:pt x="203" y="180"/>
                  </a:lnTo>
                  <a:lnTo>
                    <a:pt x="208" y="180"/>
                  </a:lnTo>
                  <a:lnTo>
                    <a:pt x="213" y="182"/>
                  </a:lnTo>
                  <a:lnTo>
                    <a:pt x="217" y="184"/>
                  </a:lnTo>
                  <a:lnTo>
                    <a:pt x="220" y="184"/>
                  </a:lnTo>
                  <a:lnTo>
                    <a:pt x="225" y="187"/>
                  </a:lnTo>
                  <a:lnTo>
                    <a:pt x="229" y="187"/>
                  </a:lnTo>
                  <a:lnTo>
                    <a:pt x="232" y="189"/>
                  </a:lnTo>
                  <a:lnTo>
                    <a:pt x="236" y="189"/>
                  </a:lnTo>
                  <a:lnTo>
                    <a:pt x="277" y="189"/>
                  </a:lnTo>
                  <a:lnTo>
                    <a:pt x="286" y="189"/>
                  </a:lnTo>
                  <a:lnTo>
                    <a:pt x="288" y="184"/>
                  </a:lnTo>
                  <a:lnTo>
                    <a:pt x="291" y="180"/>
                  </a:lnTo>
                  <a:lnTo>
                    <a:pt x="296" y="175"/>
                  </a:lnTo>
                  <a:lnTo>
                    <a:pt x="298" y="170"/>
                  </a:lnTo>
                  <a:lnTo>
                    <a:pt x="300" y="165"/>
                  </a:lnTo>
                  <a:lnTo>
                    <a:pt x="305" y="161"/>
                  </a:lnTo>
                  <a:lnTo>
                    <a:pt x="307" y="156"/>
                  </a:lnTo>
                  <a:lnTo>
                    <a:pt x="312" y="151"/>
                  </a:lnTo>
                  <a:lnTo>
                    <a:pt x="314" y="146"/>
                  </a:lnTo>
                  <a:lnTo>
                    <a:pt x="317" y="139"/>
                  </a:lnTo>
                  <a:lnTo>
                    <a:pt x="322" y="135"/>
                  </a:lnTo>
                  <a:lnTo>
                    <a:pt x="324" y="130"/>
                  </a:lnTo>
                  <a:lnTo>
                    <a:pt x="326" y="125"/>
                  </a:lnTo>
                  <a:lnTo>
                    <a:pt x="331" y="120"/>
                  </a:lnTo>
                  <a:lnTo>
                    <a:pt x="333" y="116"/>
                  </a:lnTo>
                  <a:lnTo>
                    <a:pt x="336" y="111"/>
                  </a:lnTo>
                  <a:lnTo>
                    <a:pt x="336" y="14"/>
                  </a:lnTo>
                  <a:lnTo>
                    <a:pt x="336" y="14"/>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5" name="Freeform 55">
              <a:extLst>
                <a:ext uri="{FF2B5EF4-FFF2-40B4-BE49-F238E27FC236}">
                  <a16:creationId xmlns:a16="http://schemas.microsoft.com/office/drawing/2014/main" xmlns="" id="{9301F899-D10D-AEF7-215E-A2F5F7E2CBAC}"/>
                </a:ext>
              </a:extLst>
            </p:cNvPr>
            <p:cNvSpPr>
              <a:spLocks/>
            </p:cNvSpPr>
            <p:nvPr/>
          </p:nvSpPr>
          <p:spPr bwMode="auto">
            <a:xfrm>
              <a:off x="10694987" y="2560204"/>
              <a:ext cx="885825" cy="1160463"/>
            </a:xfrm>
            <a:custGeom>
              <a:avLst/>
              <a:gdLst>
                <a:gd name="T0" fmla="*/ 549 w 558"/>
                <a:gd name="T1" fmla="*/ 78 h 731"/>
                <a:gd name="T2" fmla="*/ 539 w 558"/>
                <a:gd name="T3" fmla="*/ 85 h 731"/>
                <a:gd name="T4" fmla="*/ 544 w 558"/>
                <a:gd name="T5" fmla="*/ 71 h 731"/>
                <a:gd name="T6" fmla="*/ 542 w 558"/>
                <a:gd name="T7" fmla="*/ 35 h 731"/>
                <a:gd name="T8" fmla="*/ 551 w 558"/>
                <a:gd name="T9" fmla="*/ 11 h 731"/>
                <a:gd name="T10" fmla="*/ 525 w 558"/>
                <a:gd name="T11" fmla="*/ 0 h 731"/>
                <a:gd name="T12" fmla="*/ 513 w 558"/>
                <a:gd name="T13" fmla="*/ 7 h 731"/>
                <a:gd name="T14" fmla="*/ 494 w 558"/>
                <a:gd name="T15" fmla="*/ 23 h 731"/>
                <a:gd name="T16" fmla="*/ 478 w 558"/>
                <a:gd name="T17" fmla="*/ 26 h 731"/>
                <a:gd name="T18" fmla="*/ 459 w 558"/>
                <a:gd name="T19" fmla="*/ 33 h 731"/>
                <a:gd name="T20" fmla="*/ 426 w 558"/>
                <a:gd name="T21" fmla="*/ 40 h 731"/>
                <a:gd name="T22" fmla="*/ 397 w 558"/>
                <a:gd name="T23" fmla="*/ 38 h 731"/>
                <a:gd name="T24" fmla="*/ 388 w 558"/>
                <a:gd name="T25" fmla="*/ 42 h 731"/>
                <a:gd name="T26" fmla="*/ 343 w 558"/>
                <a:gd name="T27" fmla="*/ 45 h 731"/>
                <a:gd name="T28" fmla="*/ 317 w 558"/>
                <a:gd name="T29" fmla="*/ 61 h 731"/>
                <a:gd name="T30" fmla="*/ 289 w 558"/>
                <a:gd name="T31" fmla="*/ 68 h 731"/>
                <a:gd name="T32" fmla="*/ 263 w 558"/>
                <a:gd name="T33" fmla="*/ 64 h 731"/>
                <a:gd name="T34" fmla="*/ 248 w 558"/>
                <a:gd name="T35" fmla="*/ 66 h 731"/>
                <a:gd name="T36" fmla="*/ 222 w 558"/>
                <a:gd name="T37" fmla="*/ 80 h 731"/>
                <a:gd name="T38" fmla="*/ 184 w 558"/>
                <a:gd name="T39" fmla="*/ 85 h 731"/>
                <a:gd name="T40" fmla="*/ 139 w 558"/>
                <a:gd name="T41" fmla="*/ 45 h 731"/>
                <a:gd name="T42" fmla="*/ 130 w 558"/>
                <a:gd name="T43" fmla="*/ 33 h 731"/>
                <a:gd name="T44" fmla="*/ 104 w 558"/>
                <a:gd name="T45" fmla="*/ 59 h 731"/>
                <a:gd name="T46" fmla="*/ 92 w 558"/>
                <a:gd name="T47" fmla="*/ 73 h 731"/>
                <a:gd name="T48" fmla="*/ 109 w 558"/>
                <a:gd name="T49" fmla="*/ 106 h 731"/>
                <a:gd name="T50" fmla="*/ 128 w 558"/>
                <a:gd name="T51" fmla="*/ 130 h 731"/>
                <a:gd name="T52" fmla="*/ 147 w 558"/>
                <a:gd name="T53" fmla="*/ 146 h 731"/>
                <a:gd name="T54" fmla="*/ 215 w 558"/>
                <a:gd name="T55" fmla="*/ 180 h 731"/>
                <a:gd name="T56" fmla="*/ 279 w 558"/>
                <a:gd name="T57" fmla="*/ 201 h 731"/>
                <a:gd name="T58" fmla="*/ 371 w 558"/>
                <a:gd name="T59" fmla="*/ 220 h 731"/>
                <a:gd name="T60" fmla="*/ 333 w 558"/>
                <a:gd name="T61" fmla="*/ 255 h 731"/>
                <a:gd name="T62" fmla="*/ 296 w 558"/>
                <a:gd name="T63" fmla="*/ 291 h 731"/>
                <a:gd name="T64" fmla="*/ 244 w 558"/>
                <a:gd name="T65" fmla="*/ 348 h 731"/>
                <a:gd name="T66" fmla="*/ 194 w 558"/>
                <a:gd name="T67" fmla="*/ 381 h 731"/>
                <a:gd name="T68" fmla="*/ 154 w 558"/>
                <a:gd name="T69" fmla="*/ 381 h 731"/>
                <a:gd name="T70" fmla="*/ 104 w 558"/>
                <a:gd name="T71" fmla="*/ 409 h 731"/>
                <a:gd name="T72" fmla="*/ 52 w 558"/>
                <a:gd name="T73" fmla="*/ 426 h 731"/>
                <a:gd name="T74" fmla="*/ 12 w 558"/>
                <a:gd name="T75" fmla="*/ 480 h 731"/>
                <a:gd name="T76" fmla="*/ 0 w 558"/>
                <a:gd name="T77" fmla="*/ 677 h 731"/>
                <a:gd name="T78" fmla="*/ 28 w 558"/>
                <a:gd name="T79" fmla="*/ 721 h 731"/>
                <a:gd name="T80" fmla="*/ 42 w 558"/>
                <a:gd name="T81" fmla="*/ 717 h 731"/>
                <a:gd name="T82" fmla="*/ 50 w 558"/>
                <a:gd name="T83" fmla="*/ 705 h 731"/>
                <a:gd name="T84" fmla="*/ 52 w 558"/>
                <a:gd name="T85" fmla="*/ 693 h 731"/>
                <a:gd name="T86" fmla="*/ 57 w 558"/>
                <a:gd name="T87" fmla="*/ 691 h 731"/>
                <a:gd name="T88" fmla="*/ 68 w 558"/>
                <a:gd name="T89" fmla="*/ 679 h 731"/>
                <a:gd name="T90" fmla="*/ 80 w 558"/>
                <a:gd name="T91" fmla="*/ 667 h 731"/>
                <a:gd name="T92" fmla="*/ 104 w 558"/>
                <a:gd name="T93" fmla="*/ 641 h 731"/>
                <a:gd name="T94" fmla="*/ 165 w 558"/>
                <a:gd name="T95" fmla="*/ 584 h 731"/>
                <a:gd name="T96" fmla="*/ 206 w 558"/>
                <a:gd name="T97" fmla="*/ 549 h 731"/>
                <a:gd name="T98" fmla="*/ 277 w 558"/>
                <a:gd name="T99" fmla="*/ 508 h 731"/>
                <a:gd name="T100" fmla="*/ 296 w 558"/>
                <a:gd name="T101" fmla="*/ 487 h 731"/>
                <a:gd name="T102" fmla="*/ 400 w 558"/>
                <a:gd name="T103" fmla="*/ 364 h 731"/>
                <a:gd name="T104" fmla="*/ 442 w 558"/>
                <a:gd name="T105" fmla="*/ 279 h 731"/>
                <a:gd name="T106" fmla="*/ 473 w 558"/>
                <a:gd name="T107" fmla="*/ 224 h 731"/>
                <a:gd name="T108" fmla="*/ 497 w 558"/>
                <a:gd name="T109" fmla="*/ 189 h 731"/>
                <a:gd name="T110" fmla="*/ 516 w 558"/>
                <a:gd name="T111" fmla="*/ 158 h 731"/>
                <a:gd name="T112" fmla="*/ 528 w 558"/>
                <a:gd name="T113" fmla="*/ 132 h 731"/>
                <a:gd name="T114" fmla="*/ 532 w 558"/>
                <a:gd name="T115" fmla="*/ 109 h 731"/>
                <a:gd name="T116" fmla="*/ 551 w 558"/>
                <a:gd name="T117" fmla="*/ 8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8" h="731">
                  <a:moveTo>
                    <a:pt x="558" y="82"/>
                  </a:moveTo>
                  <a:lnTo>
                    <a:pt x="558" y="82"/>
                  </a:lnTo>
                  <a:lnTo>
                    <a:pt x="558" y="82"/>
                  </a:lnTo>
                  <a:lnTo>
                    <a:pt x="556" y="82"/>
                  </a:lnTo>
                  <a:lnTo>
                    <a:pt x="556" y="82"/>
                  </a:lnTo>
                  <a:lnTo>
                    <a:pt x="556" y="82"/>
                  </a:lnTo>
                  <a:lnTo>
                    <a:pt x="554" y="82"/>
                  </a:lnTo>
                  <a:lnTo>
                    <a:pt x="554" y="82"/>
                  </a:lnTo>
                  <a:lnTo>
                    <a:pt x="554" y="82"/>
                  </a:lnTo>
                  <a:lnTo>
                    <a:pt x="551" y="80"/>
                  </a:lnTo>
                  <a:lnTo>
                    <a:pt x="551" y="80"/>
                  </a:lnTo>
                  <a:lnTo>
                    <a:pt x="551" y="80"/>
                  </a:lnTo>
                  <a:lnTo>
                    <a:pt x="549" y="80"/>
                  </a:lnTo>
                  <a:lnTo>
                    <a:pt x="549" y="80"/>
                  </a:lnTo>
                  <a:lnTo>
                    <a:pt x="549" y="78"/>
                  </a:lnTo>
                  <a:lnTo>
                    <a:pt x="546" y="78"/>
                  </a:lnTo>
                  <a:lnTo>
                    <a:pt x="546" y="78"/>
                  </a:lnTo>
                  <a:lnTo>
                    <a:pt x="546" y="78"/>
                  </a:lnTo>
                  <a:lnTo>
                    <a:pt x="546" y="80"/>
                  </a:lnTo>
                  <a:lnTo>
                    <a:pt x="546" y="80"/>
                  </a:lnTo>
                  <a:lnTo>
                    <a:pt x="546" y="82"/>
                  </a:lnTo>
                  <a:lnTo>
                    <a:pt x="549" y="82"/>
                  </a:lnTo>
                  <a:lnTo>
                    <a:pt x="549" y="82"/>
                  </a:lnTo>
                  <a:lnTo>
                    <a:pt x="549" y="82"/>
                  </a:lnTo>
                  <a:lnTo>
                    <a:pt x="549" y="82"/>
                  </a:lnTo>
                  <a:lnTo>
                    <a:pt x="549" y="82"/>
                  </a:lnTo>
                  <a:lnTo>
                    <a:pt x="549" y="82"/>
                  </a:lnTo>
                  <a:lnTo>
                    <a:pt x="549" y="82"/>
                  </a:lnTo>
                  <a:lnTo>
                    <a:pt x="546" y="82"/>
                  </a:lnTo>
                  <a:lnTo>
                    <a:pt x="539" y="85"/>
                  </a:lnTo>
                  <a:lnTo>
                    <a:pt x="537" y="85"/>
                  </a:lnTo>
                  <a:lnTo>
                    <a:pt x="537" y="85"/>
                  </a:lnTo>
                  <a:lnTo>
                    <a:pt x="537" y="82"/>
                  </a:lnTo>
                  <a:lnTo>
                    <a:pt x="539" y="82"/>
                  </a:lnTo>
                  <a:lnTo>
                    <a:pt x="539" y="82"/>
                  </a:lnTo>
                  <a:lnTo>
                    <a:pt x="542" y="82"/>
                  </a:lnTo>
                  <a:lnTo>
                    <a:pt x="542" y="82"/>
                  </a:lnTo>
                  <a:lnTo>
                    <a:pt x="542" y="80"/>
                  </a:lnTo>
                  <a:lnTo>
                    <a:pt x="542" y="80"/>
                  </a:lnTo>
                  <a:lnTo>
                    <a:pt x="542" y="78"/>
                  </a:lnTo>
                  <a:lnTo>
                    <a:pt x="542" y="75"/>
                  </a:lnTo>
                  <a:lnTo>
                    <a:pt x="544" y="75"/>
                  </a:lnTo>
                  <a:lnTo>
                    <a:pt x="544" y="75"/>
                  </a:lnTo>
                  <a:lnTo>
                    <a:pt x="546" y="75"/>
                  </a:lnTo>
                  <a:lnTo>
                    <a:pt x="544" y="71"/>
                  </a:lnTo>
                  <a:lnTo>
                    <a:pt x="544" y="61"/>
                  </a:lnTo>
                  <a:lnTo>
                    <a:pt x="544" y="54"/>
                  </a:lnTo>
                  <a:lnTo>
                    <a:pt x="544" y="52"/>
                  </a:lnTo>
                  <a:lnTo>
                    <a:pt x="544" y="52"/>
                  </a:lnTo>
                  <a:lnTo>
                    <a:pt x="544" y="52"/>
                  </a:lnTo>
                  <a:lnTo>
                    <a:pt x="544" y="49"/>
                  </a:lnTo>
                  <a:lnTo>
                    <a:pt x="546" y="47"/>
                  </a:lnTo>
                  <a:lnTo>
                    <a:pt x="546" y="47"/>
                  </a:lnTo>
                  <a:lnTo>
                    <a:pt x="546" y="45"/>
                  </a:lnTo>
                  <a:lnTo>
                    <a:pt x="544" y="45"/>
                  </a:lnTo>
                  <a:lnTo>
                    <a:pt x="542" y="42"/>
                  </a:lnTo>
                  <a:lnTo>
                    <a:pt x="542" y="40"/>
                  </a:lnTo>
                  <a:lnTo>
                    <a:pt x="542" y="38"/>
                  </a:lnTo>
                  <a:lnTo>
                    <a:pt x="542" y="35"/>
                  </a:lnTo>
                  <a:lnTo>
                    <a:pt x="542" y="35"/>
                  </a:lnTo>
                  <a:lnTo>
                    <a:pt x="544" y="30"/>
                  </a:lnTo>
                  <a:lnTo>
                    <a:pt x="544" y="28"/>
                  </a:lnTo>
                  <a:lnTo>
                    <a:pt x="544" y="28"/>
                  </a:lnTo>
                  <a:lnTo>
                    <a:pt x="544" y="28"/>
                  </a:lnTo>
                  <a:lnTo>
                    <a:pt x="544" y="26"/>
                  </a:lnTo>
                  <a:lnTo>
                    <a:pt x="544" y="26"/>
                  </a:lnTo>
                  <a:lnTo>
                    <a:pt x="544" y="26"/>
                  </a:lnTo>
                  <a:lnTo>
                    <a:pt x="544" y="23"/>
                  </a:lnTo>
                  <a:lnTo>
                    <a:pt x="546" y="21"/>
                  </a:lnTo>
                  <a:lnTo>
                    <a:pt x="549" y="21"/>
                  </a:lnTo>
                  <a:lnTo>
                    <a:pt x="549" y="19"/>
                  </a:lnTo>
                  <a:lnTo>
                    <a:pt x="551" y="19"/>
                  </a:lnTo>
                  <a:lnTo>
                    <a:pt x="551" y="16"/>
                  </a:lnTo>
                  <a:lnTo>
                    <a:pt x="551" y="14"/>
                  </a:lnTo>
                  <a:lnTo>
                    <a:pt x="551" y="11"/>
                  </a:lnTo>
                  <a:lnTo>
                    <a:pt x="551" y="9"/>
                  </a:lnTo>
                  <a:lnTo>
                    <a:pt x="554" y="9"/>
                  </a:lnTo>
                  <a:lnTo>
                    <a:pt x="551" y="7"/>
                  </a:lnTo>
                  <a:lnTo>
                    <a:pt x="551" y="7"/>
                  </a:lnTo>
                  <a:lnTo>
                    <a:pt x="549" y="7"/>
                  </a:lnTo>
                  <a:lnTo>
                    <a:pt x="546" y="7"/>
                  </a:lnTo>
                  <a:lnTo>
                    <a:pt x="546" y="7"/>
                  </a:lnTo>
                  <a:lnTo>
                    <a:pt x="544" y="7"/>
                  </a:lnTo>
                  <a:lnTo>
                    <a:pt x="544" y="7"/>
                  </a:lnTo>
                  <a:lnTo>
                    <a:pt x="539" y="7"/>
                  </a:lnTo>
                  <a:lnTo>
                    <a:pt x="539" y="4"/>
                  </a:lnTo>
                  <a:lnTo>
                    <a:pt x="535" y="2"/>
                  </a:lnTo>
                  <a:lnTo>
                    <a:pt x="530" y="2"/>
                  </a:lnTo>
                  <a:lnTo>
                    <a:pt x="525" y="0"/>
                  </a:lnTo>
                  <a:lnTo>
                    <a:pt x="525" y="0"/>
                  </a:lnTo>
                  <a:lnTo>
                    <a:pt x="525" y="0"/>
                  </a:lnTo>
                  <a:lnTo>
                    <a:pt x="523" y="0"/>
                  </a:lnTo>
                  <a:lnTo>
                    <a:pt x="520" y="2"/>
                  </a:lnTo>
                  <a:lnTo>
                    <a:pt x="518" y="2"/>
                  </a:lnTo>
                  <a:lnTo>
                    <a:pt x="518" y="2"/>
                  </a:lnTo>
                  <a:lnTo>
                    <a:pt x="518" y="2"/>
                  </a:lnTo>
                  <a:lnTo>
                    <a:pt x="518" y="2"/>
                  </a:lnTo>
                  <a:lnTo>
                    <a:pt x="518" y="2"/>
                  </a:lnTo>
                  <a:lnTo>
                    <a:pt x="518" y="2"/>
                  </a:lnTo>
                  <a:lnTo>
                    <a:pt x="518" y="2"/>
                  </a:lnTo>
                  <a:lnTo>
                    <a:pt x="516" y="2"/>
                  </a:lnTo>
                  <a:lnTo>
                    <a:pt x="516" y="2"/>
                  </a:lnTo>
                  <a:lnTo>
                    <a:pt x="513" y="4"/>
                  </a:lnTo>
                  <a:lnTo>
                    <a:pt x="513" y="4"/>
                  </a:lnTo>
                  <a:lnTo>
                    <a:pt x="513" y="7"/>
                  </a:lnTo>
                  <a:lnTo>
                    <a:pt x="511" y="7"/>
                  </a:lnTo>
                  <a:lnTo>
                    <a:pt x="511" y="9"/>
                  </a:lnTo>
                  <a:lnTo>
                    <a:pt x="511" y="9"/>
                  </a:lnTo>
                  <a:lnTo>
                    <a:pt x="511" y="11"/>
                  </a:lnTo>
                  <a:lnTo>
                    <a:pt x="511" y="11"/>
                  </a:lnTo>
                  <a:lnTo>
                    <a:pt x="511" y="11"/>
                  </a:lnTo>
                  <a:lnTo>
                    <a:pt x="509" y="14"/>
                  </a:lnTo>
                  <a:lnTo>
                    <a:pt x="506" y="16"/>
                  </a:lnTo>
                  <a:lnTo>
                    <a:pt x="506" y="16"/>
                  </a:lnTo>
                  <a:lnTo>
                    <a:pt x="504" y="16"/>
                  </a:lnTo>
                  <a:lnTo>
                    <a:pt x="499" y="21"/>
                  </a:lnTo>
                  <a:lnTo>
                    <a:pt x="497" y="21"/>
                  </a:lnTo>
                  <a:lnTo>
                    <a:pt x="494" y="21"/>
                  </a:lnTo>
                  <a:lnTo>
                    <a:pt x="494" y="23"/>
                  </a:lnTo>
                  <a:lnTo>
                    <a:pt x="494" y="23"/>
                  </a:lnTo>
                  <a:lnTo>
                    <a:pt x="494" y="23"/>
                  </a:lnTo>
                  <a:lnTo>
                    <a:pt x="492" y="23"/>
                  </a:lnTo>
                  <a:lnTo>
                    <a:pt x="492" y="23"/>
                  </a:lnTo>
                  <a:lnTo>
                    <a:pt x="490" y="23"/>
                  </a:lnTo>
                  <a:lnTo>
                    <a:pt x="487" y="26"/>
                  </a:lnTo>
                  <a:lnTo>
                    <a:pt x="487" y="26"/>
                  </a:lnTo>
                  <a:lnTo>
                    <a:pt x="483" y="26"/>
                  </a:lnTo>
                  <a:lnTo>
                    <a:pt x="483" y="26"/>
                  </a:lnTo>
                  <a:lnTo>
                    <a:pt x="480" y="26"/>
                  </a:lnTo>
                  <a:lnTo>
                    <a:pt x="480" y="26"/>
                  </a:lnTo>
                  <a:lnTo>
                    <a:pt x="480" y="26"/>
                  </a:lnTo>
                  <a:lnTo>
                    <a:pt x="480" y="26"/>
                  </a:lnTo>
                  <a:lnTo>
                    <a:pt x="480" y="26"/>
                  </a:lnTo>
                  <a:lnTo>
                    <a:pt x="480" y="26"/>
                  </a:lnTo>
                  <a:lnTo>
                    <a:pt x="478" y="26"/>
                  </a:lnTo>
                  <a:lnTo>
                    <a:pt x="478" y="28"/>
                  </a:lnTo>
                  <a:lnTo>
                    <a:pt x="478" y="28"/>
                  </a:lnTo>
                  <a:lnTo>
                    <a:pt x="475" y="28"/>
                  </a:lnTo>
                  <a:lnTo>
                    <a:pt x="473" y="28"/>
                  </a:lnTo>
                  <a:lnTo>
                    <a:pt x="468" y="28"/>
                  </a:lnTo>
                  <a:lnTo>
                    <a:pt x="466" y="28"/>
                  </a:lnTo>
                  <a:lnTo>
                    <a:pt x="466" y="28"/>
                  </a:lnTo>
                  <a:lnTo>
                    <a:pt x="466" y="28"/>
                  </a:lnTo>
                  <a:lnTo>
                    <a:pt x="464" y="28"/>
                  </a:lnTo>
                  <a:lnTo>
                    <a:pt x="464" y="28"/>
                  </a:lnTo>
                  <a:lnTo>
                    <a:pt x="461" y="28"/>
                  </a:lnTo>
                  <a:lnTo>
                    <a:pt x="461" y="28"/>
                  </a:lnTo>
                  <a:lnTo>
                    <a:pt x="459" y="28"/>
                  </a:lnTo>
                  <a:lnTo>
                    <a:pt x="459" y="30"/>
                  </a:lnTo>
                  <a:lnTo>
                    <a:pt x="459" y="33"/>
                  </a:lnTo>
                  <a:lnTo>
                    <a:pt x="457" y="33"/>
                  </a:lnTo>
                  <a:lnTo>
                    <a:pt x="457" y="33"/>
                  </a:lnTo>
                  <a:lnTo>
                    <a:pt x="454" y="35"/>
                  </a:lnTo>
                  <a:lnTo>
                    <a:pt x="452" y="35"/>
                  </a:lnTo>
                  <a:lnTo>
                    <a:pt x="452" y="35"/>
                  </a:lnTo>
                  <a:lnTo>
                    <a:pt x="447" y="35"/>
                  </a:lnTo>
                  <a:lnTo>
                    <a:pt x="447" y="35"/>
                  </a:lnTo>
                  <a:lnTo>
                    <a:pt x="447" y="35"/>
                  </a:lnTo>
                  <a:lnTo>
                    <a:pt x="447" y="35"/>
                  </a:lnTo>
                  <a:lnTo>
                    <a:pt x="445" y="35"/>
                  </a:lnTo>
                  <a:lnTo>
                    <a:pt x="445" y="35"/>
                  </a:lnTo>
                  <a:lnTo>
                    <a:pt x="442" y="38"/>
                  </a:lnTo>
                  <a:lnTo>
                    <a:pt x="435" y="38"/>
                  </a:lnTo>
                  <a:lnTo>
                    <a:pt x="428" y="40"/>
                  </a:lnTo>
                  <a:lnTo>
                    <a:pt x="426" y="40"/>
                  </a:lnTo>
                  <a:lnTo>
                    <a:pt x="426" y="40"/>
                  </a:lnTo>
                  <a:lnTo>
                    <a:pt x="426" y="40"/>
                  </a:lnTo>
                  <a:lnTo>
                    <a:pt x="426" y="40"/>
                  </a:lnTo>
                  <a:lnTo>
                    <a:pt x="423" y="40"/>
                  </a:lnTo>
                  <a:lnTo>
                    <a:pt x="419" y="38"/>
                  </a:lnTo>
                  <a:lnTo>
                    <a:pt x="416" y="38"/>
                  </a:lnTo>
                  <a:lnTo>
                    <a:pt x="416" y="38"/>
                  </a:lnTo>
                  <a:lnTo>
                    <a:pt x="412" y="35"/>
                  </a:lnTo>
                  <a:lnTo>
                    <a:pt x="412" y="35"/>
                  </a:lnTo>
                  <a:lnTo>
                    <a:pt x="407" y="35"/>
                  </a:lnTo>
                  <a:lnTo>
                    <a:pt x="404" y="35"/>
                  </a:lnTo>
                  <a:lnTo>
                    <a:pt x="404" y="38"/>
                  </a:lnTo>
                  <a:lnTo>
                    <a:pt x="402" y="38"/>
                  </a:lnTo>
                  <a:lnTo>
                    <a:pt x="400" y="38"/>
                  </a:lnTo>
                  <a:lnTo>
                    <a:pt x="397" y="38"/>
                  </a:lnTo>
                  <a:lnTo>
                    <a:pt x="395" y="38"/>
                  </a:lnTo>
                  <a:lnTo>
                    <a:pt x="395" y="40"/>
                  </a:lnTo>
                  <a:lnTo>
                    <a:pt x="393" y="40"/>
                  </a:lnTo>
                  <a:lnTo>
                    <a:pt x="393" y="40"/>
                  </a:lnTo>
                  <a:lnTo>
                    <a:pt x="393" y="40"/>
                  </a:lnTo>
                  <a:lnTo>
                    <a:pt x="393" y="40"/>
                  </a:lnTo>
                  <a:lnTo>
                    <a:pt x="393" y="42"/>
                  </a:lnTo>
                  <a:lnTo>
                    <a:pt x="393" y="42"/>
                  </a:lnTo>
                  <a:lnTo>
                    <a:pt x="390" y="42"/>
                  </a:lnTo>
                  <a:lnTo>
                    <a:pt x="390" y="42"/>
                  </a:lnTo>
                  <a:lnTo>
                    <a:pt x="390" y="42"/>
                  </a:lnTo>
                  <a:lnTo>
                    <a:pt x="388" y="42"/>
                  </a:lnTo>
                  <a:lnTo>
                    <a:pt x="388" y="42"/>
                  </a:lnTo>
                  <a:lnTo>
                    <a:pt x="388" y="42"/>
                  </a:lnTo>
                  <a:lnTo>
                    <a:pt x="388" y="42"/>
                  </a:lnTo>
                  <a:lnTo>
                    <a:pt x="388" y="42"/>
                  </a:lnTo>
                  <a:lnTo>
                    <a:pt x="386" y="45"/>
                  </a:lnTo>
                  <a:lnTo>
                    <a:pt x="386" y="45"/>
                  </a:lnTo>
                  <a:lnTo>
                    <a:pt x="383" y="47"/>
                  </a:lnTo>
                  <a:lnTo>
                    <a:pt x="374" y="47"/>
                  </a:lnTo>
                  <a:lnTo>
                    <a:pt x="371" y="47"/>
                  </a:lnTo>
                  <a:lnTo>
                    <a:pt x="364" y="47"/>
                  </a:lnTo>
                  <a:lnTo>
                    <a:pt x="362" y="47"/>
                  </a:lnTo>
                  <a:lnTo>
                    <a:pt x="360" y="47"/>
                  </a:lnTo>
                  <a:lnTo>
                    <a:pt x="350" y="42"/>
                  </a:lnTo>
                  <a:lnTo>
                    <a:pt x="350" y="42"/>
                  </a:lnTo>
                  <a:lnTo>
                    <a:pt x="345" y="45"/>
                  </a:lnTo>
                  <a:lnTo>
                    <a:pt x="345" y="42"/>
                  </a:lnTo>
                  <a:lnTo>
                    <a:pt x="343" y="45"/>
                  </a:lnTo>
                  <a:lnTo>
                    <a:pt x="343" y="45"/>
                  </a:lnTo>
                  <a:lnTo>
                    <a:pt x="338" y="47"/>
                  </a:lnTo>
                  <a:lnTo>
                    <a:pt x="336" y="47"/>
                  </a:lnTo>
                  <a:lnTo>
                    <a:pt x="336" y="49"/>
                  </a:lnTo>
                  <a:lnTo>
                    <a:pt x="333" y="49"/>
                  </a:lnTo>
                  <a:lnTo>
                    <a:pt x="331" y="49"/>
                  </a:lnTo>
                  <a:lnTo>
                    <a:pt x="331" y="52"/>
                  </a:lnTo>
                  <a:lnTo>
                    <a:pt x="326" y="54"/>
                  </a:lnTo>
                  <a:lnTo>
                    <a:pt x="324" y="56"/>
                  </a:lnTo>
                  <a:lnTo>
                    <a:pt x="319" y="59"/>
                  </a:lnTo>
                  <a:lnTo>
                    <a:pt x="317" y="59"/>
                  </a:lnTo>
                  <a:lnTo>
                    <a:pt x="317" y="59"/>
                  </a:lnTo>
                  <a:lnTo>
                    <a:pt x="317" y="59"/>
                  </a:lnTo>
                  <a:lnTo>
                    <a:pt x="317" y="59"/>
                  </a:lnTo>
                  <a:lnTo>
                    <a:pt x="317" y="61"/>
                  </a:lnTo>
                  <a:lnTo>
                    <a:pt x="317" y="61"/>
                  </a:lnTo>
                  <a:lnTo>
                    <a:pt x="315" y="61"/>
                  </a:lnTo>
                  <a:lnTo>
                    <a:pt x="312" y="64"/>
                  </a:lnTo>
                  <a:lnTo>
                    <a:pt x="307" y="66"/>
                  </a:lnTo>
                  <a:lnTo>
                    <a:pt x="305" y="66"/>
                  </a:lnTo>
                  <a:lnTo>
                    <a:pt x="305" y="66"/>
                  </a:lnTo>
                  <a:lnTo>
                    <a:pt x="303" y="68"/>
                  </a:lnTo>
                  <a:lnTo>
                    <a:pt x="300" y="68"/>
                  </a:lnTo>
                  <a:lnTo>
                    <a:pt x="300" y="68"/>
                  </a:lnTo>
                  <a:lnTo>
                    <a:pt x="298" y="68"/>
                  </a:lnTo>
                  <a:lnTo>
                    <a:pt x="296" y="68"/>
                  </a:lnTo>
                  <a:lnTo>
                    <a:pt x="296" y="71"/>
                  </a:lnTo>
                  <a:lnTo>
                    <a:pt x="293" y="71"/>
                  </a:lnTo>
                  <a:lnTo>
                    <a:pt x="291" y="71"/>
                  </a:lnTo>
                  <a:lnTo>
                    <a:pt x="289" y="71"/>
                  </a:lnTo>
                  <a:lnTo>
                    <a:pt x="289" y="68"/>
                  </a:lnTo>
                  <a:lnTo>
                    <a:pt x="286" y="68"/>
                  </a:lnTo>
                  <a:lnTo>
                    <a:pt x="284" y="66"/>
                  </a:lnTo>
                  <a:lnTo>
                    <a:pt x="281" y="64"/>
                  </a:lnTo>
                  <a:lnTo>
                    <a:pt x="281" y="64"/>
                  </a:lnTo>
                  <a:lnTo>
                    <a:pt x="277" y="66"/>
                  </a:lnTo>
                  <a:lnTo>
                    <a:pt x="274" y="66"/>
                  </a:lnTo>
                  <a:lnTo>
                    <a:pt x="272" y="66"/>
                  </a:lnTo>
                  <a:lnTo>
                    <a:pt x="272" y="66"/>
                  </a:lnTo>
                  <a:lnTo>
                    <a:pt x="270" y="64"/>
                  </a:lnTo>
                  <a:lnTo>
                    <a:pt x="267" y="64"/>
                  </a:lnTo>
                  <a:lnTo>
                    <a:pt x="263" y="61"/>
                  </a:lnTo>
                  <a:lnTo>
                    <a:pt x="263" y="61"/>
                  </a:lnTo>
                  <a:lnTo>
                    <a:pt x="263" y="64"/>
                  </a:lnTo>
                  <a:lnTo>
                    <a:pt x="263" y="64"/>
                  </a:lnTo>
                  <a:lnTo>
                    <a:pt x="263" y="64"/>
                  </a:lnTo>
                  <a:lnTo>
                    <a:pt x="260" y="61"/>
                  </a:lnTo>
                  <a:lnTo>
                    <a:pt x="260" y="61"/>
                  </a:lnTo>
                  <a:lnTo>
                    <a:pt x="260" y="61"/>
                  </a:lnTo>
                  <a:lnTo>
                    <a:pt x="260" y="61"/>
                  </a:lnTo>
                  <a:lnTo>
                    <a:pt x="258" y="61"/>
                  </a:lnTo>
                  <a:lnTo>
                    <a:pt x="258" y="61"/>
                  </a:lnTo>
                  <a:lnTo>
                    <a:pt x="255" y="61"/>
                  </a:lnTo>
                  <a:lnTo>
                    <a:pt x="255" y="61"/>
                  </a:lnTo>
                  <a:lnTo>
                    <a:pt x="255" y="61"/>
                  </a:lnTo>
                  <a:lnTo>
                    <a:pt x="253" y="64"/>
                  </a:lnTo>
                  <a:lnTo>
                    <a:pt x="253" y="64"/>
                  </a:lnTo>
                  <a:lnTo>
                    <a:pt x="253" y="64"/>
                  </a:lnTo>
                  <a:lnTo>
                    <a:pt x="253" y="64"/>
                  </a:lnTo>
                  <a:lnTo>
                    <a:pt x="251" y="66"/>
                  </a:lnTo>
                  <a:lnTo>
                    <a:pt x="248" y="66"/>
                  </a:lnTo>
                  <a:lnTo>
                    <a:pt x="246" y="66"/>
                  </a:lnTo>
                  <a:lnTo>
                    <a:pt x="246" y="68"/>
                  </a:lnTo>
                  <a:lnTo>
                    <a:pt x="244" y="71"/>
                  </a:lnTo>
                  <a:lnTo>
                    <a:pt x="241" y="71"/>
                  </a:lnTo>
                  <a:lnTo>
                    <a:pt x="239" y="71"/>
                  </a:lnTo>
                  <a:lnTo>
                    <a:pt x="239" y="73"/>
                  </a:lnTo>
                  <a:lnTo>
                    <a:pt x="236" y="73"/>
                  </a:lnTo>
                  <a:lnTo>
                    <a:pt x="236" y="71"/>
                  </a:lnTo>
                  <a:lnTo>
                    <a:pt x="234" y="71"/>
                  </a:lnTo>
                  <a:lnTo>
                    <a:pt x="234" y="71"/>
                  </a:lnTo>
                  <a:lnTo>
                    <a:pt x="234" y="71"/>
                  </a:lnTo>
                  <a:lnTo>
                    <a:pt x="229" y="75"/>
                  </a:lnTo>
                  <a:lnTo>
                    <a:pt x="225" y="78"/>
                  </a:lnTo>
                  <a:lnTo>
                    <a:pt x="222" y="78"/>
                  </a:lnTo>
                  <a:lnTo>
                    <a:pt x="222" y="80"/>
                  </a:lnTo>
                  <a:lnTo>
                    <a:pt x="215" y="82"/>
                  </a:lnTo>
                  <a:lnTo>
                    <a:pt x="215" y="82"/>
                  </a:lnTo>
                  <a:lnTo>
                    <a:pt x="215" y="82"/>
                  </a:lnTo>
                  <a:lnTo>
                    <a:pt x="215" y="85"/>
                  </a:lnTo>
                  <a:lnTo>
                    <a:pt x="210" y="85"/>
                  </a:lnTo>
                  <a:lnTo>
                    <a:pt x="208" y="85"/>
                  </a:lnTo>
                  <a:lnTo>
                    <a:pt x="206" y="85"/>
                  </a:lnTo>
                  <a:lnTo>
                    <a:pt x="203" y="85"/>
                  </a:lnTo>
                  <a:lnTo>
                    <a:pt x="201" y="85"/>
                  </a:lnTo>
                  <a:lnTo>
                    <a:pt x="199" y="85"/>
                  </a:lnTo>
                  <a:lnTo>
                    <a:pt x="196" y="87"/>
                  </a:lnTo>
                  <a:lnTo>
                    <a:pt x="194" y="87"/>
                  </a:lnTo>
                  <a:lnTo>
                    <a:pt x="192" y="87"/>
                  </a:lnTo>
                  <a:lnTo>
                    <a:pt x="187" y="85"/>
                  </a:lnTo>
                  <a:lnTo>
                    <a:pt x="184" y="85"/>
                  </a:lnTo>
                  <a:lnTo>
                    <a:pt x="182" y="85"/>
                  </a:lnTo>
                  <a:lnTo>
                    <a:pt x="180" y="85"/>
                  </a:lnTo>
                  <a:lnTo>
                    <a:pt x="177" y="82"/>
                  </a:lnTo>
                  <a:lnTo>
                    <a:pt x="170" y="78"/>
                  </a:lnTo>
                  <a:lnTo>
                    <a:pt x="168" y="75"/>
                  </a:lnTo>
                  <a:lnTo>
                    <a:pt x="163" y="73"/>
                  </a:lnTo>
                  <a:lnTo>
                    <a:pt x="158" y="68"/>
                  </a:lnTo>
                  <a:lnTo>
                    <a:pt x="154" y="64"/>
                  </a:lnTo>
                  <a:lnTo>
                    <a:pt x="149" y="59"/>
                  </a:lnTo>
                  <a:lnTo>
                    <a:pt x="144" y="54"/>
                  </a:lnTo>
                  <a:lnTo>
                    <a:pt x="142" y="49"/>
                  </a:lnTo>
                  <a:lnTo>
                    <a:pt x="142" y="47"/>
                  </a:lnTo>
                  <a:lnTo>
                    <a:pt x="139" y="47"/>
                  </a:lnTo>
                  <a:lnTo>
                    <a:pt x="139" y="45"/>
                  </a:lnTo>
                  <a:lnTo>
                    <a:pt x="139" y="45"/>
                  </a:lnTo>
                  <a:lnTo>
                    <a:pt x="139" y="45"/>
                  </a:lnTo>
                  <a:lnTo>
                    <a:pt x="139" y="45"/>
                  </a:lnTo>
                  <a:lnTo>
                    <a:pt x="137" y="45"/>
                  </a:lnTo>
                  <a:lnTo>
                    <a:pt x="137" y="42"/>
                  </a:lnTo>
                  <a:lnTo>
                    <a:pt x="137" y="42"/>
                  </a:lnTo>
                  <a:lnTo>
                    <a:pt x="135" y="40"/>
                  </a:lnTo>
                  <a:lnTo>
                    <a:pt x="135" y="40"/>
                  </a:lnTo>
                  <a:lnTo>
                    <a:pt x="135" y="33"/>
                  </a:lnTo>
                  <a:lnTo>
                    <a:pt x="135" y="33"/>
                  </a:lnTo>
                  <a:lnTo>
                    <a:pt x="135" y="33"/>
                  </a:lnTo>
                  <a:lnTo>
                    <a:pt x="135" y="33"/>
                  </a:lnTo>
                  <a:lnTo>
                    <a:pt x="135" y="35"/>
                  </a:lnTo>
                  <a:lnTo>
                    <a:pt x="132" y="33"/>
                  </a:lnTo>
                  <a:lnTo>
                    <a:pt x="132" y="33"/>
                  </a:lnTo>
                  <a:lnTo>
                    <a:pt x="130" y="33"/>
                  </a:lnTo>
                  <a:lnTo>
                    <a:pt x="130" y="33"/>
                  </a:lnTo>
                  <a:lnTo>
                    <a:pt x="128" y="30"/>
                  </a:lnTo>
                  <a:lnTo>
                    <a:pt x="128" y="30"/>
                  </a:lnTo>
                  <a:lnTo>
                    <a:pt x="125" y="30"/>
                  </a:lnTo>
                  <a:lnTo>
                    <a:pt x="125" y="28"/>
                  </a:lnTo>
                  <a:lnTo>
                    <a:pt x="125" y="26"/>
                  </a:lnTo>
                  <a:lnTo>
                    <a:pt x="125" y="28"/>
                  </a:lnTo>
                  <a:lnTo>
                    <a:pt x="123" y="28"/>
                  </a:lnTo>
                  <a:lnTo>
                    <a:pt x="123" y="28"/>
                  </a:lnTo>
                  <a:lnTo>
                    <a:pt x="123" y="28"/>
                  </a:lnTo>
                  <a:lnTo>
                    <a:pt x="118" y="30"/>
                  </a:lnTo>
                  <a:lnTo>
                    <a:pt x="104" y="54"/>
                  </a:lnTo>
                  <a:lnTo>
                    <a:pt x="104" y="54"/>
                  </a:lnTo>
                  <a:lnTo>
                    <a:pt x="104" y="56"/>
                  </a:lnTo>
                  <a:lnTo>
                    <a:pt x="104" y="59"/>
                  </a:lnTo>
                  <a:lnTo>
                    <a:pt x="102" y="59"/>
                  </a:lnTo>
                  <a:lnTo>
                    <a:pt x="99" y="59"/>
                  </a:lnTo>
                  <a:lnTo>
                    <a:pt x="99" y="61"/>
                  </a:lnTo>
                  <a:lnTo>
                    <a:pt x="99" y="61"/>
                  </a:lnTo>
                  <a:lnTo>
                    <a:pt x="99" y="61"/>
                  </a:lnTo>
                  <a:lnTo>
                    <a:pt x="99" y="64"/>
                  </a:lnTo>
                  <a:lnTo>
                    <a:pt x="97" y="64"/>
                  </a:lnTo>
                  <a:lnTo>
                    <a:pt x="97" y="66"/>
                  </a:lnTo>
                  <a:lnTo>
                    <a:pt x="95" y="66"/>
                  </a:lnTo>
                  <a:lnTo>
                    <a:pt x="95" y="68"/>
                  </a:lnTo>
                  <a:lnTo>
                    <a:pt x="95" y="71"/>
                  </a:lnTo>
                  <a:lnTo>
                    <a:pt x="95" y="71"/>
                  </a:lnTo>
                  <a:lnTo>
                    <a:pt x="92" y="73"/>
                  </a:lnTo>
                  <a:lnTo>
                    <a:pt x="92" y="73"/>
                  </a:lnTo>
                  <a:lnTo>
                    <a:pt x="92" y="73"/>
                  </a:lnTo>
                  <a:lnTo>
                    <a:pt x="90" y="73"/>
                  </a:lnTo>
                  <a:lnTo>
                    <a:pt x="90" y="75"/>
                  </a:lnTo>
                  <a:lnTo>
                    <a:pt x="92" y="78"/>
                  </a:lnTo>
                  <a:lnTo>
                    <a:pt x="92" y="80"/>
                  </a:lnTo>
                  <a:lnTo>
                    <a:pt x="97" y="82"/>
                  </a:lnTo>
                  <a:lnTo>
                    <a:pt x="97" y="82"/>
                  </a:lnTo>
                  <a:lnTo>
                    <a:pt x="97" y="85"/>
                  </a:lnTo>
                  <a:lnTo>
                    <a:pt x="97" y="90"/>
                  </a:lnTo>
                  <a:lnTo>
                    <a:pt x="99" y="92"/>
                  </a:lnTo>
                  <a:lnTo>
                    <a:pt x="99" y="97"/>
                  </a:lnTo>
                  <a:lnTo>
                    <a:pt x="102" y="99"/>
                  </a:lnTo>
                  <a:lnTo>
                    <a:pt x="106" y="101"/>
                  </a:lnTo>
                  <a:lnTo>
                    <a:pt x="109" y="101"/>
                  </a:lnTo>
                  <a:lnTo>
                    <a:pt x="109" y="104"/>
                  </a:lnTo>
                  <a:lnTo>
                    <a:pt x="109" y="106"/>
                  </a:lnTo>
                  <a:lnTo>
                    <a:pt x="111" y="109"/>
                  </a:lnTo>
                  <a:lnTo>
                    <a:pt x="111" y="111"/>
                  </a:lnTo>
                  <a:lnTo>
                    <a:pt x="113" y="111"/>
                  </a:lnTo>
                  <a:lnTo>
                    <a:pt x="116" y="113"/>
                  </a:lnTo>
                  <a:lnTo>
                    <a:pt x="118" y="113"/>
                  </a:lnTo>
                  <a:lnTo>
                    <a:pt x="118" y="113"/>
                  </a:lnTo>
                  <a:lnTo>
                    <a:pt x="121" y="116"/>
                  </a:lnTo>
                  <a:lnTo>
                    <a:pt x="123" y="125"/>
                  </a:lnTo>
                  <a:lnTo>
                    <a:pt x="123" y="125"/>
                  </a:lnTo>
                  <a:lnTo>
                    <a:pt x="123" y="127"/>
                  </a:lnTo>
                  <a:lnTo>
                    <a:pt x="125" y="127"/>
                  </a:lnTo>
                  <a:lnTo>
                    <a:pt x="125" y="127"/>
                  </a:lnTo>
                  <a:lnTo>
                    <a:pt x="125" y="127"/>
                  </a:lnTo>
                  <a:lnTo>
                    <a:pt x="128" y="130"/>
                  </a:lnTo>
                  <a:lnTo>
                    <a:pt x="128" y="130"/>
                  </a:lnTo>
                  <a:lnTo>
                    <a:pt x="128" y="130"/>
                  </a:lnTo>
                  <a:lnTo>
                    <a:pt x="128" y="132"/>
                  </a:lnTo>
                  <a:lnTo>
                    <a:pt x="130" y="132"/>
                  </a:lnTo>
                  <a:lnTo>
                    <a:pt x="130" y="135"/>
                  </a:lnTo>
                  <a:lnTo>
                    <a:pt x="130" y="135"/>
                  </a:lnTo>
                  <a:lnTo>
                    <a:pt x="130" y="137"/>
                  </a:lnTo>
                  <a:lnTo>
                    <a:pt x="130" y="139"/>
                  </a:lnTo>
                  <a:lnTo>
                    <a:pt x="132" y="139"/>
                  </a:lnTo>
                  <a:lnTo>
                    <a:pt x="135" y="142"/>
                  </a:lnTo>
                  <a:lnTo>
                    <a:pt x="139" y="144"/>
                  </a:lnTo>
                  <a:lnTo>
                    <a:pt x="139" y="144"/>
                  </a:lnTo>
                  <a:lnTo>
                    <a:pt x="142" y="144"/>
                  </a:lnTo>
                  <a:lnTo>
                    <a:pt x="142" y="142"/>
                  </a:lnTo>
                  <a:lnTo>
                    <a:pt x="142" y="144"/>
                  </a:lnTo>
                  <a:lnTo>
                    <a:pt x="147" y="146"/>
                  </a:lnTo>
                  <a:lnTo>
                    <a:pt x="151" y="151"/>
                  </a:lnTo>
                  <a:lnTo>
                    <a:pt x="158" y="158"/>
                  </a:lnTo>
                  <a:lnTo>
                    <a:pt x="161" y="161"/>
                  </a:lnTo>
                  <a:lnTo>
                    <a:pt x="163" y="163"/>
                  </a:lnTo>
                  <a:lnTo>
                    <a:pt x="168" y="163"/>
                  </a:lnTo>
                  <a:lnTo>
                    <a:pt x="173" y="165"/>
                  </a:lnTo>
                  <a:lnTo>
                    <a:pt x="177" y="168"/>
                  </a:lnTo>
                  <a:lnTo>
                    <a:pt x="182" y="168"/>
                  </a:lnTo>
                  <a:lnTo>
                    <a:pt x="187" y="170"/>
                  </a:lnTo>
                  <a:lnTo>
                    <a:pt x="192" y="172"/>
                  </a:lnTo>
                  <a:lnTo>
                    <a:pt x="196" y="172"/>
                  </a:lnTo>
                  <a:lnTo>
                    <a:pt x="201" y="175"/>
                  </a:lnTo>
                  <a:lnTo>
                    <a:pt x="206" y="177"/>
                  </a:lnTo>
                  <a:lnTo>
                    <a:pt x="210" y="177"/>
                  </a:lnTo>
                  <a:lnTo>
                    <a:pt x="215" y="180"/>
                  </a:lnTo>
                  <a:lnTo>
                    <a:pt x="220" y="180"/>
                  </a:lnTo>
                  <a:lnTo>
                    <a:pt x="225" y="182"/>
                  </a:lnTo>
                  <a:lnTo>
                    <a:pt x="229" y="184"/>
                  </a:lnTo>
                  <a:lnTo>
                    <a:pt x="234" y="184"/>
                  </a:lnTo>
                  <a:lnTo>
                    <a:pt x="239" y="187"/>
                  </a:lnTo>
                  <a:lnTo>
                    <a:pt x="244" y="189"/>
                  </a:lnTo>
                  <a:lnTo>
                    <a:pt x="244" y="189"/>
                  </a:lnTo>
                  <a:lnTo>
                    <a:pt x="248" y="189"/>
                  </a:lnTo>
                  <a:lnTo>
                    <a:pt x="253" y="191"/>
                  </a:lnTo>
                  <a:lnTo>
                    <a:pt x="258" y="194"/>
                  </a:lnTo>
                  <a:lnTo>
                    <a:pt x="263" y="194"/>
                  </a:lnTo>
                  <a:lnTo>
                    <a:pt x="267" y="196"/>
                  </a:lnTo>
                  <a:lnTo>
                    <a:pt x="270" y="198"/>
                  </a:lnTo>
                  <a:lnTo>
                    <a:pt x="274" y="198"/>
                  </a:lnTo>
                  <a:lnTo>
                    <a:pt x="279" y="201"/>
                  </a:lnTo>
                  <a:lnTo>
                    <a:pt x="284" y="201"/>
                  </a:lnTo>
                  <a:lnTo>
                    <a:pt x="289" y="203"/>
                  </a:lnTo>
                  <a:lnTo>
                    <a:pt x="293" y="206"/>
                  </a:lnTo>
                  <a:lnTo>
                    <a:pt x="298" y="206"/>
                  </a:lnTo>
                  <a:lnTo>
                    <a:pt x="303" y="208"/>
                  </a:lnTo>
                  <a:lnTo>
                    <a:pt x="307" y="210"/>
                  </a:lnTo>
                  <a:lnTo>
                    <a:pt x="310" y="210"/>
                  </a:lnTo>
                  <a:lnTo>
                    <a:pt x="315" y="213"/>
                  </a:lnTo>
                  <a:lnTo>
                    <a:pt x="319" y="213"/>
                  </a:lnTo>
                  <a:lnTo>
                    <a:pt x="322" y="215"/>
                  </a:lnTo>
                  <a:lnTo>
                    <a:pt x="326" y="215"/>
                  </a:lnTo>
                  <a:lnTo>
                    <a:pt x="367" y="215"/>
                  </a:lnTo>
                  <a:lnTo>
                    <a:pt x="376" y="215"/>
                  </a:lnTo>
                  <a:lnTo>
                    <a:pt x="374" y="217"/>
                  </a:lnTo>
                  <a:lnTo>
                    <a:pt x="371" y="220"/>
                  </a:lnTo>
                  <a:lnTo>
                    <a:pt x="367" y="222"/>
                  </a:lnTo>
                  <a:lnTo>
                    <a:pt x="364" y="224"/>
                  </a:lnTo>
                  <a:lnTo>
                    <a:pt x="362" y="227"/>
                  </a:lnTo>
                  <a:lnTo>
                    <a:pt x="360" y="229"/>
                  </a:lnTo>
                  <a:lnTo>
                    <a:pt x="357" y="234"/>
                  </a:lnTo>
                  <a:lnTo>
                    <a:pt x="355" y="236"/>
                  </a:lnTo>
                  <a:lnTo>
                    <a:pt x="352" y="239"/>
                  </a:lnTo>
                  <a:lnTo>
                    <a:pt x="352" y="239"/>
                  </a:lnTo>
                  <a:lnTo>
                    <a:pt x="350" y="241"/>
                  </a:lnTo>
                  <a:lnTo>
                    <a:pt x="348" y="243"/>
                  </a:lnTo>
                  <a:lnTo>
                    <a:pt x="345" y="246"/>
                  </a:lnTo>
                  <a:lnTo>
                    <a:pt x="341" y="248"/>
                  </a:lnTo>
                  <a:lnTo>
                    <a:pt x="338" y="251"/>
                  </a:lnTo>
                  <a:lnTo>
                    <a:pt x="336" y="253"/>
                  </a:lnTo>
                  <a:lnTo>
                    <a:pt x="333" y="255"/>
                  </a:lnTo>
                  <a:lnTo>
                    <a:pt x="331" y="258"/>
                  </a:lnTo>
                  <a:lnTo>
                    <a:pt x="329" y="260"/>
                  </a:lnTo>
                  <a:lnTo>
                    <a:pt x="326" y="262"/>
                  </a:lnTo>
                  <a:lnTo>
                    <a:pt x="324" y="265"/>
                  </a:lnTo>
                  <a:lnTo>
                    <a:pt x="322" y="267"/>
                  </a:lnTo>
                  <a:lnTo>
                    <a:pt x="319" y="269"/>
                  </a:lnTo>
                  <a:lnTo>
                    <a:pt x="315" y="274"/>
                  </a:lnTo>
                  <a:lnTo>
                    <a:pt x="312" y="277"/>
                  </a:lnTo>
                  <a:lnTo>
                    <a:pt x="310" y="279"/>
                  </a:lnTo>
                  <a:lnTo>
                    <a:pt x="307" y="281"/>
                  </a:lnTo>
                  <a:lnTo>
                    <a:pt x="305" y="284"/>
                  </a:lnTo>
                  <a:lnTo>
                    <a:pt x="303" y="286"/>
                  </a:lnTo>
                  <a:lnTo>
                    <a:pt x="303" y="286"/>
                  </a:lnTo>
                  <a:lnTo>
                    <a:pt x="298" y="288"/>
                  </a:lnTo>
                  <a:lnTo>
                    <a:pt x="296" y="291"/>
                  </a:lnTo>
                  <a:lnTo>
                    <a:pt x="296" y="293"/>
                  </a:lnTo>
                  <a:lnTo>
                    <a:pt x="296" y="293"/>
                  </a:lnTo>
                  <a:lnTo>
                    <a:pt x="293" y="295"/>
                  </a:lnTo>
                  <a:lnTo>
                    <a:pt x="289" y="298"/>
                  </a:lnTo>
                  <a:lnTo>
                    <a:pt x="286" y="303"/>
                  </a:lnTo>
                  <a:lnTo>
                    <a:pt x="281" y="305"/>
                  </a:lnTo>
                  <a:lnTo>
                    <a:pt x="279" y="310"/>
                  </a:lnTo>
                  <a:lnTo>
                    <a:pt x="277" y="312"/>
                  </a:lnTo>
                  <a:lnTo>
                    <a:pt x="272" y="317"/>
                  </a:lnTo>
                  <a:lnTo>
                    <a:pt x="270" y="319"/>
                  </a:lnTo>
                  <a:lnTo>
                    <a:pt x="267" y="322"/>
                  </a:lnTo>
                  <a:lnTo>
                    <a:pt x="260" y="329"/>
                  </a:lnTo>
                  <a:lnTo>
                    <a:pt x="255" y="336"/>
                  </a:lnTo>
                  <a:lnTo>
                    <a:pt x="248" y="340"/>
                  </a:lnTo>
                  <a:lnTo>
                    <a:pt x="244" y="348"/>
                  </a:lnTo>
                  <a:lnTo>
                    <a:pt x="244" y="348"/>
                  </a:lnTo>
                  <a:lnTo>
                    <a:pt x="236" y="355"/>
                  </a:lnTo>
                  <a:lnTo>
                    <a:pt x="232" y="359"/>
                  </a:lnTo>
                  <a:lnTo>
                    <a:pt x="227" y="366"/>
                  </a:lnTo>
                  <a:lnTo>
                    <a:pt x="220" y="371"/>
                  </a:lnTo>
                  <a:lnTo>
                    <a:pt x="218" y="376"/>
                  </a:lnTo>
                  <a:lnTo>
                    <a:pt x="218" y="376"/>
                  </a:lnTo>
                  <a:lnTo>
                    <a:pt x="213" y="381"/>
                  </a:lnTo>
                  <a:lnTo>
                    <a:pt x="210" y="381"/>
                  </a:lnTo>
                  <a:lnTo>
                    <a:pt x="208" y="381"/>
                  </a:lnTo>
                  <a:lnTo>
                    <a:pt x="206" y="381"/>
                  </a:lnTo>
                  <a:lnTo>
                    <a:pt x="203" y="381"/>
                  </a:lnTo>
                  <a:lnTo>
                    <a:pt x="201" y="381"/>
                  </a:lnTo>
                  <a:lnTo>
                    <a:pt x="199" y="381"/>
                  </a:lnTo>
                  <a:lnTo>
                    <a:pt x="194" y="381"/>
                  </a:lnTo>
                  <a:lnTo>
                    <a:pt x="194" y="381"/>
                  </a:lnTo>
                  <a:lnTo>
                    <a:pt x="192" y="381"/>
                  </a:lnTo>
                  <a:lnTo>
                    <a:pt x="189" y="381"/>
                  </a:lnTo>
                  <a:lnTo>
                    <a:pt x="187" y="378"/>
                  </a:lnTo>
                  <a:lnTo>
                    <a:pt x="184" y="378"/>
                  </a:lnTo>
                  <a:lnTo>
                    <a:pt x="180" y="378"/>
                  </a:lnTo>
                  <a:lnTo>
                    <a:pt x="177" y="378"/>
                  </a:lnTo>
                  <a:lnTo>
                    <a:pt x="175" y="378"/>
                  </a:lnTo>
                  <a:lnTo>
                    <a:pt x="173" y="378"/>
                  </a:lnTo>
                  <a:lnTo>
                    <a:pt x="170" y="378"/>
                  </a:lnTo>
                  <a:lnTo>
                    <a:pt x="168" y="378"/>
                  </a:lnTo>
                  <a:lnTo>
                    <a:pt x="163" y="378"/>
                  </a:lnTo>
                  <a:lnTo>
                    <a:pt x="161" y="378"/>
                  </a:lnTo>
                  <a:lnTo>
                    <a:pt x="158" y="378"/>
                  </a:lnTo>
                  <a:lnTo>
                    <a:pt x="154" y="381"/>
                  </a:lnTo>
                  <a:lnTo>
                    <a:pt x="154" y="381"/>
                  </a:lnTo>
                  <a:lnTo>
                    <a:pt x="147" y="381"/>
                  </a:lnTo>
                  <a:lnTo>
                    <a:pt x="144" y="383"/>
                  </a:lnTo>
                  <a:lnTo>
                    <a:pt x="137" y="383"/>
                  </a:lnTo>
                  <a:lnTo>
                    <a:pt x="135" y="385"/>
                  </a:lnTo>
                  <a:lnTo>
                    <a:pt x="128" y="388"/>
                  </a:lnTo>
                  <a:lnTo>
                    <a:pt x="121" y="393"/>
                  </a:lnTo>
                  <a:lnTo>
                    <a:pt x="116" y="395"/>
                  </a:lnTo>
                  <a:lnTo>
                    <a:pt x="111" y="397"/>
                  </a:lnTo>
                  <a:lnTo>
                    <a:pt x="106" y="402"/>
                  </a:lnTo>
                  <a:lnTo>
                    <a:pt x="106" y="402"/>
                  </a:lnTo>
                  <a:lnTo>
                    <a:pt x="106" y="402"/>
                  </a:lnTo>
                  <a:lnTo>
                    <a:pt x="106" y="404"/>
                  </a:lnTo>
                  <a:lnTo>
                    <a:pt x="104" y="407"/>
                  </a:lnTo>
                  <a:lnTo>
                    <a:pt x="104" y="409"/>
                  </a:lnTo>
                  <a:lnTo>
                    <a:pt x="102" y="411"/>
                  </a:lnTo>
                  <a:lnTo>
                    <a:pt x="102" y="411"/>
                  </a:lnTo>
                  <a:lnTo>
                    <a:pt x="99" y="414"/>
                  </a:lnTo>
                  <a:lnTo>
                    <a:pt x="97" y="414"/>
                  </a:lnTo>
                  <a:lnTo>
                    <a:pt x="95" y="414"/>
                  </a:lnTo>
                  <a:lnTo>
                    <a:pt x="85" y="416"/>
                  </a:lnTo>
                  <a:lnTo>
                    <a:pt x="78" y="416"/>
                  </a:lnTo>
                  <a:lnTo>
                    <a:pt x="71" y="419"/>
                  </a:lnTo>
                  <a:lnTo>
                    <a:pt x="68" y="419"/>
                  </a:lnTo>
                  <a:lnTo>
                    <a:pt x="64" y="419"/>
                  </a:lnTo>
                  <a:lnTo>
                    <a:pt x="61" y="419"/>
                  </a:lnTo>
                  <a:lnTo>
                    <a:pt x="59" y="419"/>
                  </a:lnTo>
                  <a:lnTo>
                    <a:pt x="57" y="421"/>
                  </a:lnTo>
                  <a:lnTo>
                    <a:pt x="52" y="423"/>
                  </a:lnTo>
                  <a:lnTo>
                    <a:pt x="52" y="426"/>
                  </a:lnTo>
                  <a:lnTo>
                    <a:pt x="52" y="426"/>
                  </a:lnTo>
                  <a:lnTo>
                    <a:pt x="52" y="428"/>
                  </a:lnTo>
                  <a:lnTo>
                    <a:pt x="52" y="428"/>
                  </a:lnTo>
                  <a:lnTo>
                    <a:pt x="50" y="428"/>
                  </a:lnTo>
                  <a:lnTo>
                    <a:pt x="50" y="430"/>
                  </a:lnTo>
                  <a:lnTo>
                    <a:pt x="45" y="437"/>
                  </a:lnTo>
                  <a:lnTo>
                    <a:pt x="40" y="442"/>
                  </a:lnTo>
                  <a:lnTo>
                    <a:pt x="35" y="449"/>
                  </a:lnTo>
                  <a:lnTo>
                    <a:pt x="31" y="456"/>
                  </a:lnTo>
                  <a:lnTo>
                    <a:pt x="28" y="459"/>
                  </a:lnTo>
                  <a:lnTo>
                    <a:pt x="26" y="464"/>
                  </a:lnTo>
                  <a:lnTo>
                    <a:pt x="24" y="468"/>
                  </a:lnTo>
                  <a:lnTo>
                    <a:pt x="21" y="471"/>
                  </a:lnTo>
                  <a:lnTo>
                    <a:pt x="16" y="475"/>
                  </a:lnTo>
                  <a:lnTo>
                    <a:pt x="12" y="480"/>
                  </a:lnTo>
                  <a:lnTo>
                    <a:pt x="7" y="485"/>
                  </a:lnTo>
                  <a:lnTo>
                    <a:pt x="2" y="490"/>
                  </a:lnTo>
                  <a:lnTo>
                    <a:pt x="2" y="490"/>
                  </a:lnTo>
                  <a:lnTo>
                    <a:pt x="0" y="492"/>
                  </a:lnTo>
                  <a:lnTo>
                    <a:pt x="0" y="494"/>
                  </a:lnTo>
                  <a:lnTo>
                    <a:pt x="0" y="501"/>
                  </a:lnTo>
                  <a:lnTo>
                    <a:pt x="0" y="508"/>
                  </a:lnTo>
                  <a:lnTo>
                    <a:pt x="0" y="641"/>
                  </a:lnTo>
                  <a:lnTo>
                    <a:pt x="0" y="646"/>
                  </a:lnTo>
                  <a:lnTo>
                    <a:pt x="0" y="650"/>
                  </a:lnTo>
                  <a:lnTo>
                    <a:pt x="0" y="653"/>
                  </a:lnTo>
                  <a:lnTo>
                    <a:pt x="0" y="660"/>
                  </a:lnTo>
                  <a:lnTo>
                    <a:pt x="0" y="665"/>
                  </a:lnTo>
                  <a:lnTo>
                    <a:pt x="0" y="669"/>
                  </a:lnTo>
                  <a:lnTo>
                    <a:pt x="0" y="677"/>
                  </a:lnTo>
                  <a:lnTo>
                    <a:pt x="0" y="679"/>
                  </a:lnTo>
                  <a:lnTo>
                    <a:pt x="2" y="684"/>
                  </a:lnTo>
                  <a:lnTo>
                    <a:pt x="2" y="688"/>
                  </a:lnTo>
                  <a:lnTo>
                    <a:pt x="2" y="688"/>
                  </a:lnTo>
                  <a:lnTo>
                    <a:pt x="5" y="691"/>
                  </a:lnTo>
                  <a:lnTo>
                    <a:pt x="5" y="693"/>
                  </a:lnTo>
                  <a:lnTo>
                    <a:pt x="7" y="695"/>
                  </a:lnTo>
                  <a:lnTo>
                    <a:pt x="9" y="698"/>
                  </a:lnTo>
                  <a:lnTo>
                    <a:pt x="12" y="703"/>
                  </a:lnTo>
                  <a:lnTo>
                    <a:pt x="14" y="705"/>
                  </a:lnTo>
                  <a:lnTo>
                    <a:pt x="16" y="710"/>
                  </a:lnTo>
                  <a:lnTo>
                    <a:pt x="21" y="712"/>
                  </a:lnTo>
                  <a:lnTo>
                    <a:pt x="24" y="714"/>
                  </a:lnTo>
                  <a:lnTo>
                    <a:pt x="26" y="719"/>
                  </a:lnTo>
                  <a:lnTo>
                    <a:pt x="28" y="721"/>
                  </a:lnTo>
                  <a:lnTo>
                    <a:pt x="31" y="724"/>
                  </a:lnTo>
                  <a:lnTo>
                    <a:pt x="31" y="726"/>
                  </a:lnTo>
                  <a:lnTo>
                    <a:pt x="31" y="726"/>
                  </a:lnTo>
                  <a:lnTo>
                    <a:pt x="31" y="731"/>
                  </a:lnTo>
                  <a:lnTo>
                    <a:pt x="31" y="731"/>
                  </a:lnTo>
                  <a:lnTo>
                    <a:pt x="31" y="731"/>
                  </a:lnTo>
                  <a:lnTo>
                    <a:pt x="33" y="731"/>
                  </a:lnTo>
                  <a:lnTo>
                    <a:pt x="33" y="731"/>
                  </a:lnTo>
                  <a:lnTo>
                    <a:pt x="33" y="729"/>
                  </a:lnTo>
                  <a:lnTo>
                    <a:pt x="35" y="726"/>
                  </a:lnTo>
                  <a:lnTo>
                    <a:pt x="35" y="726"/>
                  </a:lnTo>
                  <a:lnTo>
                    <a:pt x="38" y="724"/>
                  </a:lnTo>
                  <a:lnTo>
                    <a:pt x="40" y="721"/>
                  </a:lnTo>
                  <a:lnTo>
                    <a:pt x="40" y="719"/>
                  </a:lnTo>
                  <a:lnTo>
                    <a:pt x="42" y="717"/>
                  </a:lnTo>
                  <a:lnTo>
                    <a:pt x="47" y="710"/>
                  </a:lnTo>
                  <a:lnTo>
                    <a:pt x="47" y="707"/>
                  </a:lnTo>
                  <a:lnTo>
                    <a:pt x="47" y="707"/>
                  </a:lnTo>
                  <a:lnTo>
                    <a:pt x="47" y="705"/>
                  </a:lnTo>
                  <a:lnTo>
                    <a:pt x="47" y="703"/>
                  </a:lnTo>
                  <a:lnTo>
                    <a:pt x="47" y="703"/>
                  </a:lnTo>
                  <a:lnTo>
                    <a:pt x="47" y="705"/>
                  </a:lnTo>
                  <a:lnTo>
                    <a:pt x="47" y="705"/>
                  </a:lnTo>
                  <a:lnTo>
                    <a:pt x="50" y="705"/>
                  </a:lnTo>
                  <a:lnTo>
                    <a:pt x="50" y="705"/>
                  </a:lnTo>
                  <a:lnTo>
                    <a:pt x="50" y="705"/>
                  </a:lnTo>
                  <a:lnTo>
                    <a:pt x="50" y="705"/>
                  </a:lnTo>
                  <a:lnTo>
                    <a:pt x="50" y="705"/>
                  </a:lnTo>
                  <a:lnTo>
                    <a:pt x="50" y="705"/>
                  </a:lnTo>
                  <a:lnTo>
                    <a:pt x="50" y="705"/>
                  </a:lnTo>
                  <a:lnTo>
                    <a:pt x="52" y="703"/>
                  </a:lnTo>
                  <a:lnTo>
                    <a:pt x="52" y="700"/>
                  </a:lnTo>
                  <a:lnTo>
                    <a:pt x="52" y="700"/>
                  </a:lnTo>
                  <a:lnTo>
                    <a:pt x="52" y="700"/>
                  </a:lnTo>
                  <a:lnTo>
                    <a:pt x="52" y="700"/>
                  </a:lnTo>
                  <a:lnTo>
                    <a:pt x="54" y="698"/>
                  </a:lnTo>
                  <a:lnTo>
                    <a:pt x="54" y="698"/>
                  </a:lnTo>
                  <a:lnTo>
                    <a:pt x="54" y="698"/>
                  </a:lnTo>
                  <a:lnTo>
                    <a:pt x="54" y="695"/>
                  </a:lnTo>
                  <a:lnTo>
                    <a:pt x="54" y="695"/>
                  </a:lnTo>
                  <a:lnTo>
                    <a:pt x="54" y="695"/>
                  </a:lnTo>
                  <a:lnTo>
                    <a:pt x="54" y="695"/>
                  </a:lnTo>
                  <a:lnTo>
                    <a:pt x="54" y="693"/>
                  </a:lnTo>
                  <a:lnTo>
                    <a:pt x="54" y="693"/>
                  </a:lnTo>
                  <a:lnTo>
                    <a:pt x="52" y="693"/>
                  </a:lnTo>
                  <a:lnTo>
                    <a:pt x="52" y="693"/>
                  </a:lnTo>
                  <a:lnTo>
                    <a:pt x="52" y="691"/>
                  </a:lnTo>
                  <a:lnTo>
                    <a:pt x="52" y="691"/>
                  </a:lnTo>
                  <a:lnTo>
                    <a:pt x="54" y="691"/>
                  </a:lnTo>
                  <a:lnTo>
                    <a:pt x="54" y="691"/>
                  </a:lnTo>
                  <a:lnTo>
                    <a:pt x="54" y="688"/>
                  </a:lnTo>
                  <a:lnTo>
                    <a:pt x="54" y="688"/>
                  </a:lnTo>
                  <a:lnTo>
                    <a:pt x="54" y="691"/>
                  </a:lnTo>
                  <a:lnTo>
                    <a:pt x="54" y="693"/>
                  </a:lnTo>
                  <a:lnTo>
                    <a:pt x="54" y="693"/>
                  </a:lnTo>
                  <a:lnTo>
                    <a:pt x="54" y="695"/>
                  </a:lnTo>
                  <a:lnTo>
                    <a:pt x="54" y="695"/>
                  </a:lnTo>
                  <a:lnTo>
                    <a:pt x="57" y="693"/>
                  </a:lnTo>
                  <a:lnTo>
                    <a:pt x="57" y="693"/>
                  </a:lnTo>
                  <a:lnTo>
                    <a:pt x="57" y="691"/>
                  </a:lnTo>
                  <a:lnTo>
                    <a:pt x="57" y="691"/>
                  </a:lnTo>
                  <a:lnTo>
                    <a:pt x="59" y="688"/>
                  </a:lnTo>
                  <a:lnTo>
                    <a:pt x="59" y="688"/>
                  </a:lnTo>
                  <a:lnTo>
                    <a:pt x="59" y="688"/>
                  </a:lnTo>
                  <a:lnTo>
                    <a:pt x="59" y="688"/>
                  </a:lnTo>
                  <a:lnTo>
                    <a:pt x="59" y="686"/>
                  </a:lnTo>
                  <a:lnTo>
                    <a:pt x="59" y="686"/>
                  </a:lnTo>
                  <a:lnTo>
                    <a:pt x="59" y="686"/>
                  </a:lnTo>
                  <a:lnTo>
                    <a:pt x="61" y="686"/>
                  </a:lnTo>
                  <a:lnTo>
                    <a:pt x="61" y="686"/>
                  </a:lnTo>
                  <a:lnTo>
                    <a:pt x="64" y="686"/>
                  </a:lnTo>
                  <a:lnTo>
                    <a:pt x="64" y="684"/>
                  </a:lnTo>
                  <a:lnTo>
                    <a:pt x="64" y="684"/>
                  </a:lnTo>
                  <a:lnTo>
                    <a:pt x="66" y="684"/>
                  </a:lnTo>
                  <a:lnTo>
                    <a:pt x="68" y="679"/>
                  </a:lnTo>
                  <a:lnTo>
                    <a:pt x="68" y="679"/>
                  </a:lnTo>
                  <a:lnTo>
                    <a:pt x="68" y="679"/>
                  </a:lnTo>
                  <a:lnTo>
                    <a:pt x="68" y="679"/>
                  </a:lnTo>
                  <a:lnTo>
                    <a:pt x="68" y="679"/>
                  </a:lnTo>
                  <a:lnTo>
                    <a:pt x="68" y="679"/>
                  </a:lnTo>
                  <a:lnTo>
                    <a:pt x="76" y="672"/>
                  </a:lnTo>
                  <a:lnTo>
                    <a:pt x="76" y="669"/>
                  </a:lnTo>
                  <a:lnTo>
                    <a:pt x="78" y="669"/>
                  </a:lnTo>
                  <a:lnTo>
                    <a:pt x="78" y="667"/>
                  </a:lnTo>
                  <a:lnTo>
                    <a:pt x="78" y="667"/>
                  </a:lnTo>
                  <a:lnTo>
                    <a:pt x="80" y="665"/>
                  </a:lnTo>
                  <a:lnTo>
                    <a:pt x="80" y="665"/>
                  </a:lnTo>
                  <a:lnTo>
                    <a:pt x="80" y="665"/>
                  </a:lnTo>
                  <a:lnTo>
                    <a:pt x="80" y="667"/>
                  </a:lnTo>
                  <a:lnTo>
                    <a:pt x="80" y="667"/>
                  </a:lnTo>
                  <a:lnTo>
                    <a:pt x="80" y="667"/>
                  </a:lnTo>
                  <a:lnTo>
                    <a:pt x="83" y="665"/>
                  </a:lnTo>
                  <a:lnTo>
                    <a:pt x="80" y="665"/>
                  </a:lnTo>
                  <a:lnTo>
                    <a:pt x="80" y="665"/>
                  </a:lnTo>
                  <a:lnTo>
                    <a:pt x="83" y="660"/>
                  </a:lnTo>
                  <a:lnTo>
                    <a:pt x="83" y="660"/>
                  </a:lnTo>
                  <a:lnTo>
                    <a:pt x="85" y="660"/>
                  </a:lnTo>
                  <a:lnTo>
                    <a:pt x="85" y="660"/>
                  </a:lnTo>
                  <a:lnTo>
                    <a:pt x="85" y="660"/>
                  </a:lnTo>
                  <a:lnTo>
                    <a:pt x="85" y="660"/>
                  </a:lnTo>
                  <a:lnTo>
                    <a:pt x="87" y="658"/>
                  </a:lnTo>
                  <a:lnTo>
                    <a:pt x="90" y="653"/>
                  </a:lnTo>
                  <a:lnTo>
                    <a:pt x="95" y="650"/>
                  </a:lnTo>
                  <a:lnTo>
                    <a:pt x="97" y="648"/>
                  </a:lnTo>
                  <a:lnTo>
                    <a:pt x="104" y="641"/>
                  </a:lnTo>
                  <a:lnTo>
                    <a:pt x="113" y="629"/>
                  </a:lnTo>
                  <a:lnTo>
                    <a:pt x="118" y="624"/>
                  </a:lnTo>
                  <a:lnTo>
                    <a:pt x="125" y="620"/>
                  </a:lnTo>
                  <a:lnTo>
                    <a:pt x="135" y="608"/>
                  </a:lnTo>
                  <a:lnTo>
                    <a:pt x="144" y="598"/>
                  </a:lnTo>
                  <a:lnTo>
                    <a:pt x="147" y="596"/>
                  </a:lnTo>
                  <a:lnTo>
                    <a:pt x="147" y="596"/>
                  </a:lnTo>
                  <a:lnTo>
                    <a:pt x="149" y="596"/>
                  </a:lnTo>
                  <a:lnTo>
                    <a:pt x="151" y="594"/>
                  </a:lnTo>
                  <a:lnTo>
                    <a:pt x="154" y="591"/>
                  </a:lnTo>
                  <a:lnTo>
                    <a:pt x="158" y="589"/>
                  </a:lnTo>
                  <a:lnTo>
                    <a:pt x="161" y="584"/>
                  </a:lnTo>
                  <a:lnTo>
                    <a:pt x="163" y="584"/>
                  </a:lnTo>
                  <a:lnTo>
                    <a:pt x="163" y="584"/>
                  </a:lnTo>
                  <a:lnTo>
                    <a:pt x="165" y="584"/>
                  </a:lnTo>
                  <a:lnTo>
                    <a:pt x="168" y="579"/>
                  </a:lnTo>
                  <a:lnTo>
                    <a:pt x="168" y="579"/>
                  </a:lnTo>
                  <a:lnTo>
                    <a:pt x="168" y="579"/>
                  </a:lnTo>
                  <a:lnTo>
                    <a:pt x="170" y="579"/>
                  </a:lnTo>
                  <a:lnTo>
                    <a:pt x="170" y="577"/>
                  </a:lnTo>
                  <a:lnTo>
                    <a:pt x="170" y="577"/>
                  </a:lnTo>
                  <a:lnTo>
                    <a:pt x="170" y="577"/>
                  </a:lnTo>
                  <a:lnTo>
                    <a:pt x="170" y="577"/>
                  </a:lnTo>
                  <a:lnTo>
                    <a:pt x="170" y="575"/>
                  </a:lnTo>
                  <a:lnTo>
                    <a:pt x="173" y="575"/>
                  </a:lnTo>
                  <a:lnTo>
                    <a:pt x="175" y="575"/>
                  </a:lnTo>
                  <a:lnTo>
                    <a:pt x="180" y="568"/>
                  </a:lnTo>
                  <a:lnTo>
                    <a:pt x="192" y="558"/>
                  </a:lnTo>
                  <a:lnTo>
                    <a:pt x="199" y="553"/>
                  </a:lnTo>
                  <a:lnTo>
                    <a:pt x="206" y="549"/>
                  </a:lnTo>
                  <a:lnTo>
                    <a:pt x="206" y="549"/>
                  </a:lnTo>
                  <a:lnTo>
                    <a:pt x="208" y="549"/>
                  </a:lnTo>
                  <a:lnTo>
                    <a:pt x="215" y="542"/>
                  </a:lnTo>
                  <a:lnTo>
                    <a:pt x="227" y="537"/>
                  </a:lnTo>
                  <a:lnTo>
                    <a:pt x="227" y="537"/>
                  </a:lnTo>
                  <a:lnTo>
                    <a:pt x="229" y="537"/>
                  </a:lnTo>
                  <a:lnTo>
                    <a:pt x="229" y="537"/>
                  </a:lnTo>
                  <a:lnTo>
                    <a:pt x="248" y="525"/>
                  </a:lnTo>
                  <a:lnTo>
                    <a:pt x="253" y="523"/>
                  </a:lnTo>
                  <a:lnTo>
                    <a:pt x="260" y="518"/>
                  </a:lnTo>
                  <a:lnTo>
                    <a:pt x="272" y="511"/>
                  </a:lnTo>
                  <a:lnTo>
                    <a:pt x="272" y="511"/>
                  </a:lnTo>
                  <a:lnTo>
                    <a:pt x="272" y="508"/>
                  </a:lnTo>
                  <a:lnTo>
                    <a:pt x="274" y="508"/>
                  </a:lnTo>
                  <a:lnTo>
                    <a:pt x="277" y="508"/>
                  </a:lnTo>
                  <a:lnTo>
                    <a:pt x="277" y="506"/>
                  </a:lnTo>
                  <a:lnTo>
                    <a:pt x="277" y="506"/>
                  </a:lnTo>
                  <a:lnTo>
                    <a:pt x="281" y="499"/>
                  </a:lnTo>
                  <a:lnTo>
                    <a:pt x="284" y="499"/>
                  </a:lnTo>
                  <a:lnTo>
                    <a:pt x="286" y="499"/>
                  </a:lnTo>
                  <a:lnTo>
                    <a:pt x="286" y="497"/>
                  </a:lnTo>
                  <a:lnTo>
                    <a:pt x="286" y="497"/>
                  </a:lnTo>
                  <a:lnTo>
                    <a:pt x="286" y="494"/>
                  </a:lnTo>
                  <a:lnTo>
                    <a:pt x="289" y="494"/>
                  </a:lnTo>
                  <a:lnTo>
                    <a:pt x="289" y="494"/>
                  </a:lnTo>
                  <a:lnTo>
                    <a:pt x="289" y="494"/>
                  </a:lnTo>
                  <a:lnTo>
                    <a:pt x="289" y="494"/>
                  </a:lnTo>
                  <a:lnTo>
                    <a:pt x="289" y="494"/>
                  </a:lnTo>
                  <a:lnTo>
                    <a:pt x="291" y="492"/>
                  </a:lnTo>
                  <a:lnTo>
                    <a:pt x="296" y="487"/>
                  </a:lnTo>
                  <a:lnTo>
                    <a:pt x="303" y="480"/>
                  </a:lnTo>
                  <a:lnTo>
                    <a:pt x="307" y="475"/>
                  </a:lnTo>
                  <a:lnTo>
                    <a:pt x="315" y="471"/>
                  </a:lnTo>
                  <a:lnTo>
                    <a:pt x="324" y="459"/>
                  </a:lnTo>
                  <a:lnTo>
                    <a:pt x="324" y="456"/>
                  </a:lnTo>
                  <a:lnTo>
                    <a:pt x="333" y="447"/>
                  </a:lnTo>
                  <a:lnTo>
                    <a:pt x="341" y="440"/>
                  </a:lnTo>
                  <a:lnTo>
                    <a:pt x="350" y="433"/>
                  </a:lnTo>
                  <a:lnTo>
                    <a:pt x="355" y="426"/>
                  </a:lnTo>
                  <a:lnTo>
                    <a:pt x="369" y="411"/>
                  </a:lnTo>
                  <a:lnTo>
                    <a:pt x="374" y="404"/>
                  </a:lnTo>
                  <a:lnTo>
                    <a:pt x="378" y="397"/>
                  </a:lnTo>
                  <a:lnTo>
                    <a:pt x="388" y="381"/>
                  </a:lnTo>
                  <a:lnTo>
                    <a:pt x="395" y="371"/>
                  </a:lnTo>
                  <a:lnTo>
                    <a:pt x="400" y="364"/>
                  </a:lnTo>
                  <a:lnTo>
                    <a:pt x="407" y="355"/>
                  </a:lnTo>
                  <a:lnTo>
                    <a:pt x="409" y="352"/>
                  </a:lnTo>
                  <a:lnTo>
                    <a:pt x="412" y="350"/>
                  </a:lnTo>
                  <a:lnTo>
                    <a:pt x="414" y="345"/>
                  </a:lnTo>
                  <a:lnTo>
                    <a:pt x="421" y="331"/>
                  </a:lnTo>
                  <a:lnTo>
                    <a:pt x="428" y="322"/>
                  </a:lnTo>
                  <a:lnTo>
                    <a:pt x="433" y="314"/>
                  </a:lnTo>
                  <a:lnTo>
                    <a:pt x="433" y="310"/>
                  </a:lnTo>
                  <a:lnTo>
                    <a:pt x="435" y="305"/>
                  </a:lnTo>
                  <a:lnTo>
                    <a:pt x="435" y="305"/>
                  </a:lnTo>
                  <a:lnTo>
                    <a:pt x="433" y="303"/>
                  </a:lnTo>
                  <a:lnTo>
                    <a:pt x="433" y="300"/>
                  </a:lnTo>
                  <a:lnTo>
                    <a:pt x="433" y="300"/>
                  </a:lnTo>
                  <a:lnTo>
                    <a:pt x="440" y="286"/>
                  </a:lnTo>
                  <a:lnTo>
                    <a:pt x="442" y="279"/>
                  </a:lnTo>
                  <a:lnTo>
                    <a:pt x="445" y="274"/>
                  </a:lnTo>
                  <a:lnTo>
                    <a:pt x="449" y="267"/>
                  </a:lnTo>
                  <a:lnTo>
                    <a:pt x="459" y="255"/>
                  </a:lnTo>
                  <a:lnTo>
                    <a:pt x="461" y="253"/>
                  </a:lnTo>
                  <a:lnTo>
                    <a:pt x="464" y="246"/>
                  </a:lnTo>
                  <a:lnTo>
                    <a:pt x="471" y="236"/>
                  </a:lnTo>
                  <a:lnTo>
                    <a:pt x="471" y="236"/>
                  </a:lnTo>
                  <a:lnTo>
                    <a:pt x="471" y="234"/>
                  </a:lnTo>
                  <a:lnTo>
                    <a:pt x="471" y="234"/>
                  </a:lnTo>
                  <a:lnTo>
                    <a:pt x="473" y="232"/>
                  </a:lnTo>
                  <a:lnTo>
                    <a:pt x="473" y="229"/>
                  </a:lnTo>
                  <a:lnTo>
                    <a:pt x="473" y="229"/>
                  </a:lnTo>
                  <a:lnTo>
                    <a:pt x="473" y="227"/>
                  </a:lnTo>
                  <a:lnTo>
                    <a:pt x="473" y="224"/>
                  </a:lnTo>
                  <a:lnTo>
                    <a:pt x="473" y="224"/>
                  </a:lnTo>
                  <a:lnTo>
                    <a:pt x="473" y="224"/>
                  </a:lnTo>
                  <a:lnTo>
                    <a:pt x="473" y="220"/>
                  </a:lnTo>
                  <a:lnTo>
                    <a:pt x="473" y="220"/>
                  </a:lnTo>
                  <a:lnTo>
                    <a:pt x="475" y="217"/>
                  </a:lnTo>
                  <a:lnTo>
                    <a:pt x="480" y="213"/>
                  </a:lnTo>
                  <a:lnTo>
                    <a:pt x="487" y="208"/>
                  </a:lnTo>
                  <a:lnTo>
                    <a:pt x="487" y="206"/>
                  </a:lnTo>
                  <a:lnTo>
                    <a:pt x="490" y="203"/>
                  </a:lnTo>
                  <a:lnTo>
                    <a:pt x="492" y="198"/>
                  </a:lnTo>
                  <a:lnTo>
                    <a:pt x="492" y="198"/>
                  </a:lnTo>
                  <a:lnTo>
                    <a:pt x="492" y="196"/>
                  </a:lnTo>
                  <a:lnTo>
                    <a:pt x="497" y="194"/>
                  </a:lnTo>
                  <a:lnTo>
                    <a:pt x="497" y="191"/>
                  </a:lnTo>
                  <a:lnTo>
                    <a:pt x="497" y="191"/>
                  </a:lnTo>
                  <a:lnTo>
                    <a:pt x="497" y="189"/>
                  </a:lnTo>
                  <a:lnTo>
                    <a:pt x="499" y="189"/>
                  </a:lnTo>
                  <a:lnTo>
                    <a:pt x="499" y="189"/>
                  </a:lnTo>
                  <a:lnTo>
                    <a:pt x="499" y="189"/>
                  </a:lnTo>
                  <a:lnTo>
                    <a:pt x="501" y="187"/>
                  </a:lnTo>
                  <a:lnTo>
                    <a:pt x="501" y="184"/>
                  </a:lnTo>
                  <a:lnTo>
                    <a:pt x="501" y="182"/>
                  </a:lnTo>
                  <a:lnTo>
                    <a:pt x="501" y="180"/>
                  </a:lnTo>
                  <a:lnTo>
                    <a:pt x="504" y="177"/>
                  </a:lnTo>
                  <a:lnTo>
                    <a:pt x="504" y="175"/>
                  </a:lnTo>
                  <a:lnTo>
                    <a:pt x="506" y="170"/>
                  </a:lnTo>
                  <a:lnTo>
                    <a:pt x="506" y="170"/>
                  </a:lnTo>
                  <a:lnTo>
                    <a:pt x="506" y="168"/>
                  </a:lnTo>
                  <a:lnTo>
                    <a:pt x="509" y="165"/>
                  </a:lnTo>
                  <a:lnTo>
                    <a:pt x="511" y="163"/>
                  </a:lnTo>
                  <a:lnTo>
                    <a:pt x="516" y="158"/>
                  </a:lnTo>
                  <a:lnTo>
                    <a:pt x="518" y="158"/>
                  </a:lnTo>
                  <a:lnTo>
                    <a:pt x="518" y="156"/>
                  </a:lnTo>
                  <a:lnTo>
                    <a:pt x="518" y="153"/>
                  </a:lnTo>
                  <a:lnTo>
                    <a:pt x="518" y="151"/>
                  </a:lnTo>
                  <a:lnTo>
                    <a:pt x="518" y="151"/>
                  </a:lnTo>
                  <a:lnTo>
                    <a:pt x="520" y="146"/>
                  </a:lnTo>
                  <a:lnTo>
                    <a:pt x="520" y="146"/>
                  </a:lnTo>
                  <a:lnTo>
                    <a:pt x="520" y="146"/>
                  </a:lnTo>
                  <a:lnTo>
                    <a:pt x="523" y="144"/>
                  </a:lnTo>
                  <a:lnTo>
                    <a:pt x="525" y="144"/>
                  </a:lnTo>
                  <a:lnTo>
                    <a:pt x="528" y="139"/>
                  </a:lnTo>
                  <a:lnTo>
                    <a:pt x="528" y="137"/>
                  </a:lnTo>
                  <a:lnTo>
                    <a:pt x="528" y="137"/>
                  </a:lnTo>
                  <a:lnTo>
                    <a:pt x="528" y="135"/>
                  </a:lnTo>
                  <a:lnTo>
                    <a:pt x="528" y="132"/>
                  </a:lnTo>
                  <a:lnTo>
                    <a:pt x="528" y="130"/>
                  </a:lnTo>
                  <a:lnTo>
                    <a:pt x="528" y="127"/>
                  </a:lnTo>
                  <a:lnTo>
                    <a:pt x="528" y="127"/>
                  </a:lnTo>
                  <a:lnTo>
                    <a:pt x="528" y="123"/>
                  </a:lnTo>
                  <a:lnTo>
                    <a:pt x="528" y="123"/>
                  </a:lnTo>
                  <a:lnTo>
                    <a:pt x="528" y="120"/>
                  </a:lnTo>
                  <a:lnTo>
                    <a:pt x="528" y="120"/>
                  </a:lnTo>
                  <a:lnTo>
                    <a:pt x="528" y="120"/>
                  </a:lnTo>
                  <a:lnTo>
                    <a:pt x="530" y="118"/>
                  </a:lnTo>
                  <a:lnTo>
                    <a:pt x="530" y="116"/>
                  </a:lnTo>
                  <a:lnTo>
                    <a:pt x="530" y="113"/>
                  </a:lnTo>
                  <a:lnTo>
                    <a:pt x="530" y="113"/>
                  </a:lnTo>
                  <a:lnTo>
                    <a:pt x="530" y="111"/>
                  </a:lnTo>
                  <a:lnTo>
                    <a:pt x="532" y="109"/>
                  </a:lnTo>
                  <a:lnTo>
                    <a:pt x="532" y="109"/>
                  </a:lnTo>
                  <a:lnTo>
                    <a:pt x="532" y="106"/>
                  </a:lnTo>
                  <a:lnTo>
                    <a:pt x="532" y="106"/>
                  </a:lnTo>
                  <a:lnTo>
                    <a:pt x="530" y="104"/>
                  </a:lnTo>
                  <a:lnTo>
                    <a:pt x="530" y="101"/>
                  </a:lnTo>
                  <a:lnTo>
                    <a:pt x="532" y="99"/>
                  </a:lnTo>
                  <a:lnTo>
                    <a:pt x="532" y="94"/>
                  </a:lnTo>
                  <a:lnTo>
                    <a:pt x="532" y="92"/>
                  </a:lnTo>
                  <a:lnTo>
                    <a:pt x="532" y="90"/>
                  </a:lnTo>
                  <a:lnTo>
                    <a:pt x="537" y="87"/>
                  </a:lnTo>
                  <a:lnTo>
                    <a:pt x="542" y="85"/>
                  </a:lnTo>
                  <a:lnTo>
                    <a:pt x="549" y="85"/>
                  </a:lnTo>
                  <a:lnTo>
                    <a:pt x="551" y="85"/>
                  </a:lnTo>
                  <a:lnTo>
                    <a:pt x="551" y="85"/>
                  </a:lnTo>
                  <a:lnTo>
                    <a:pt x="551" y="87"/>
                  </a:lnTo>
                  <a:lnTo>
                    <a:pt x="551" y="87"/>
                  </a:lnTo>
                  <a:lnTo>
                    <a:pt x="554" y="87"/>
                  </a:lnTo>
                  <a:lnTo>
                    <a:pt x="554" y="87"/>
                  </a:lnTo>
                  <a:lnTo>
                    <a:pt x="556" y="87"/>
                  </a:lnTo>
                  <a:lnTo>
                    <a:pt x="556" y="87"/>
                  </a:lnTo>
                  <a:lnTo>
                    <a:pt x="556" y="87"/>
                  </a:lnTo>
                  <a:lnTo>
                    <a:pt x="556" y="87"/>
                  </a:lnTo>
                  <a:lnTo>
                    <a:pt x="556" y="87"/>
                  </a:lnTo>
                  <a:lnTo>
                    <a:pt x="558" y="87"/>
                  </a:lnTo>
                  <a:lnTo>
                    <a:pt x="558" y="87"/>
                  </a:lnTo>
                  <a:lnTo>
                    <a:pt x="558" y="87"/>
                  </a:lnTo>
                  <a:lnTo>
                    <a:pt x="558" y="85"/>
                  </a:lnTo>
                  <a:lnTo>
                    <a:pt x="558" y="82"/>
                  </a:lnTo>
                  <a:lnTo>
                    <a:pt x="558" y="82"/>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6" name="Freeform 56">
              <a:extLst>
                <a:ext uri="{FF2B5EF4-FFF2-40B4-BE49-F238E27FC236}">
                  <a16:creationId xmlns:a16="http://schemas.microsoft.com/office/drawing/2014/main" xmlns="" id="{30EE555E-BA44-30F8-26AF-C0EF9BBDED0F}"/>
                </a:ext>
              </a:extLst>
            </p:cNvPr>
            <p:cNvSpPr>
              <a:spLocks noEditPoints="1"/>
            </p:cNvSpPr>
            <p:nvPr/>
          </p:nvSpPr>
          <p:spPr bwMode="auto">
            <a:xfrm>
              <a:off x="6089649" y="2733241"/>
              <a:ext cx="255588" cy="258763"/>
            </a:xfrm>
            <a:custGeom>
              <a:avLst/>
              <a:gdLst>
                <a:gd name="T0" fmla="*/ 38 w 161"/>
                <a:gd name="T1" fmla="*/ 125 h 163"/>
                <a:gd name="T2" fmla="*/ 19 w 161"/>
                <a:gd name="T3" fmla="*/ 130 h 163"/>
                <a:gd name="T4" fmla="*/ 38 w 161"/>
                <a:gd name="T5" fmla="*/ 137 h 163"/>
                <a:gd name="T6" fmla="*/ 43 w 161"/>
                <a:gd name="T7" fmla="*/ 132 h 163"/>
                <a:gd name="T8" fmla="*/ 151 w 161"/>
                <a:gd name="T9" fmla="*/ 85 h 163"/>
                <a:gd name="T10" fmla="*/ 137 w 161"/>
                <a:gd name="T11" fmla="*/ 92 h 163"/>
                <a:gd name="T12" fmla="*/ 142 w 161"/>
                <a:gd name="T13" fmla="*/ 78 h 163"/>
                <a:gd name="T14" fmla="*/ 147 w 161"/>
                <a:gd name="T15" fmla="*/ 66 h 163"/>
                <a:gd name="T16" fmla="*/ 144 w 161"/>
                <a:gd name="T17" fmla="*/ 56 h 163"/>
                <a:gd name="T18" fmla="*/ 135 w 161"/>
                <a:gd name="T19" fmla="*/ 47 h 163"/>
                <a:gd name="T20" fmla="*/ 140 w 161"/>
                <a:gd name="T21" fmla="*/ 37 h 163"/>
                <a:gd name="T22" fmla="*/ 133 w 161"/>
                <a:gd name="T23" fmla="*/ 33 h 163"/>
                <a:gd name="T24" fmla="*/ 130 w 161"/>
                <a:gd name="T25" fmla="*/ 26 h 163"/>
                <a:gd name="T26" fmla="*/ 125 w 161"/>
                <a:gd name="T27" fmla="*/ 18 h 163"/>
                <a:gd name="T28" fmla="*/ 114 w 161"/>
                <a:gd name="T29" fmla="*/ 0 h 163"/>
                <a:gd name="T30" fmla="*/ 62 w 161"/>
                <a:gd name="T31" fmla="*/ 4 h 163"/>
                <a:gd name="T32" fmla="*/ 43 w 161"/>
                <a:gd name="T33" fmla="*/ 7 h 163"/>
                <a:gd name="T34" fmla="*/ 40 w 161"/>
                <a:gd name="T35" fmla="*/ 14 h 163"/>
                <a:gd name="T36" fmla="*/ 35 w 161"/>
                <a:gd name="T37" fmla="*/ 21 h 163"/>
                <a:gd name="T38" fmla="*/ 31 w 161"/>
                <a:gd name="T39" fmla="*/ 30 h 163"/>
                <a:gd name="T40" fmla="*/ 28 w 161"/>
                <a:gd name="T41" fmla="*/ 33 h 163"/>
                <a:gd name="T42" fmla="*/ 21 w 161"/>
                <a:gd name="T43" fmla="*/ 37 h 163"/>
                <a:gd name="T44" fmla="*/ 17 w 161"/>
                <a:gd name="T45" fmla="*/ 44 h 163"/>
                <a:gd name="T46" fmla="*/ 2 w 161"/>
                <a:gd name="T47" fmla="*/ 49 h 163"/>
                <a:gd name="T48" fmla="*/ 2 w 161"/>
                <a:gd name="T49" fmla="*/ 54 h 163"/>
                <a:gd name="T50" fmla="*/ 12 w 161"/>
                <a:gd name="T51" fmla="*/ 56 h 163"/>
                <a:gd name="T52" fmla="*/ 9 w 161"/>
                <a:gd name="T53" fmla="*/ 59 h 163"/>
                <a:gd name="T54" fmla="*/ 17 w 161"/>
                <a:gd name="T55" fmla="*/ 61 h 163"/>
                <a:gd name="T56" fmla="*/ 2 w 161"/>
                <a:gd name="T57" fmla="*/ 68 h 163"/>
                <a:gd name="T58" fmla="*/ 7 w 161"/>
                <a:gd name="T59" fmla="*/ 78 h 163"/>
                <a:gd name="T60" fmla="*/ 9 w 161"/>
                <a:gd name="T61" fmla="*/ 73 h 163"/>
                <a:gd name="T62" fmla="*/ 12 w 161"/>
                <a:gd name="T63" fmla="*/ 73 h 163"/>
                <a:gd name="T64" fmla="*/ 12 w 161"/>
                <a:gd name="T65" fmla="*/ 73 h 163"/>
                <a:gd name="T66" fmla="*/ 21 w 161"/>
                <a:gd name="T67" fmla="*/ 71 h 163"/>
                <a:gd name="T68" fmla="*/ 21 w 161"/>
                <a:gd name="T69" fmla="*/ 78 h 163"/>
                <a:gd name="T70" fmla="*/ 12 w 161"/>
                <a:gd name="T71" fmla="*/ 78 h 163"/>
                <a:gd name="T72" fmla="*/ 12 w 161"/>
                <a:gd name="T73" fmla="*/ 85 h 163"/>
                <a:gd name="T74" fmla="*/ 7 w 161"/>
                <a:gd name="T75" fmla="*/ 80 h 163"/>
                <a:gd name="T76" fmla="*/ 2 w 161"/>
                <a:gd name="T77" fmla="*/ 80 h 163"/>
                <a:gd name="T78" fmla="*/ 5 w 161"/>
                <a:gd name="T79" fmla="*/ 87 h 163"/>
                <a:gd name="T80" fmla="*/ 7 w 161"/>
                <a:gd name="T81" fmla="*/ 97 h 163"/>
                <a:gd name="T82" fmla="*/ 17 w 161"/>
                <a:gd name="T83" fmla="*/ 92 h 163"/>
                <a:gd name="T84" fmla="*/ 19 w 161"/>
                <a:gd name="T85" fmla="*/ 97 h 163"/>
                <a:gd name="T86" fmla="*/ 21 w 161"/>
                <a:gd name="T87" fmla="*/ 104 h 163"/>
                <a:gd name="T88" fmla="*/ 19 w 161"/>
                <a:gd name="T89" fmla="*/ 111 h 163"/>
                <a:gd name="T90" fmla="*/ 26 w 161"/>
                <a:gd name="T91" fmla="*/ 115 h 163"/>
                <a:gd name="T92" fmla="*/ 35 w 161"/>
                <a:gd name="T93" fmla="*/ 123 h 163"/>
                <a:gd name="T94" fmla="*/ 45 w 161"/>
                <a:gd name="T95" fmla="*/ 120 h 163"/>
                <a:gd name="T96" fmla="*/ 43 w 161"/>
                <a:gd name="T97" fmla="*/ 125 h 163"/>
                <a:gd name="T98" fmla="*/ 47 w 161"/>
                <a:gd name="T99" fmla="*/ 130 h 163"/>
                <a:gd name="T100" fmla="*/ 54 w 161"/>
                <a:gd name="T101" fmla="*/ 127 h 163"/>
                <a:gd name="T102" fmla="*/ 59 w 161"/>
                <a:gd name="T103" fmla="*/ 127 h 163"/>
                <a:gd name="T104" fmla="*/ 52 w 161"/>
                <a:gd name="T105" fmla="*/ 132 h 163"/>
                <a:gd name="T106" fmla="*/ 45 w 161"/>
                <a:gd name="T107" fmla="*/ 132 h 163"/>
                <a:gd name="T108" fmla="*/ 47 w 161"/>
                <a:gd name="T109" fmla="*/ 137 h 163"/>
                <a:gd name="T110" fmla="*/ 43 w 161"/>
                <a:gd name="T111" fmla="*/ 139 h 163"/>
                <a:gd name="T112" fmla="*/ 92 w 161"/>
                <a:gd name="T113" fmla="*/ 160 h 163"/>
                <a:gd name="T114" fmla="*/ 99 w 161"/>
                <a:gd name="T115" fmla="*/ 163 h 163"/>
                <a:gd name="T116" fmla="*/ 104 w 161"/>
                <a:gd name="T117" fmla="*/ 156 h 163"/>
                <a:gd name="T118" fmla="*/ 116 w 161"/>
                <a:gd name="T119" fmla="*/ 142 h 163"/>
                <a:gd name="T120" fmla="*/ 142 w 161"/>
                <a:gd name="T121" fmla="*/ 118 h 163"/>
                <a:gd name="T122" fmla="*/ 149 w 161"/>
                <a:gd name="T123" fmla="*/ 99 h 163"/>
                <a:gd name="T124" fmla="*/ 161 w 161"/>
                <a:gd name="T125"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163">
                  <a:moveTo>
                    <a:pt x="43" y="132"/>
                  </a:moveTo>
                  <a:lnTo>
                    <a:pt x="43" y="130"/>
                  </a:lnTo>
                  <a:lnTo>
                    <a:pt x="43" y="130"/>
                  </a:lnTo>
                  <a:lnTo>
                    <a:pt x="43" y="130"/>
                  </a:lnTo>
                  <a:lnTo>
                    <a:pt x="43" y="127"/>
                  </a:lnTo>
                  <a:lnTo>
                    <a:pt x="43" y="127"/>
                  </a:lnTo>
                  <a:lnTo>
                    <a:pt x="40" y="127"/>
                  </a:lnTo>
                  <a:lnTo>
                    <a:pt x="40" y="127"/>
                  </a:lnTo>
                  <a:lnTo>
                    <a:pt x="38" y="127"/>
                  </a:lnTo>
                  <a:lnTo>
                    <a:pt x="38" y="127"/>
                  </a:lnTo>
                  <a:lnTo>
                    <a:pt x="38" y="125"/>
                  </a:lnTo>
                  <a:lnTo>
                    <a:pt x="38" y="125"/>
                  </a:lnTo>
                  <a:lnTo>
                    <a:pt x="35" y="125"/>
                  </a:lnTo>
                  <a:lnTo>
                    <a:pt x="33" y="125"/>
                  </a:lnTo>
                  <a:lnTo>
                    <a:pt x="31" y="127"/>
                  </a:lnTo>
                  <a:lnTo>
                    <a:pt x="31" y="127"/>
                  </a:lnTo>
                  <a:lnTo>
                    <a:pt x="24" y="127"/>
                  </a:lnTo>
                  <a:lnTo>
                    <a:pt x="21" y="127"/>
                  </a:lnTo>
                  <a:lnTo>
                    <a:pt x="21" y="127"/>
                  </a:lnTo>
                  <a:lnTo>
                    <a:pt x="21" y="127"/>
                  </a:lnTo>
                  <a:lnTo>
                    <a:pt x="21" y="127"/>
                  </a:lnTo>
                  <a:lnTo>
                    <a:pt x="19" y="130"/>
                  </a:lnTo>
                  <a:lnTo>
                    <a:pt x="19" y="130"/>
                  </a:lnTo>
                  <a:lnTo>
                    <a:pt x="24" y="130"/>
                  </a:lnTo>
                  <a:lnTo>
                    <a:pt x="28" y="132"/>
                  </a:lnTo>
                  <a:lnTo>
                    <a:pt x="31" y="132"/>
                  </a:lnTo>
                  <a:lnTo>
                    <a:pt x="35" y="134"/>
                  </a:lnTo>
                  <a:lnTo>
                    <a:pt x="35" y="134"/>
                  </a:lnTo>
                  <a:lnTo>
                    <a:pt x="38" y="134"/>
                  </a:lnTo>
                  <a:lnTo>
                    <a:pt x="38" y="134"/>
                  </a:lnTo>
                  <a:lnTo>
                    <a:pt x="38" y="137"/>
                  </a:lnTo>
                  <a:lnTo>
                    <a:pt x="40" y="137"/>
                  </a:lnTo>
                  <a:lnTo>
                    <a:pt x="38" y="137"/>
                  </a:lnTo>
                  <a:lnTo>
                    <a:pt x="38" y="139"/>
                  </a:lnTo>
                  <a:lnTo>
                    <a:pt x="40" y="139"/>
                  </a:lnTo>
                  <a:lnTo>
                    <a:pt x="40" y="139"/>
                  </a:lnTo>
                  <a:lnTo>
                    <a:pt x="43" y="139"/>
                  </a:lnTo>
                  <a:lnTo>
                    <a:pt x="43" y="137"/>
                  </a:lnTo>
                  <a:lnTo>
                    <a:pt x="40" y="134"/>
                  </a:lnTo>
                  <a:lnTo>
                    <a:pt x="40" y="134"/>
                  </a:lnTo>
                  <a:lnTo>
                    <a:pt x="43" y="134"/>
                  </a:lnTo>
                  <a:lnTo>
                    <a:pt x="43" y="134"/>
                  </a:lnTo>
                  <a:lnTo>
                    <a:pt x="43" y="132"/>
                  </a:lnTo>
                  <a:lnTo>
                    <a:pt x="43" y="132"/>
                  </a:lnTo>
                  <a:close/>
                  <a:moveTo>
                    <a:pt x="161" y="80"/>
                  </a:moveTo>
                  <a:lnTo>
                    <a:pt x="161" y="80"/>
                  </a:lnTo>
                  <a:lnTo>
                    <a:pt x="159" y="80"/>
                  </a:lnTo>
                  <a:lnTo>
                    <a:pt x="159" y="80"/>
                  </a:lnTo>
                  <a:lnTo>
                    <a:pt x="159" y="80"/>
                  </a:lnTo>
                  <a:lnTo>
                    <a:pt x="156" y="80"/>
                  </a:lnTo>
                  <a:lnTo>
                    <a:pt x="156" y="80"/>
                  </a:lnTo>
                  <a:lnTo>
                    <a:pt x="154" y="80"/>
                  </a:lnTo>
                  <a:lnTo>
                    <a:pt x="154" y="80"/>
                  </a:lnTo>
                  <a:lnTo>
                    <a:pt x="154" y="82"/>
                  </a:lnTo>
                  <a:lnTo>
                    <a:pt x="151" y="85"/>
                  </a:lnTo>
                  <a:lnTo>
                    <a:pt x="151" y="85"/>
                  </a:lnTo>
                  <a:lnTo>
                    <a:pt x="149" y="87"/>
                  </a:lnTo>
                  <a:lnTo>
                    <a:pt x="147" y="89"/>
                  </a:lnTo>
                  <a:lnTo>
                    <a:pt x="147" y="89"/>
                  </a:lnTo>
                  <a:lnTo>
                    <a:pt x="144" y="89"/>
                  </a:lnTo>
                  <a:lnTo>
                    <a:pt x="144" y="89"/>
                  </a:lnTo>
                  <a:lnTo>
                    <a:pt x="142" y="89"/>
                  </a:lnTo>
                  <a:lnTo>
                    <a:pt x="142" y="87"/>
                  </a:lnTo>
                  <a:lnTo>
                    <a:pt x="140" y="89"/>
                  </a:lnTo>
                  <a:lnTo>
                    <a:pt x="137" y="89"/>
                  </a:lnTo>
                  <a:lnTo>
                    <a:pt x="137" y="92"/>
                  </a:lnTo>
                  <a:lnTo>
                    <a:pt x="137" y="92"/>
                  </a:lnTo>
                  <a:lnTo>
                    <a:pt x="137" y="89"/>
                  </a:lnTo>
                  <a:lnTo>
                    <a:pt x="140" y="87"/>
                  </a:lnTo>
                  <a:lnTo>
                    <a:pt x="140" y="87"/>
                  </a:lnTo>
                  <a:lnTo>
                    <a:pt x="140" y="85"/>
                  </a:lnTo>
                  <a:lnTo>
                    <a:pt x="142" y="80"/>
                  </a:lnTo>
                  <a:lnTo>
                    <a:pt x="142" y="80"/>
                  </a:lnTo>
                  <a:lnTo>
                    <a:pt x="142" y="80"/>
                  </a:lnTo>
                  <a:lnTo>
                    <a:pt x="142" y="80"/>
                  </a:lnTo>
                  <a:lnTo>
                    <a:pt x="142" y="78"/>
                  </a:lnTo>
                  <a:lnTo>
                    <a:pt x="142" y="78"/>
                  </a:lnTo>
                  <a:lnTo>
                    <a:pt x="144" y="78"/>
                  </a:lnTo>
                  <a:lnTo>
                    <a:pt x="144" y="75"/>
                  </a:lnTo>
                  <a:lnTo>
                    <a:pt x="144" y="73"/>
                  </a:lnTo>
                  <a:lnTo>
                    <a:pt x="147" y="73"/>
                  </a:lnTo>
                  <a:lnTo>
                    <a:pt x="147" y="73"/>
                  </a:lnTo>
                  <a:lnTo>
                    <a:pt x="149" y="73"/>
                  </a:lnTo>
                  <a:lnTo>
                    <a:pt x="149" y="73"/>
                  </a:lnTo>
                  <a:lnTo>
                    <a:pt x="149" y="71"/>
                  </a:lnTo>
                  <a:lnTo>
                    <a:pt x="151" y="71"/>
                  </a:lnTo>
                  <a:lnTo>
                    <a:pt x="149" y="66"/>
                  </a:lnTo>
                  <a:lnTo>
                    <a:pt x="147" y="66"/>
                  </a:lnTo>
                  <a:lnTo>
                    <a:pt x="147" y="66"/>
                  </a:lnTo>
                  <a:lnTo>
                    <a:pt x="144" y="63"/>
                  </a:lnTo>
                  <a:lnTo>
                    <a:pt x="144" y="63"/>
                  </a:lnTo>
                  <a:lnTo>
                    <a:pt x="144" y="63"/>
                  </a:lnTo>
                  <a:lnTo>
                    <a:pt x="144" y="63"/>
                  </a:lnTo>
                  <a:lnTo>
                    <a:pt x="144" y="61"/>
                  </a:lnTo>
                  <a:lnTo>
                    <a:pt x="144" y="61"/>
                  </a:lnTo>
                  <a:lnTo>
                    <a:pt x="144" y="61"/>
                  </a:lnTo>
                  <a:lnTo>
                    <a:pt x="144" y="59"/>
                  </a:lnTo>
                  <a:lnTo>
                    <a:pt x="144" y="59"/>
                  </a:lnTo>
                  <a:lnTo>
                    <a:pt x="144" y="56"/>
                  </a:lnTo>
                  <a:lnTo>
                    <a:pt x="144" y="54"/>
                  </a:lnTo>
                  <a:lnTo>
                    <a:pt x="144" y="49"/>
                  </a:lnTo>
                  <a:lnTo>
                    <a:pt x="144" y="49"/>
                  </a:lnTo>
                  <a:lnTo>
                    <a:pt x="144" y="49"/>
                  </a:lnTo>
                  <a:lnTo>
                    <a:pt x="144" y="49"/>
                  </a:lnTo>
                  <a:lnTo>
                    <a:pt x="144" y="49"/>
                  </a:lnTo>
                  <a:lnTo>
                    <a:pt x="142" y="49"/>
                  </a:lnTo>
                  <a:lnTo>
                    <a:pt x="140" y="49"/>
                  </a:lnTo>
                  <a:lnTo>
                    <a:pt x="137" y="49"/>
                  </a:lnTo>
                  <a:lnTo>
                    <a:pt x="137" y="47"/>
                  </a:lnTo>
                  <a:lnTo>
                    <a:pt x="135" y="47"/>
                  </a:lnTo>
                  <a:lnTo>
                    <a:pt x="137" y="44"/>
                  </a:lnTo>
                  <a:lnTo>
                    <a:pt x="137" y="42"/>
                  </a:lnTo>
                  <a:lnTo>
                    <a:pt x="137" y="42"/>
                  </a:lnTo>
                  <a:lnTo>
                    <a:pt x="140" y="42"/>
                  </a:lnTo>
                  <a:lnTo>
                    <a:pt x="140" y="40"/>
                  </a:lnTo>
                  <a:lnTo>
                    <a:pt x="140" y="40"/>
                  </a:lnTo>
                  <a:lnTo>
                    <a:pt x="140" y="40"/>
                  </a:lnTo>
                  <a:lnTo>
                    <a:pt x="140" y="40"/>
                  </a:lnTo>
                  <a:lnTo>
                    <a:pt x="140" y="37"/>
                  </a:lnTo>
                  <a:lnTo>
                    <a:pt x="140" y="37"/>
                  </a:lnTo>
                  <a:lnTo>
                    <a:pt x="140" y="37"/>
                  </a:lnTo>
                  <a:lnTo>
                    <a:pt x="140" y="37"/>
                  </a:lnTo>
                  <a:lnTo>
                    <a:pt x="140" y="35"/>
                  </a:lnTo>
                  <a:lnTo>
                    <a:pt x="137" y="35"/>
                  </a:lnTo>
                  <a:lnTo>
                    <a:pt x="137" y="33"/>
                  </a:lnTo>
                  <a:lnTo>
                    <a:pt x="137" y="33"/>
                  </a:lnTo>
                  <a:lnTo>
                    <a:pt x="135" y="33"/>
                  </a:lnTo>
                  <a:lnTo>
                    <a:pt x="135" y="33"/>
                  </a:lnTo>
                  <a:lnTo>
                    <a:pt x="135" y="33"/>
                  </a:lnTo>
                  <a:lnTo>
                    <a:pt x="135" y="33"/>
                  </a:lnTo>
                  <a:lnTo>
                    <a:pt x="135" y="30"/>
                  </a:lnTo>
                  <a:lnTo>
                    <a:pt x="133" y="33"/>
                  </a:lnTo>
                  <a:lnTo>
                    <a:pt x="133" y="30"/>
                  </a:lnTo>
                  <a:lnTo>
                    <a:pt x="133" y="30"/>
                  </a:lnTo>
                  <a:lnTo>
                    <a:pt x="133" y="30"/>
                  </a:lnTo>
                  <a:lnTo>
                    <a:pt x="133" y="30"/>
                  </a:lnTo>
                  <a:lnTo>
                    <a:pt x="133" y="30"/>
                  </a:lnTo>
                  <a:lnTo>
                    <a:pt x="133" y="30"/>
                  </a:lnTo>
                  <a:lnTo>
                    <a:pt x="130" y="28"/>
                  </a:lnTo>
                  <a:lnTo>
                    <a:pt x="130" y="28"/>
                  </a:lnTo>
                  <a:lnTo>
                    <a:pt x="130" y="28"/>
                  </a:lnTo>
                  <a:lnTo>
                    <a:pt x="130" y="26"/>
                  </a:lnTo>
                  <a:lnTo>
                    <a:pt x="130" y="26"/>
                  </a:lnTo>
                  <a:lnTo>
                    <a:pt x="130" y="26"/>
                  </a:lnTo>
                  <a:lnTo>
                    <a:pt x="130" y="23"/>
                  </a:lnTo>
                  <a:lnTo>
                    <a:pt x="130" y="23"/>
                  </a:lnTo>
                  <a:lnTo>
                    <a:pt x="130" y="23"/>
                  </a:lnTo>
                  <a:lnTo>
                    <a:pt x="128" y="21"/>
                  </a:lnTo>
                  <a:lnTo>
                    <a:pt x="128" y="21"/>
                  </a:lnTo>
                  <a:lnTo>
                    <a:pt x="128" y="21"/>
                  </a:lnTo>
                  <a:lnTo>
                    <a:pt x="125" y="21"/>
                  </a:lnTo>
                  <a:lnTo>
                    <a:pt x="125" y="18"/>
                  </a:lnTo>
                  <a:lnTo>
                    <a:pt x="125" y="18"/>
                  </a:lnTo>
                  <a:lnTo>
                    <a:pt x="125" y="18"/>
                  </a:lnTo>
                  <a:lnTo>
                    <a:pt x="125" y="18"/>
                  </a:lnTo>
                  <a:lnTo>
                    <a:pt x="125" y="16"/>
                  </a:lnTo>
                  <a:lnTo>
                    <a:pt x="123" y="16"/>
                  </a:lnTo>
                  <a:lnTo>
                    <a:pt x="123" y="14"/>
                  </a:lnTo>
                  <a:lnTo>
                    <a:pt x="123" y="11"/>
                  </a:lnTo>
                  <a:lnTo>
                    <a:pt x="121" y="9"/>
                  </a:lnTo>
                  <a:lnTo>
                    <a:pt x="118" y="9"/>
                  </a:lnTo>
                  <a:lnTo>
                    <a:pt x="114" y="4"/>
                  </a:lnTo>
                  <a:lnTo>
                    <a:pt x="114" y="4"/>
                  </a:lnTo>
                  <a:lnTo>
                    <a:pt x="114" y="2"/>
                  </a:lnTo>
                  <a:lnTo>
                    <a:pt x="114" y="0"/>
                  </a:lnTo>
                  <a:lnTo>
                    <a:pt x="111" y="0"/>
                  </a:lnTo>
                  <a:lnTo>
                    <a:pt x="111" y="0"/>
                  </a:lnTo>
                  <a:lnTo>
                    <a:pt x="109" y="0"/>
                  </a:lnTo>
                  <a:lnTo>
                    <a:pt x="109" y="0"/>
                  </a:lnTo>
                  <a:lnTo>
                    <a:pt x="97" y="0"/>
                  </a:lnTo>
                  <a:lnTo>
                    <a:pt x="73" y="0"/>
                  </a:lnTo>
                  <a:lnTo>
                    <a:pt x="73" y="2"/>
                  </a:lnTo>
                  <a:lnTo>
                    <a:pt x="73" y="2"/>
                  </a:lnTo>
                  <a:lnTo>
                    <a:pt x="64" y="4"/>
                  </a:lnTo>
                  <a:lnTo>
                    <a:pt x="62" y="4"/>
                  </a:lnTo>
                  <a:lnTo>
                    <a:pt x="62" y="4"/>
                  </a:lnTo>
                  <a:lnTo>
                    <a:pt x="59" y="4"/>
                  </a:lnTo>
                  <a:lnTo>
                    <a:pt x="59" y="4"/>
                  </a:lnTo>
                  <a:lnTo>
                    <a:pt x="57" y="4"/>
                  </a:lnTo>
                  <a:lnTo>
                    <a:pt x="57" y="2"/>
                  </a:lnTo>
                  <a:lnTo>
                    <a:pt x="57" y="2"/>
                  </a:lnTo>
                  <a:lnTo>
                    <a:pt x="54" y="2"/>
                  </a:lnTo>
                  <a:lnTo>
                    <a:pt x="47" y="4"/>
                  </a:lnTo>
                  <a:lnTo>
                    <a:pt x="45" y="4"/>
                  </a:lnTo>
                  <a:lnTo>
                    <a:pt x="43" y="7"/>
                  </a:lnTo>
                  <a:lnTo>
                    <a:pt x="43" y="7"/>
                  </a:lnTo>
                  <a:lnTo>
                    <a:pt x="43" y="7"/>
                  </a:lnTo>
                  <a:lnTo>
                    <a:pt x="43" y="7"/>
                  </a:lnTo>
                  <a:lnTo>
                    <a:pt x="43" y="7"/>
                  </a:lnTo>
                  <a:lnTo>
                    <a:pt x="40" y="11"/>
                  </a:lnTo>
                  <a:lnTo>
                    <a:pt x="40" y="11"/>
                  </a:lnTo>
                  <a:lnTo>
                    <a:pt x="40" y="11"/>
                  </a:lnTo>
                  <a:lnTo>
                    <a:pt x="40" y="14"/>
                  </a:lnTo>
                  <a:lnTo>
                    <a:pt x="40" y="14"/>
                  </a:lnTo>
                  <a:lnTo>
                    <a:pt x="40" y="14"/>
                  </a:lnTo>
                  <a:lnTo>
                    <a:pt x="40" y="14"/>
                  </a:lnTo>
                  <a:lnTo>
                    <a:pt x="40" y="14"/>
                  </a:lnTo>
                  <a:lnTo>
                    <a:pt x="40" y="14"/>
                  </a:lnTo>
                  <a:lnTo>
                    <a:pt x="40" y="14"/>
                  </a:lnTo>
                  <a:lnTo>
                    <a:pt x="40" y="14"/>
                  </a:lnTo>
                  <a:lnTo>
                    <a:pt x="38" y="16"/>
                  </a:lnTo>
                  <a:lnTo>
                    <a:pt x="38" y="16"/>
                  </a:lnTo>
                  <a:lnTo>
                    <a:pt x="38" y="16"/>
                  </a:lnTo>
                  <a:lnTo>
                    <a:pt x="38" y="16"/>
                  </a:lnTo>
                  <a:lnTo>
                    <a:pt x="38" y="18"/>
                  </a:lnTo>
                  <a:lnTo>
                    <a:pt x="38" y="21"/>
                  </a:lnTo>
                  <a:lnTo>
                    <a:pt x="35" y="21"/>
                  </a:lnTo>
                  <a:lnTo>
                    <a:pt x="35" y="21"/>
                  </a:lnTo>
                  <a:lnTo>
                    <a:pt x="35" y="21"/>
                  </a:lnTo>
                  <a:lnTo>
                    <a:pt x="35" y="21"/>
                  </a:lnTo>
                  <a:lnTo>
                    <a:pt x="35" y="23"/>
                  </a:lnTo>
                  <a:lnTo>
                    <a:pt x="35" y="23"/>
                  </a:lnTo>
                  <a:lnTo>
                    <a:pt x="35" y="23"/>
                  </a:lnTo>
                  <a:lnTo>
                    <a:pt x="33" y="23"/>
                  </a:lnTo>
                  <a:lnTo>
                    <a:pt x="33" y="23"/>
                  </a:lnTo>
                  <a:lnTo>
                    <a:pt x="33" y="23"/>
                  </a:lnTo>
                  <a:lnTo>
                    <a:pt x="33" y="23"/>
                  </a:lnTo>
                  <a:lnTo>
                    <a:pt x="33" y="23"/>
                  </a:lnTo>
                  <a:lnTo>
                    <a:pt x="33" y="23"/>
                  </a:lnTo>
                  <a:lnTo>
                    <a:pt x="31" y="30"/>
                  </a:lnTo>
                  <a:lnTo>
                    <a:pt x="31" y="30"/>
                  </a:lnTo>
                  <a:lnTo>
                    <a:pt x="31" y="30"/>
                  </a:lnTo>
                  <a:lnTo>
                    <a:pt x="31" y="30"/>
                  </a:lnTo>
                  <a:lnTo>
                    <a:pt x="31" y="30"/>
                  </a:lnTo>
                  <a:lnTo>
                    <a:pt x="31" y="30"/>
                  </a:lnTo>
                  <a:lnTo>
                    <a:pt x="31" y="30"/>
                  </a:lnTo>
                  <a:lnTo>
                    <a:pt x="31" y="30"/>
                  </a:lnTo>
                  <a:lnTo>
                    <a:pt x="31" y="30"/>
                  </a:lnTo>
                  <a:lnTo>
                    <a:pt x="28" y="33"/>
                  </a:lnTo>
                  <a:lnTo>
                    <a:pt x="28" y="33"/>
                  </a:lnTo>
                  <a:lnTo>
                    <a:pt x="28" y="33"/>
                  </a:lnTo>
                  <a:lnTo>
                    <a:pt x="28" y="33"/>
                  </a:lnTo>
                  <a:lnTo>
                    <a:pt x="28" y="33"/>
                  </a:lnTo>
                  <a:lnTo>
                    <a:pt x="28" y="33"/>
                  </a:lnTo>
                  <a:lnTo>
                    <a:pt x="28" y="35"/>
                  </a:lnTo>
                  <a:lnTo>
                    <a:pt x="26" y="35"/>
                  </a:lnTo>
                  <a:lnTo>
                    <a:pt x="26" y="37"/>
                  </a:lnTo>
                  <a:lnTo>
                    <a:pt x="24" y="37"/>
                  </a:lnTo>
                  <a:lnTo>
                    <a:pt x="24" y="37"/>
                  </a:lnTo>
                  <a:lnTo>
                    <a:pt x="21" y="37"/>
                  </a:lnTo>
                  <a:lnTo>
                    <a:pt x="21" y="37"/>
                  </a:lnTo>
                  <a:lnTo>
                    <a:pt x="21" y="37"/>
                  </a:lnTo>
                  <a:lnTo>
                    <a:pt x="19" y="37"/>
                  </a:lnTo>
                  <a:lnTo>
                    <a:pt x="19" y="37"/>
                  </a:lnTo>
                  <a:lnTo>
                    <a:pt x="17" y="40"/>
                  </a:lnTo>
                  <a:lnTo>
                    <a:pt x="17" y="40"/>
                  </a:lnTo>
                  <a:lnTo>
                    <a:pt x="17" y="42"/>
                  </a:lnTo>
                  <a:lnTo>
                    <a:pt x="19" y="42"/>
                  </a:lnTo>
                  <a:lnTo>
                    <a:pt x="19" y="42"/>
                  </a:lnTo>
                  <a:lnTo>
                    <a:pt x="19" y="42"/>
                  </a:lnTo>
                  <a:lnTo>
                    <a:pt x="17" y="42"/>
                  </a:lnTo>
                  <a:lnTo>
                    <a:pt x="17" y="42"/>
                  </a:lnTo>
                  <a:lnTo>
                    <a:pt x="17" y="44"/>
                  </a:lnTo>
                  <a:lnTo>
                    <a:pt x="17" y="44"/>
                  </a:lnTo>
                  <a:lnTo>
                    <a:pt x="14" y="47"/>
                  </a:lnTo>
                  <a:lnTo>
                    <a:pt x="14" y="47"/>
                  </a:lnTo>
                  <a:lnTo>
                    <a:pt x="14" y="47"/>
                  </a:lnTo>
                  <a:lnTo>
                    <a:pt x="12" y="49"/>
                  </a:lnTo>
                  <a:lnTo>
                    <a:pt x="9" y="49"/>
                  </a:lnTo>
                  <a:lnTo>
                    <a:pt x="9" y="49"/>
                  </a:lnTo>
                  <a:lnTo>
                    <a:pt x="7" y="49"/>
                  </a:lnTo>
                  <a:lnTo>
                    <a:pt x="5" y="49"/>
                  </a:lnTo>
                  <a:lnTo>
                    <a:pt x="5" y="49"/>
                  </a:lnTo>
                  <a:lnTo>
                    <a:pt x="2" y="49"/>
                  </a:lnTo>
                  <a:lnTo>
                    <a:pt x="0" y="49"/>
                  </a:lnTo>
                  <a:lnTo>
                    <a:pt x="0" y="49"/>
                  </a:lnTo>
                  <a:lnTo>
                    <a:pt x="0" y="52"/>
                  </a:lnTo>
                  <a:lnTo>
                    <a:pt x="0" y="52"/>
                  </a:lnTo>
                  <a:lnTo>
                    <a:pt x="0" y="54"/>
                  </a:lnTo>
                  <a:lnTo>
                    <a:pt x="2" y="54"/>
                  </a:lnTo>
                  <a:lnTo>
                    <a:pt x="2" y="54"/>
                  </a:lnTo>
                  <a:lnTo>
                    <a:pt x="2" y="54"/>
                  </a:lnTo>
                  <a:lnTo>
                    <a:pt x="2" y="54"/>
                  </a:lnTo>
                  <a:lnTo>
                    <a:pt x="2" y="54"/>
                  </a:lnTo>
                  <a:lnTo>
                    <a:pt x="2" y="54"/>
                  </a:lnTo>
                  <a:lnTo>
                    <a:pt x="2" y="54"/>
                  </a:lnTo>
                  <a:lnTo>
                    <a:pt x="2" y="54"/>
                  </a:lnTo>
                  <a:lnTo>
                    <a:pt x="2" y="54"/>
                  </a:lnTo>
                  <a:lnTo>
                    <a:pt x="2" y="54"/>
                  </a:lnTo>
                  <a:lnTo>
                    <a:pt x="5" y="56"/>
                  </a:lnTo>
                  <a:lnTo>
                    <a:pt x="5" y="56"/>
                  </a:lnTo>
                  <a:lnTo>
                    <a:pt x="7" y="56"/>
                  </a:lnTo>
                  <a:lnTo>
                    <a:pt x="7" y="56"/>
                  </a:lnTo>
                  <a:lnTo>
                    <a:pt x="9" y="56"/>
                  </a:lnTo>
                  <a:lnTo>
                    <a:pt x="12" y="56"/>
                  </a:lnTo>
                  <a:lnTo>
                    <a:pt x="12" y="56"/>
                  </a:lnTo>
                  <a:lnTo>
                    <a:pt x="12" y="56"/>
                  </a:lnTo>
                  <a:lnTo>
                    <a:pt x="9" y="56"/>
                  </a:lnTo>
                  <a:lnTo>
                    <a:pt x="9" y="56"/>
                  </a:lnTo>
                  <a:lnTo>
                    <a:pt x="7" y="56"/>
                  </a:lnTo>
                  <a:lnTo>
                    <a:pt x="7" y="59"/>
                  </a:lnTo>
                  <a:lnTo>
                    <a:pt x="7" y="59"/>
                  </a:lnTo>
                  <a:lnTo>
                    <a:pt x="7" y="59"/>
                  </a:lnTo>
                  <a:lnTo>
                    <a:pt x="7" y="59"/>
                  </a:lnTo>
                  <a:lnTo>
                    <a:pt x="7" y="59"/>
                  </a:lnTo>
                  <a:lnTo>
                    <a:pt x="7" y="59"/>
                  </a:lnTo>
                  <a:lnTo>
                    <a:pt x="9" y="59"/>
                  </a:lnTo>
                  <a:lnTo>
                    <a:pt x="9" y="59"/>
                  </a:lnTo>
                  <a:lnTo>
                    <a:pt x="9" y="59"/>
                  </a:lnTo>
                  <a:lnTo>
                    <a:pt x="9" y="59"/>
                  </a:lnTo>
                  <a:lnTo>
                    <a:pt x="9" y="59"/>
                  </a:lnTo>
                  <a:lnTo>
                    <a:pt x="12" y="59"/>
                  </a:lnTo>
                  <a:lnTo>
                    <a:pt x="12" y="59"/>
                  </a:lnTo>
                  <a:lnTo>
                    <a:pt x="12" y="59"/>
                  </a:lnTo>
                  <a:lnTo>
                    <a:pt x="14" y="59"/>
                  </a:lnTo>
                  <a:lnTo>
                    <a:pt x="14" y="59"/>
                  </a:lnTo>
                  <a:lnTo>
                    <a:pt x="14" y="59"/>
                  </a:lnTo>
                  <a:lnTo>
                    <a:pt x="17" y="61"/>
                  </a:lnTo>
                  <a:lnTo>
                    <a:pt x="14" y="61"/>
                  </a:lnTo>
                  <a:lnTo>
                    <a:pt x="12" y="61"/>
                  </a:lnTo>
                  <a:lnTo>
                    <a:pt x="12" y="61"/>
                  </a:lnTo>
                  <a:lnTo>
                    <a:pt x="9" y="61"/>
                  </a:lnTo>
                  <a:lnTo>
                    <a:pt x="7" y="61"/>
                  </a:lnTo>
                  <a:lnTo>
                    <a:pt x="5" y="61"/>
                  </a:lnTo>
                  <a:lnTo>
                    <a:pt x="5" y="61"/>
                  </a:lnTo>
                  <a:lnTo>
                    <a:pt x="5" y="61"/>
                  </a:lnTo>
                  <a:lnTo>
                    <a:pt x="5" y="61"/>
                  </a:lnTo>
                  <a:lnTo>
                    <a:pt x="2" y="61"/>
                  </a:lnTo>
                  <a:lnTo>
                    <a:pt x="2" y="68"/>
                  </a:lnTo>
                  <a:lnTo>
                    <a:pt x="2" y="68"/>
                  </a:lnTo>
                  <a:lnTo>
                    <a:pt x="2" y="68"/>
                  </a:lnTo>
                  <a:lnTo>
                    <a:pt x="2" y="71"/>
                  </a:lnTo>
                  <a:lnTo>
                    <a:pt x="2" y="71"/>
                  </a:lnTo>
                  <a:lnTo>
                    <a:pt x="5" y="71"/>
                  </a:lnTo>
                  <a:lnTo>
                    <a:pt x="5" y="73"/>
                  </a:lnTo>
                  <a:lnTo>
                    <a:pt x="5" y="73"/>
                  </a:lnTo>
                  <a:lnTo>
                    <a:pt x="5" y="75"/>
                  </a:lnTo>
                  <a:lnTo>
                    <a:pt x="5" y="75"/>
                  </a:lnTo>
                  <a:lnTo>
                    <a:pt x="7" y="78"/>
                  </a:lnTo>
                  <a:lnTo>
                    <a:pt x="7" y="78"/>
                  </a:lnTo>
                  <a:lnTo>
                    <a:pt x="7" y="78"/>
                  </a:lnTo>
                  <a:lnTo>
                    <a:pt x="7" y="78"/>
                  </a:lnTo>
                  <a:lnTo>
                    <a:pt x="9" y="78"/>
                  </a:lnTo>
                  <a:lnTo>
                    <a:pt x="9" y="78"/>
                  </a:lnTo>
                  <a:lnTo>
                    <a:pt x="7" y="78"/>
                  </a:lnTo>
                  <a:lnTo>
                    <a:pt x="9" y="75"/>
                  </a:lnTo>
                  <a:lnTo>
                    <a:pt x="9" y="75"/>
                  </a:lnTo>
                  <a:lnTo>
                    <a:pt x="9" y="73"/>
                  </a:lnTo>
                  <a:lnTo>
                    <a:pt x="9" y="73"/>
                  </a:lnTo>
                  <a:lnTo>
                    <a:pt x="9" y="73"/>
                  </a:lnTo>
                  <a:lnTo>
                    <a:pt x="9" y="73"/>
                  </a:lnTo>
                  <a:lnTo>
                    <a:pt x="7" y="71"/>
                  </a:lnTo>
                  <a:lnTo>
                    <a:pt x="7" y="71"/>
                  </a:lnTo>
                  <a:lnTo>
                    <a:pt x="7" y="71"/>
                  </a:lnTo>
                  <a:lnTo>
                    <a:pt x="7" y="71"/>
                  </a:lnTo>
                  <a:lnTo>
                    <a:pt x="7" y="71"/>
                  </a:lnTo>
                  <a:lnTo>
                    <a:pt x="9" y="71"/>
                  </a:lnTo>
                  <a:lnTo>
                    <a:pt x="9" y="71"/>
                  </a:lnTo>
                  <a:lnTo>
                    <a:pt x="9" y="73"/>
                  </a:lnTo>
                  <a:lnTo>
                    <a:pt x="9" y="73"/>
                  </a:lnTo>
                  <a:lnTo>
                    <a:pt x="12" y="73"/>
                  </a:lnTo>
                  <a:lnTo>
                    <a:pt x="12" y="73"/>
                  </a:lnTo>
                  <a:lnTo>
                    <a:pt x="12" y="73"/>
                  </a:lnTo>
                  <a:lnTo>
                    <a:pt x="12" y="71"/>
                  </a:lnTo>
                  <a:lnTo>
                    <a:pt x="14" y="71"/>
                  </a:lnTo>
                  <a:lnTo>
                    <a:pt x="14" y="71"/>
                  </a:lnTo>
                  <a:lnTo>
                    <a:pt x="14" y="71"/>
                  </a:lnTo>
                  <a:lnTo>
                    <a:pt x="14" y="71"/>
                  </a:lnTo>
                  <a:lnTo>
                    <a:pt x="14" y="71"/>
                  </a:lnTo>
                  <a:lnTo>
                    <a:pt x="14" y="71"/>
                  </a:lnTo>
                  <a:lnTo>
                    <a:pt x="14" y="73"/>
                  </a:lnTo>
                  <a:lnTo>
                    <a:pt x="12" y="73"/>
                  </a:lnTo>
                  <a:lnTo>
                    <a:pt x="12" y="73"/>
                  </a:lnTo>
                  <a:lnTo>
                    <a:pt x="12" y="73"/>
                  </a:lnTo>
                  <a:lnTo>
                    <a:pt x="12" y="75"/>
                  </a:lnTo>
                  <a:lnTo>
                    <a:pt x="12" y="75"/>
                  </a:lnTo>
                  <a:lnTo>
                    <a:pt x="14" y="75"/>
                  </a:lnTo>
                  <a:lnTo>
                    <a:pt x="14" y="73"/>
                  </a:lnTo>
                  <a:lnTo>
                    <a:pt x="17" y="73"/>
                  </a:lnTo>
                  <a:lnTo>
                    <a:pt x="17" y="73"/>
                  </a:lnTo>
                  <a:lnTo>
                    <a:pt x="17" y="73"/>
                  </a:lnTo>
                  <a:lnTo>
                    <a:pt x="19" y="73"/>
                  </a:lnTo>
                  <a:lnTo>
                    <a:pt x="21" y="73"/>
                  </a:lnTo>
                  <a:lnTo>
                    <a:pt x="21" y="71"/>
                  </a:lnTo>
                  <a:lnTo>
                    <a:pt x="21" y="68"/>
                  </a:lnTo>
                  <a:lnTo>
                    <a:pt x="21" y="73"/>
                  </a:lnTo>
                  <a:lnTo>
                    <a:pt x="19" y="75"/>
                  </a:lnTo>
                  <a:lnTo>
                    <a:pt x="19" y="75"/>
                  </a:lnTo>
                  <a:lnTo>
                    <a:pt x="19" y="75"/>
                  </a:lnTo>
                  <a:lnTo>
                    <a:pt x="21" y="75"/>
                  </a:lnTo>
                  <a:lnTo>
                    <a:pt x="21" y="75"/>
                  </a:lnTo>
                  <a:lnTo>
                    <a:pt x="24" y="75"/>
                  </a:lnTo>
                  <a:lnTo>
                    <a:pt x="21" y="75"/>
                  </a:lnTo>
                  <a:lnTo>
                    <a:pt x="21" y="78"/>
                  </a:lnTo>
                  <a:lnTo>
                    <a:pt x="21" y="78"/>
                  </a:lnTo>
                  <a:lnTo>
                    <a:pt x="21" y="78"/>
                  </a:lnTo>
                  <a:lnTo>
                    <a:pt x="19" y="75"/>
                  </a:lnTo>
                  <a:lnTo>
                    <a:pt x="17" y="75"/>
                  </a:lnTo>
                  <a:lnTo>
                    <a:pt x="14" y="75"/>
                  </a:lnTo>
                  <a:lnTo>
                    <a:pt x="14" y="75"/>
                  </a:lnTo>
                  <a:lnTo>
                    <a:pt x="14" y="78"/>
                  </a:lnTo>
                  <a:lnTo>
                    <a:pt x="14" y="78"/>
                  </a:lnTo>
                  <a:lnTo>
                    <a:pt x="14" y="78"/>
                  </a:lnTo>
                  <a:lnTo>
                    <a:pt x="14" y="78"/>
                  </a:lnTo>
                  <a:lnTo>
                    <a:pt x="14" y="78"/>
                  </a:lnTo>
                  <a:lnTo>
                    <a:pt x="12" y="78"/>
                  </a:lnTo>
                  <a:lnTo>
                    <a:pt x="12" y="80"/>
                  </a:lnTo>
                  <a:lnTo>
                    <a:pt x="12" y="80"/>
                  </a:lnTo>
                  <a:lnTo>
                    <a:pt x="9" y="80"/>
                  </a:lnTo>
                  <a:lnTo>
                    <a:pt x="9" y="80"/>
                  </a:lnTo>
                  <a:lnTo>
                    <a:pt x="9" y="82"/>
                  </a:lnTo>
                  <a:lnTo>
                    <a:pt x="9" y="82"/>
                  </a:lnTo>
                  <a:lnTo>
                    <a:pt x="12" y="82"/>
                  </a:lnTo>
                  <a:lnTo>
                    <a:pt x="12" y="85"/>
                  </a:lnTo>
                  <a:lnTo>
                    <a:pt x="12" y="85"/>
                  </a:lnTo>
                  <a:lnTo>
                    <a:pt x="12" y="85"/>
                  </a:lnTo>
                  <a:lnTo>
                    <a:pt x="12" y="85"/>
                  </a:lnTo>
                  <a:lnTo>
                    <a:pt x="12" y="85"/>
                  </a:lnTo>
                  <a:lnTo>
                    <a:pt x="14" y="85"/>
                  </a:lnTo>
                  <a:lnTo>
                    <a:pt x="14" y="85"/>
                  </a:lnTo>
                  <a:lnTo>
                    <a:pt x="14" y="85"/>
                  </a:lnTo>
                  <a:lnTo>
                    <a:pt x="14" y="87"/>
                  </a:lnTo>
                  <a:lnTo>
                    <a:pt x="12" y="87"/>
                  </a:lnTo>
                  <a:lnTo>
                    <a:pt x="12" y="85"/>
                  </a:lnTo>
                  <a:lnTo>
                    <a:pt x="9" y="85"/>
                  </a:lnTo>
                  <a:lnTo>
                    <a:pt x="7" y="82"/>
                  </a:lnTo>
                  <a:lnTo>
                    <a:pt x="7" y="80"/>
                  </a:lnTo>
                  <a:lnTo>
                    <a:pt x="7" y="80"/>
                  </a:lnTo>
                  <a:lnTo>
                    <a:pt x="5" y="80"/>
                  </a:lnTo>
                  <a:lnTo>
                    <a:pt x="5" y="80"/>
                  </a:lnTo>
                  <a:lnTo>
                    <a:pt x="5" y="80"/>
                  </a:lnTo>
                  <a:lnTo>
                    <a:pt x="2" y="80"/>
                  </a:lnTo>
                  <a:lnTo>
                    <a:pt x="2" y="80"/>
                  </a:lnTo>
                  <a:lnTo>
                    <a:pt x="2" y="80"/>
                  </a:lnTo>
                  <a:lnTo>
                    <a:pt x="2" y="80"/>
                  </a:lnTo>
                  <a:lnTo>
                    <a:pt x="2" y="80"/>
                  </a:lnTo>
                  <a:lnTo>
                    <a:pt x="0" y="80"/>
                  </a:lnTo>
                  <a:lnTo>
                    <a:pt x="0" y="80"/>
                  </a:lnTo>
                  <a:lnTo>
                    <a:pt x="2" y="80"/>
                  </a:lnTo>
                  <a:lnTo>
                    <a:pt x="2" y="82"/>
                  </a:lnTo>
                  <a:lnTo>
                    <a:pt x="2" y="82"/>
                  </a:lnTo>
                  <a:lnTo>
                    <a:pt x="2" y="82"/>
                  </a:lnTo>
                  <a:lnTo>
                    <a:pt x="0" y="82"/>
                  </a:lnTo>
                  <a:lnTo>
                    <a:pt x="0" y="82"/>
                  </a:lnTo>
                  <a:lnTo>
                    <a:pt x="2" y="85"/>
                  </a:lnTo>
                  <a:lnTo>
                    <a:pt x="2" y="85"/>
                  </a:lnTo>
                  <a:lnTo>
                    <a:pt x="2" y="85"/>
                  </a:lnTo>
                  <a:lnTo>
                    <a:pt x="2" y="87"/>
                  </a:lnTo>
                  <a:lnTo>
                    <a:pt x="5" y="87"/>
                  </a:lnTo>
                  <a:lnTo>
                    <a:pt x="5" y="87"/>
                  </a:lnTo>
                  <a:lnTo>
                    <a:pt x="5" y="87"/>
                  </a:lnTo>
                  <a:lnTo>
                    <a:pt x="5" y="87"/>
                  </a:lnTo>
                  <a:lnTo>
                    <a:pt x="5" y="87"/>
                  </a:lnTo>
                  <a:lnTo>
                    <a:pt x="5" y="87"/>
                  </a:lnTo>
                  <a:lnTo>
                    <a:pt x="7" y="92"/>
                  </a:lnTo>
                  <a:lnTo>
                    <a:pt x="7" y="92"/>
                  </a:lnTo>
                  <a:lnTo>
                    <a:pt x="7" y="92"/>
                  </a:lnTo>
                  <a:lnTo>
                    <a:pt x="7" y="92"/>
                  </a:lnTo>
                  <a:lnTo>
                    <a:pt x="7" y="94"/>
                  </a:lnTo>
                  <a:lnTo>
                    <a:pt x="7" y="97"/>
                  </a:lnTo>
                  <a:lnTo>
                    <a:pt x="7" y="97"/>
                  </a:lnTo>
                  <a:lnTo>
                    <a:pt x="7" y="97"/>
                  </a:lnTo>
                  <a:lnTo>
                    <a:pt x="7" y="97"/>
                  </a:lnTo>
                  <a:lnTo>
                    <a:pt x="9" y="94"/>
                  </a:lnTo>
                  <a:lnTo>
                    <a:pt x="12" y="94"/>
                  </a:lnTo>
                  <a:lnTo>
                    <a:pt x="12" y="94"/>
                  </a:lnTo>
                  <a:lnTo>
                    <a:pt x="14" y="94"/>
                  </a:lnTo>
                  <a:lnTo>
                    <a:pt x="14" y="94"/>
                  </a:lnTo>
                  <a:lnTo>
                    <a:pt x="14" y="94"/>
                  </a:lnTo>
                  <a:lnTo>
                    <a:pt x="17" y="94"/>
                  </a:lnTo>
                  <a:lnTo>
                    <a:pt x="17" y="94"/>
                  </a:lnTo>
                  <a:lnTo>
                    <a:pt x="17" y="92"/>
                  </a:lnTo>
                  <a:lnTo>
                    <a:pt x="17" y="92"/>
                  </a:lnTo>
                  <a:lnTo>
                    <a:pt x="17" y="92"/>
                  </a:lnTo>
                  <a:lnTo>
                    <a:pt x="17" y="92"/>
                  </a:lnTo>
                  <a:lnTo>
                    <a:pt x="17" y="94"/>
                  </a:lnTo>
                  <a:lnTo>
                    <a:pt x="17" y="94"/>
                  </a:lnTo>
                  <a:lnTo>
                    <a:pt x="17" y="94"/>
                  </a:lnTo>
                  <a:lnTo>
                    <a:pt x="17" y="94"/>
                  </a:lnTo>
                  <a:lnTo>
                    <a:pt x="17" y="97"/>
                  </a:lnTo>
                  <a:lnTo>
                    <a:pt x="17" y="97"/>
                  </a:lnTo>
                  <a:lnTo>
                    <a:pt x="19" y="97"/>
                  </a:lnTo>
                  <a:lnTo>
                    <a:pt x="19" y="97"/>
                  </a:lnTo>
                  <a:lnTo>
                    <a:pt x="19" y="99"/>
                  </a:lnTo>
                  <a:lnTo>
                    <a:pt x="19" y="99"/>
                  </a:lnTo>
                  <a:lnTo>
                    <a:pt x="21" y="101"/>
                  </a:lnTo>
                  <a:lnTo>
                    <a:pt x="21" y="101"/>
                  </a:lnTo>
                  <a:lnTo>
                    <a:pt x="21" y="101"/>
                  </a:lnTo>
                  <a:lnTo>
                    <a:pt x="21" y="101"/>
                  </a:lnTo>
                  <a:lnTo>
                    <a:pt x="21" y="104"/>
                  </a:lnTo>
                  <a:lnTo>
                    <a:pt x="21" y="104"/>
                  </a:lnTo>
                  <a:lnTo>
                    <a:pt x="21" y="104"/>
                  </a:lnTo>
                  <a:lnTo>
                    <a:pt x="21" y="104"/>
                  </a:lnTo>
                  <a:lnTo>
                    <a:pt x="21" y="104"/>
                  </a:lnTo>
                  <a:lnTo>
                    <a:pt x="21" y="104"/>
                  </a:lnTo>
                  <a:lnTo>
                    <a:pt x="21" y="108"/>
                  </a:lnTo>
                  <a:lnTo>
                    <a:pt x="24" y="108"/>
                  </a:lnTo>
                  <a:lnTo>
                    <a:pt x="24" y="108"/>
                  </a:lnTo>
                  <a:lnTo>
                    <a:pt x="26" y="111"/>
                  </a:lnTo>
                  <a:lnTo>
                    <a:pt x="24" y="111"/>
                  </a:lnTo>
                  <a:lnTo>
                    <a:pt x="24" y="108"/>
                  </a:lnTo>
                  <a:lnTo>
                    <a:pt x="21" y="108"/>
                  </a:lnTo>
                  <a:lnTo>
                    <a:pt x="21" y="111"/>
                  </a:lnTo>
                  <a:lnTo>
                    <a:pt x="19" y="111"/>
                  </a:lnTo>
                  <a:lnTo>
                    <a:pt x="19" y="111"/>
                  </a:lnTo>
                  <a:lnTo>
                    <a:pt x="19" y="113"/>
                  </a:lnTo>
                  <a:lnTo>
                    <a:pt x="19" y="113"/>
                  </a:lnTo>
                  <a:lnTo>
                    <a:pt x="21" y="113"/>
                  </a:lnTo>
                  <a:lnTo>
                    <a:pt x="21" y="113"/>
                  </a:lnTo>
                  <a:lnTo>
                    <a:pt x="21" y="113"/>
                  </a:lnTo>
                  <a:lnTo>
                    <a:pt x="21" y="115"/>
                  </a:lnTo>
                  <a:lnTo>
                    <a:pt x="26" y="118"/>
                  </a:lnTo>
                  <a:lnTo>
                    <a:pt x="28" y="115"/>
                  </a:lnTo>
                  <a:lnTo>
                    <a:pt x="28" y="115"/>
                  </a:lnTo>
                  <a:lnTo>
                    <a:pt x="28" y="115"/>
                  </a:lnTo>
                  <a:lnTo>
                    <a:pt x="26" y="115"/>
                  </a:lnTo>
                  <a:lnTo>
                    <a:pt x="26" y="118"/>
                  </a:lnTo>
                  <a:lnTo>
                    <a:pt x="26" y="118"/>
                  </a:lnTo>
                  <a:lnTo>
                    <a:pt x="28" y="120"/>
                  </a:lnTo>
                  <a:lnTo>
                    <a:pt x="28" y="120"/>
                  </a:lnTo>
                  <a:lnTo>
                    <a:pt x="28" y="120"/>
                  </a:lnTo>
                  <a:lnTo>
                    <a:pt x="31" y="123"/>
                  </a:lnTo>
                  <a:lnTo>
                    <a:pt x="31" y="123"/>
                  </a:lnTo>
                  <a:lnTo>
                    <a:pt x="33" y="123"/>
                  </a:lnTo>
                  <a:lnTo>
                    <a:pt x="33" y="123"/>
                  </a:lnTo>
                  <a:lnTo>
                    <a:pt x="35" y="123"/>
                  </a:lnTo>
                  <a:lnTo>
                    <a:pt x="35" y="123"/>
                  </a:lnTo>
                  <a:lnTo>
                    <a:pt x="38" y="123"/>
                  </a:lnTo>
                  <a:lnTo>
                    <a:pt x="38" y="123"/>
                  </a:lnTo>
                  <a:lnTo>
                    <a:pt x="43" y="120"/>
                  </a:lnTo>
                  <a:lnTo>
                    <a:pt x="43" y="118"/>
                  </a:lnTo>
                  <a:lnTo>
                    <a:pt x="45" y="118"/>
                  </a:lnTo>
                  <a:lnTo>
                    <a:pt x="45" y="118"/>
                  </a:lnTo>
                  <a:lnTo>
                    <a:pt x="45" y="118"/>
                  </a:lnTo>
                  <a:lnTo>
                    <a:pt x="45" y="118"/>
                  </a:lnTo>
                  <a:lnTo>
                    <a:pt x="45" y="120"/>
                  </a:lnTo>
                  <a:lnTo>
                    <a:pt x="45" y="120"/>
                  </a:lnTo>
                  <a:lnTo>
                    <a:pt x="45" y="120"/>
                  </a:lnTo>
                  <a:lnTo>
                    <a:pt x="45" y="120"/>
                  </a:lnTo>
                  <a:lnTo>
                    <a:pt x="43" y="120"/>
                  </a:lnTo>
                  <a:lnTo>
                    <a:pt x="40" y="123"/>
                  </a:lnTo>
                  <a:lnTo>
                    <a:pt x="40" y="125"/>
                  </a:lnTo>
                  <a:lnTo>
                    <a:pt x="43" y="125"/>
                  </a:lnTo>
                  <a:lnTo>
                    <a:pt x="43" y="125"/>
                  </a:lnTo>
                  <a:lnTo>
                    <a:pt x="43" y="125"/>
                  </a:lnTo>
                  <a:lnTo>
                    <a:pt x="43" y="125"/>
                  </a:lnTo>
                  <a:lnTo>
                    <a:pt x="43" y="125"/>
                  </a:lnTo>
                  <a:lnTo>
                    <a:pt x="43" y="125"/>
                  </a:lnTo>
                  <a:lnTo>
                    <a:pt x="43" y="125"/>
                  </a:lnTo>
                  <a:lnTo>
                    <a:pt x="43" y="125"/>
                  </a:lnTo>
                  <a:lnTo>
                    <a:pt x="43" y="125"/>
                  </a:lnTo>
                  <a:lnTo>
                    <a:pt x="43" y="125"/>
                  </a:lnTo>
                  <a:lnTo>
                    <a:pt x="43" y="127"/>
                  </a:lnTo>
                  <a:lnTo>
                    <a:pt x="43" y="127"/>
                  </a:lnTo>
                  <a:lnTo>
                    <a:pt x="45" y="127"/>
                  </a:lnTo>
                  <a:lnTo>
                    <a:pt x="45" y="130"/>
                  </a:lnTo>
                  <a:lnTo>
                    <a:pt x="45" y="130"/>
                  </a:lnTo>
                  <a:lnTo>
                    <a:pt x="45" y="130"/>
                  </a:lnTo>
                  <a:lnTo>
                    <a:pt x="47" y="130"/>
                  </a:lnTo>
                  <a:lnTo>
                    <a:pt x="47" y="130"/>
                  </a:lnTo>
                  <a:lnTo>
                    <a:pt x="47" y="130"/>
                  </a:lnTo>
                  <a:lnTo>
                    <a:pt x="47" y="130"/>
                  </a:lnTo>
                  <a:lnTo>
                    <a:pt x="50" y="130"/>
                  </a:lnTo>
                  <a:lnTo>
                    <a:pt x="50" y="130"/>
                  </a:lnTo>
                  <a:lnTo>
                    <a:pt x="52" y="130"/>
                  </a:lnTo>
                  <a:lnTo>
                    <a:pt x="52" y="130"/>
                  </a:lnTo>
                  <a:lnTo>
                    <a:pt x="54" y="130"/>
                  </a:lnTo>
                  <a:lnTo>
                    <a:pt x="54" y="130"/>
                  </a:lnTo>
                  <a:lnTo>
                    <a:pt x="54" y="127"/>
                  </a:lnTo>
                  <a:lnTo>
                    <a:pt x="54" y="127"/>
                  </a:lnTo>
                  <a:lnTo>
                    <a:pt x="54" y="127"/>
                  </a:lnTo>
                  <a:lnTo>
                    <a:pt x="54" y="127"/>
                  </a:lnTo>
                  <a:lnTo>
                    <a:pt x="57" y="127"/>
                  </a:lnTo>
                  <a:lnTo>
                    <a:pt x="57" y="127"/>
                  </a:lnTo>
                  <a:lnTo>
                    <a:pt x="57" y="127"/>
                  </a:lnTo>
                  <a:lnTo>
                    <a:pt x="57" y="127"/>
                  </a:lnTo>
                  <a:lnTo>
                    <a:pt x="57" y="127"/>
                  </a:lnTo>
                  <a:lnTo>
                    <a:pt x="59" y="127"/>
                  </a:lnTo>
                  <a:lnTo>
                    <a:pt x="59" y="127"/>
                  </a:lnTo>
                  <a:lnTo>
                    <a:pt x="59" y="127"/>
                  </a:lnTo>
                  <a:lnTo>
                    <a:pt x="59" y="127"/>
                  </a:lnTo>
                  <a:lnTo>
                    <a:pt x="59" y="127"/>
                  </a:lnTo>
                  <a:lnTo>
                    <a:pt x="59" y="127"/>
                  </a:lnTo>
                  <a:lnTo>
                    <a:pt x="59" y="130"/>
                  </a:lnTo>
                  <a:lnTo>
                    <a:pt x="57" y="130"/>
                  </a:lnTo>
                  <a:lnTo>
                    <a:pt x="57" y="130"/>
                  </a:lnTo>
                  <a:lnTo>
                    <a:pt x="57" y="130"/>
                  </a:lnTo>
                  <a:lnTo>
                    <a:pt x="57" y="130"/>
                  </a:lnTo>
                  <a:lnTo>
                    <a:pt x="57" y="130"/>
                  </a:lnTo>
                  <a:lnTo>
                    <a:pt x="54" y="130"/>
                  </a:lnTo>
                  <a:lnTo>
                    <a:pt x="54" y="130"/>
                  </a:lnTo>
                  <a:lnTo>
                    <a:pt x="54" y="132"/>
                  </a:lnTo>
                  <a:lnTo>
                    <a:pt x="52" y="132"/>
                  </a:lnTo>
                  <a:lnTo>
                    <a:pt x="52" y="132"/>
                  </a:lnTo>
                  <a:lnTo>
                    <a:pt x="52" y="130"/>
                  </a:lnTo>
                  <a:lnTo>
                    <a:pt x="52" y="130"/>
                  </a:lnTo>
                  <a:lnTo>
                    <a:pt x="50" y="130"/>
                  </a:lnTo>
                  <a:lnTo>
                    <a:pt x="50" y="132"/>
                  </a:lnTo>
                  <a:lnTo>
                    <a:pt x="50" y="132"/>
                  </a:lnTo>
                  <a:lnTo>
                    <a:pt x="50" y="132"/>
                  </a:lnTo>
                  <a:lnTo>
                    <a:pt x="47" y="132"/>
                  </a:lnTo>
                  <a:lnTo>
                    <a:pt x="47" y="132"/>
                  </a:lnTo>
                  <a:lnTo>
                    <a:pt x="47" y="132"/>
                  </a:lnTo>
                  <a:lnTo>
                    <a:pt x="45" y="132"/>
                  </a:lnTo>
                  <a:lnTo>
                    <a:pt x="45" y="132"/>
                  </a:lnTo>
                  <a:lnTo>
                    <a:pt x="45" y="134"/>
                  </a:lnTo>
                  <a:lnTo>
                    <a:pt x="43" y="134"/>
                  </a:lnTo>
                  <a:lnTo>
                    <a:pt x="43" y="134"/>
                  </a:lnTo>
                  <a:lnTo>
                    <a:pt x="43" y="137"/>
                  </a:lnTo>
                  <a:lnTo>
                    <a:pt x="43" y="137"/>
                  </a:lnTo>
                  <a:lnTo>
                    <a:pt x="45" y="137"/>
                  </a:lnTo>
                  <a:lnTo>
                    <a:pt x="45" y="137"/>
                  </a:lnTo>
                  <a:lnTo>
                    <a:pt x="45" y="137"/>
                  </a:lnTo>
                  <a:lnTo>
                    <a:pt x="45" y="137"/>
                  </a:lnTo>
                  <a:lnTo>
                    <a:pt x="47" y="137"/>
                  </a:lnTo>
                  <a:lnTo>
                    <a:pt x="47" y="137"/>
                  </a:lnTo>
                  <a:lnTo>
                    <a:pt x="47" y="137"/>
                  </a:lnTo>
                  <a:lnTo>
                    <a:pt x="47" y="137"/>
                  </a:lnTo>
                  <a:lnTo>
                    <a:pt x="50" y="137"/>
                  </a:lnTo>
                  <a:lnTo>
                    <a:pt x="50" y="137"/>
                  </a:lnTo>
                  <a:lnTo>
                    <a:pt x="50" y="139"/>
                  </a:lnTo>
                  <a:lnTo>
                    <a:pt x="50" y="139"/>
                  </a:lnTo>
                  <a:lnTo>
                    <a:pt x="47" y="139"/>
                  </a:lnTo>
                  <a:lnTo>
                    <a:pt x="45" y="137"/>
                  </a:lnTo>
                  <a:lnTo>
                    <a:pt x="45" y="137"/>
                  </a:lnTo>
                  <a:lnTo>
                    <a:pt x="43" y="139"/>
                  </a:lnTo>
                  <a:lnTo>
                    <a:pt x="52" y="142"/>
                  </a:lnTo>
                  <a:lnTo>
                    <a:pt x="66" y="146"/>
                  </a:lnTo>
                  <a:lnTo>
                    <a:pt x="78" y="151"/>
                  </a:lnTo>
                  <a:lnTo>
                    <a:pt x="85" y="156"/>
                  </a:lnTo>
                  <a:lnTo>
                    <a:pt x="88" y="158"/>
                  </a:lnTo>
                  <a:lnTo>
                    <a:pt x="90" y="158"/>
                  </a:lnTo>
                  <a:lnTo>
                    <a:pt x="90" y="160"/>
                  </a:lnTo>
                  <a:lnTo>
                    <a:pt x="90" y="160"/>
                  </a:lnTo>
                  <a:lnTo>
                    <a:pt x="90" y="160"/>
                  </a:lnTo>
                  <a:lnTo>
                    <a:pt x="90" y="160"/>
                  </a:lnTo>
                  <a:lnTo>
                    <a:pt x="92" y="160"/>
                  </a:lnTo>
                  <a:lnTo>
                    <a:pt x="92" y="160"/>
                  </a:lnTo>
                  <a:lnTo>
                    <a:pt x="92" y="160"/>
                  </a:lnTo>
                  <a:lnTo>
                    <a:pt x="92" y="160"/>
                  </a:lnTo>
                  <a:lnTo>
                    <a:pt x="92" y="160"/>
                  </a:lnTo>
                  <a:lnTo>
                    <a:pt x="92" y="160"/>
                  </a:lnTo>
                  <a:lnTo>
                    <a:pt x="92" y="163"/>
                  </a:lnTo>
                  <a:lnTo>
                    <a:pt x="95" y="163"/>
                  </a:lnTo>
                  <a:lnTo>
                    <a:pt x="97" y="163"/>
                  </a:lnTo>
                  <a:lnTo>
                    <a:pt x="97" y="163"/>
                  </a:lnTo>
                  <a:lnTo>
                    <a:pt x="99" y="163"/>
                  </a:lnTo>
                  <a:lnTo>
                    <a:pt x="99" y="163"/>
                  </a:lnTo>
                  <a:lnTo>
                    <a:pt x="99" y="160"/>
                  </a:lnTo>
                  <a:lnTo>
                    <a:pt x="99" y="160"/>
                  </a:lnTo>
                  <a:lnTo>
                    <a:pt x="102" y="160"/>
                  </a:lnTo>
                  <a:lnTo>
                    <a:pt x="102" y="158"/>
                  </a:lnTo>
                  <a:lnTo>
                    <a:pt x="102" y="158"/>
                  </a:lnTo>
                  <a:lnTo>
                    <a:pt x="102" y="158"/>
                  </a:lnTo>
                  <a:lnTo>
                    <a:pt x="102" y="156"/>
                  </a:lnTo>
                  <a:lnTo>
                    <a:pt x="102" y="156"/>
                  </a:lnTo>
                  <a:lnTo>
                    <a:pt x="104" y="156"/>
                  </a:lnTo>
                  <a:lnTo>
                    <a:pt x="104" y="156"/>
                  </a:lnTo>
                  <a:lnTo>
                    <a:pt x="104" y="156"/>
                  </a:lnTo>
                  <a:lnTo>
                    <a:pt x="104" y="156"/>
                  </a:lnTo>
                  <a:lnTo>
                    <a:pt x="104" y="153"/>
                  </a:lnTo>
                  <a:lnTo>
                    <a:pt x="104" y="153"/>
                  </a:lnTo>
                  <a:lnTo>
                    <a:pt x="102" y="153"/>
                  </a:lnTo>
                  <a:lnTo>
                    <a:pt x="104" y="151"/>
                  </a:lnTo>
                  <a:lnTo>
                    <a:pt x="104" y="151"/>
                  </a:lnTo>
                  <a:lnTo>
                    <a:pt x="106" y="149"/>
                  </a:lnTo>
                  <a:lnTo>
                    <a:pt x="106" y="149"/>
                  </a:lnTo>
                  <a:lnTo>
                    <a:pt x="111" y="146"/>
                  </a:lnTo>
                  <a:lnTo>
                    <a:pt x="111" y="146"/>
                  </a:lnTo>
                  <a:lnTo>
                    <a:pt x="116" y="142"/>
                  </a:lnTo>
                  <a:lnTo>
                    <a:pt x="116" y="139"/>
                  </a:lnTo>
                  <a:lnTo>
                    <a:pt x="123" y="134"/>
                  </a:lnTo>
                  <a:lnTo>
                    <a:pt x="125" y="132"/>
                  </a:lnTo>
                  <a:lnTo>
                    <a:pt x="128" y="132"/>
                  </a:lnTo>
                  <a:lnTo>
                    <a:pt x="128" y="132"/>
                  </a:lnTo>
                  <a:lnTo>
                    <a:pt x="130" y="132"/>
                  </a:lnTo>
                  <a:lnTo>
                    <a:pt x="130" y="130"/>
                  </a:lnTo>
                  <a:lnTo>
                    <a:pt x="137" y="123"/>
                  </a:lnTo>
                  <a:lnTo>
                    <a:pt x="140" y="120"/>
                  </a:lnTo>
                  <a:lnTo>
                    <a:pt x="142" y="118"/>
                  </a:lnTo>
                  <a:lnTo>
                    <a:pt x="142" y="118"/>
                  </a:lnTo>
                  <a:lnTo>
                    <a:pt x="144" y="118"/>
                  </a:lnTo>
                  <a:lnTo>
                    <a:pt x="144" y="106"/>
                  </a:lnTo>
                  <a:lnTo>
                    <a:pt x="144" y="106"/>
                  </a:lnTo>
                  <a:lnTo>
                    <a:pt x="144" y="104"/>
                  </a:lnTo>
                  <a:lnTo>
                    <a:pt x="144" y="104"/>
                  </a:lnTo>
                  <a:lnTo>
                    <a:pt x="144" y="104"/>
                  </a:lnTo>
                  <a:lnTo>
                    <a:pt x="147" y="104"/>
                  </a:lnTo>
                  <a:lnTo>
                    <a:pt x="147" y="101"/>
                  </a:lnTo>
                  <a:lnTo>
                    <a:pt x="149" y="99"/>
                  </a:lnTo>
                  <a:lnTo>
                    <a:pt x="149" y="99"/>
                  </a:lnTo>
                  <a:lnTo>
                    <a:pt x="149" y="99"/>
                  </a:lnTo>
                  <a:lnTo>
                    <a:pt x="154" y="99"/>
                  </a:lnTo>
                  <a:lnTo>
                    <a:pt x="156" y="99"/>
                  </a:lnTo>
                  <a:lnTo>
                    <a:pt x="156" y="99"/>
                  </a:lnTo>
                  <a:lnTo>
                    <a:pt x="159" y="97"/>
                  </a:lnTo>
                  <a:lnTo>
                    <a:pt x="159" y="97"/>
                  </a:lnTo>
                  <a:lnTo>
                    <a:pt x="159" y="94"/>
                  </a:lnTo>
                  <a:lnTo>
                    <a:pt x="159" y="94"/>
                  </a:lnTo>
                  <a:lnTo>
                    <a:pt x="159" y="92"/>
                  </a:lnTo>
                  <a:lnTo>
                    <a:pt x="159" y="92"/>
                  </a:lnTo>
                  <a:lnTo>
                    <a:pt x="159" y="89"/>
                  </a:lnTo>
                  <a:lnTo>
                    <a:pt x="161" y="82"/>
                  </a:lnTo>
                  <a:lnTo>
                    <a:pt x="161" y="80"/>
                  </a:lnTo>
                  <a:lnTo>
                    <a:pt x="161" y="80"/>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7" name="Freeform 57">
              <a:extLst>
                <a:ext uri="{FF2B5EF4-FFF2-40B4-BE49-F238E27FC236}">
                  <a16:creationId xmlns:a16="http://schemas.microsoft.com/office/drawing/2014/main" xmlns="" id="{D6379478-70FD-4EB8-8CAB-FE02CDAF83AC}"/>
                </a:ext>
              </a:extLst>
            </p:cNvPr>
            <p:cNvSpPr>
              <a:spLocks noEditPoints="1"/>
            </p:cNvSpPr>
            <p:nvPr/>
          </p:nvSpPr>
          <p:spPr bwMode="auto">
            <a:xfrm>
              <a:off x="11141074" y="3896879"/>
              <a:ext cx="854075" cy="508000"/>
            </a:xfrm>
            <a:custGeom>
              <a:avLst/>
              <a:gdLst>
                <a:gd name="T0" fmla="*/ 69 w 538"/>
                <a:gd name="T1" fmla="*/ 317 h 320"/>
                <a:gd name="T2" fmla="*/ 348 w 538"/>
                <a:gd name="T3" fmla="*/ 173 h 320"/>
                <a:gd name="T4" fmla="*/ 348 w 538"/>
                <a:gd name="T5" fmla="*/ 173 h 320"/>
                <a:gd name="T6" fmla="*/ 381 w 538"/>
                <a:gd name="T7" fmla="*/ 88 h 320"/>
                <a:gd name="T8" fmla="*/ 381 w 538"/>
                <a:gd name="T9" fmla="*/ 88 h 320"/>
                <a:gd name="T10" fmla="*/ 381 w 538"/>
                <a:gd name="T11" fmla="*/ 88 h 320"/>
                <a:gd name="T12" fmla="*/ 3 w 538"/>
                <a:gd name="T13" fmla="*/ 298 h 320"/>
                <a:gd name="T14" fmla="*/ 5 w 538"/>
                <a:gd name="T15" fmla="*/ 298 h 320"/>
                <a:gd name="T16" fmla="*/ 10 w 538"/>
                <a:gd name="T17" fmla="*/ 298 h 320"/>
                <a:gd name="T18" fmla="*/ 10 w 538"/>
                <a:gd name="T19" fmla="*/ 298 h 320"/>
                <a:gd name="T20" fmla="*/ 3 w 538"/>
                <a:gd name="T21" fmla="*/ 298 h 320"/>
                <a:gd name="T22" fmla="*/ 3 w 538"/>
                <a:gd name="T23" fmla="*/ 298 h 320"/>
                <a:gd name="T24" fmla="*/ 15 w 538"/>
                <a:gd name="T25" fmla="*/ 320 h 320"/>
                <a:gd name="T26" fmla="*/ 15 w 538"/>
                <a:gd name="T27" fmla="*/ 320 h 320"/>
                <a:gd name="T28" fmla="*/ 15 w 538"/>
                <a:gd name="T29" fmla="*/ 320 h 320"/>
                <a:gd name="T30" fmla="*/ 12 w 538"/>
                <a:gd name="T31" fmla="*/ 298 h 320"/>
                <a:gd name="T32" fmla="*/ 12 w 538"/>
                <a:gd name="T33" fmla="*/ 301 h 320"/>
                <a:gd name="T34" fmla="*/ 12 w 538"/>
                <a:gd name="T35" fmla="*/ 301 h 320"/>
                <a:gd name="T36" fmla="*/ 12 w 538"/>
                <a:gd name="T37" fmla="*/ 301 h 320"/>
                <a:gd name="T38" fmla="*/ 8 w 538"/>
                <a:gd name="T39" fmla="*/ 301 h 320"/>
                <a:gd name="T40" fmla="*/ 3 w 538"/>
                <a:gd name="T41" fmla="*/ 303 h 320"/>
                <a:gd name="T42" fmla="*/ 0 w 538"/>
                <a:gd name="T43" fmla="*/ 303 h 320"/>
                <a:gd name="T44" fmla="*/ 12 w 538"/>
                <a:gd name="T45" fmla="*/ 303 h 320"/>
                <a:gd name="T46" fmla="*/ 17 w 538"/>
                <a:gd name="T47" fmla="*/ 301 h 320"/>
                <a:gd name="T48" fmla="*/ 15 w 538"/>
                <a:gd name="T49" fmla="*/ 298 h 320"/>
                <a:gd name="T50" fmla="*/ 504 w 538"/>
                <a:gd name="T51" fmla="*/ 3 h 320"/>
                <a:gd name="T52" fmla="*/ 483 w 538"/>
                <a:gd name="T53" fmla="*/ 36 h 320"/>
                <a:gd name="T54" fmla="*/ 483 w 538"/>
                <a:gd name="T55" fmla="*/ 38 h 320"/>
                <a:gd name="T56" fmla="*/ 483 w 538"/>
                <a:gd name="T57" fmla="*/ 38 h 320"/>
                <a:gd name="T58" fmla="*/ 538 w 538"/>
                <a:gd name="T59" fmla="*/ 178 h 320"/>
                <a:gd name="T60" fmla="*/ 538 w 538"/>
                <a:gd name="T61" fmla="*/ 180 h 320"/>
                <a:gd name="T62" fmla="*/ 538 w 538"/>
                <a:gd name="T63" fmla="*/ 178 h 320"/>
                <a:gd name="T64" fmla="*/ 507 w 538"/>
                <a:gd name="T65" fmla="*/ 26 h 320"/>
                <a:gd name="T66" fmla="*/ 507 w 538"/>
                <a:gd name="T67" fmla="*/ 29 h 320"/>
                <a:gd name="T68" fmla="*/ 509 w 538"/>
                <a:gd name="T69" fmla="*/ 31 h 320"/>
                <a:gd name="T70" fmla="*/ 512 w 538"/>
                <a:gd name="T71" fmla="*/ 31 h 320"/>
                <a:gd name="T72" fmla="*/ 512 w 538"/>
                <a:gd name="T73" fmla="*/ 29 h 320"/>
                <a:gd name="T74" fmla="*/ 507 w 538"/>
                <a:gd name="T75" fmla="*/ 26 h 320"/>
                <a:gd name="T76" fmla="*/ 490 w 538"/>
                <a:gd name="T77" fmla="*/ 111 h 320"/>
                <a:gd name="T78" fmla="*/ 500 w 538"/>
                <a:gd name="T79" fmla="*/ 48 h 320"/>
                <a:gd name="T80" fmla="*/ 495 w 538"/>
                <a:gd name="T81" fmla="*/ 45 h 320"/>
                <a:gd name="T82" fmla="*/ 495 w 538"/>
                <a:gd name="T83" fmla="*/ 40 h 320"/>
                <a:gd name="T84" fmla="*/ 493 w 538"/>
                <a:gd name="T85" fmla="*/ 43 h 320"/>
                <a:gd name="T86" fmla="*/ 490 w 538"/>
                <a:gd name="T87" fmla="*/ 43 h 320"/>
                <a:gd name="T88" fmla="*/ 490 w 538"/>
                <a:gd name="T89" fmla="*/ 45 h 320"/>
                <a:gd name="T90" fmla="*/ 493 w 538"/>
                <a:gd name="T91" fmla="*/ 48 h 320"/>
                <a:gd name="T92" fmla="*/ 495 w 538"/>
                <a:gd name="T93" fmla="*/ 48 h 320"/>
                <a:gd name="T94" fmla="*/ 495 w 538"/>
                <a:gd name="T95" fmla="*/ 50 h 320"/>
                <a:gd name="T96" fmla="*/ 497 w 538"/>
                <a:gd name="T97" fmla="*/ 50 h 320"/>
                <a:gd name="T98" fmla="*/ 497 w 538"/>
                <a:gd name="T99" fmla="*/ 50 h 320"/>
                <a:gd name="T100" fmla="*/ 497 w 538"/>
                <a:gd name="T101" fmla="*/ 55 h 320"/>
                <a:gd name="T102" fmla="*/ 500 w 538"/>
                <a:gd name="T103" fmla="*/ 4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8" h="320">
                  <a:moveTo>
                    <a:pt x="69" y="317"/>
                  </a:moveTo>
                  <a:lnTo>
                    <a:pt x="69" y="317"/>
                  </a:lnTo>
                  <a:lnTo>
                    <a:pt x="69" y="317"/>
                  </a:lnTo>
                  <a:lnTo>
                    <a:pt x="69" y="317"/>
                  </a:lnTo>
                  <a:lnTo>
                    <a:pt x="69" y="317"/>
                  </a:lnTo>
                  <a:close/>
                  <a:moveTo>
                    <a:pt x="348" y="173"/>
                  </a:moveTo>
                  <a:lnTo>
                    <a:pt x="348" y="173"/>
                  </a:lnTo>
                  <a:lnTo>
                    <a:pt x="348" y="173"/>
                  </a:lnTo>
                  <a:lnTo>
                    <a:pt x="348" y="173"/>
                  </a:lnTo>
                  <a:lnTo>
                    <a:pt x="348" y="173"/>
                  </a:lnTo>
                  <a:lnTo>
                    <a:pt x="348" y="173"/>
                  </a:lnTo>
                  <a:close/>
                  <a:moveTo>
                    <a:pt x="381" y="88"/>
                  </a:moveTo>
                  <a:lnTo>
                    <a:pt x="381" y="88"/>
                  </a:lnTo>
                  <a:lnTo>
                    <a:pt x="381" y="88"/>
                  </a:lnTo>
                  <a:lnTo>
                    <a:pt x="381" y="88"/>
                  </a:lnTo>
                  <a:lnTo>
                    <a:pt x="381" y="90"/>
                  </a:lnTo>
                  <a:lnTo>
                    <a:pt x="381" y="88"/>
                  </a:lnTo>
                  <a:lnTo>
                    <a:pt x="381" y="88"/>
                  </a:lnTo>
                  <a:close/>
                  <a:moveTo>
                    <a:pt x="3" y="298"/>
                  </a:moveTo>
                  <a:lnTo>
                    <a:pt x="3" y="298"/>
                  </a:lnTo>
                  <a:lnTo>
                    <a:pt x="3" y="298"/>
                  </a:lnTo>
                  <a:lnTo>
                    <a:pt x="3" y="298"/>
                  </a:lnTo>
                  <a:lnTo>
                    <a:pt x="5" y="298"/>
                  </a:lnTo>
                  <a:lnTo>
                    <a:pt x="5" y="298"/>
                  </a:lnTo>
                  <a:lnTo>
                    <a:pt x="5" y="298"/>
                  </a:lnTo>
                  <a:lnTo>
                    <a:pt x="8" y="298"/>
                  </a:lnTo>
                  <a:lnTo>
                    <a:pt x="10" y="298"/>
                  </a:lnTo>
                  <a:lnTo>
                    <a:pt x="10" y="298"/>
                  </a:lnTo>
                  <a:lnTo>
                    <a:pt x="12" y="298"/>
                  </a:lnTo>
                  <a:lnTo>
                    <a:pt x="10" y="298"/>
                  </a:lnTo>
                  <a:lnTo>
                    <a:pt x="8" y="298"/>
                  </a:lnTo>
                  <a:lnTo>
                    <a:pt x="5" y="296"/>
                  </a:lnTo>
                  <a:lnTo>
                    <a:pt x="3" y="298"/>
                  </a:lnTo>
                  <a:lnTo>
                    <a:pt x="3" y="298"/>
                  </a:lnTo>
                  <a:lnTo>
                    <a:pt x="3" y="298"/>
                  </a:lnTo>
                  <a:lnTo>
                    <a:pt x="3" y="298"/>
                  </a:lnTo>
                  <a:lnTo>
                    <a:pt x="3" y="298"/>
                  </a:lnTo>
                  <a:close/>
                  <a:moveTo>
                    <a:pt x="15" y="320"/>
                  </a:moveTo>
                  <a:lnTo>
                    <a:pt x="15" y="320"/>
                  </a:lnTo>
                  <a:lnTo>
                    <a:pt x="15" y="320"/>
                  </a:lnTo>
                  <a:lnTo>
                    <a:pt x="15" y="320"/>
                  </a:lnTo>
                  <a:lnTo>
                    <a:pt x="15" y="320"/>
                  </a:lnTo>
                  <a:lnTo>
                    <a:pt x="15" y="320"/>
                  </a:lnTo>
                  <a:lnTo>
                    <a:pt x="17" y="317"/>
                  </a:lnTo>
                  <a:lnTo>
                    <a:pt x="15" y="320"/>
                  </a:lnTo>
                  <a:lnTo>
                    <a:pt x="15" y="320"/>
                  </a:lnTo>
                  <a:close/>
                  <a:moveTo>
                    <a:pt x="15" y="298"/>
                  </a:moveTo>
                  <a:lnTo>
                    <a:pt x="12" y="298"/>
                  </a:lnTo>
                  <a:lnTo>
                    <a:pt x="12" y="298"/>
                  </a:lnTo>
                  <a:lnTo>
                    <a:pt x="12" y="298"/>
                  </a:lnTo>
                  <a:lnTo>
                    <a:pt x="12" y="301"/>
                  </a:lnTo>
                  <a:lnTo>
                    <a:pt x="15" y="301"/>
                  </a:lnTo>
                  <a:lnTo>
                    <a:pt x="15" y="301"/>
                  </a:lnTo>
                  <a:lnTo>
                    <a:pt x="12" y="301"/>
                  </a:lnTo>
                  <a:lnTo>
                    <a:pt x="12" y="301"/>
                  </a:lnTo>
                  <a:lnTo>
                    <a:pt x="12" y="301"/>
                  </a:lnTo>
                  <a:lnTo>
                    <a:pt x="12" y="301"/>
                  </a:lnTo>
                  <a:lnTo>
                    <a:pt x="12" y="301"/>
                  </a:lnTo>
                  <a:lnTo>
                    <a:pt x="10" y="301"/>
                  </a:lnTo>
                  <a:lnTo>
                    <a:pt x="8" y="301"/>
                  </a:lnTo>
                  <a:lnTo>
                    <a:pt x="8" y="301"/>
                  </a:lnTo>
                  <a:lnTo>
                    <a:pt x="5" y="303"/>
                  </a:lnTo>
                  <a:lnTo>
                    <a:pt x="3" y="303"/>
                  </a:lnTo>
                  <a:lnTo>
                    <a:pt x="0" y="301"/>
                  </a:lnTo>
                  <a:lnTo>
                    <a:pt x="0" y="301"/>
                  </a:lnTo>
                  <a:lnTo>
                    <a:pt x="0" y="303"/>
                  </a:lnTo>
                  <a:lnTo>
                    <a:pt x="5" y="303"/>
                  </a:lnTo>
                  <a:lnTo>
                    <a:pt x="10" y="303"/>
                  </a:lnTo>
                  <a:lnTo>
                    <a:pt x="12" y="303"/>
                  </a:lnTo>
                  <a:lnTo>
                    <a:pt x="15" y="303"/>
                  </a:lnTo>
                  <a:lnTo>
                    <a:pt x="15" y="301"/>
                  </a:lnTo>
                  <a:lnTo>
                    <a:pt x="17" y="301"/>
                  </a:lnTo>
                  <a:lnTo>
                    <a:pt x="17" y="301"/>
                  </a:lnTo>
                  <a:lnTo>
                    <a:pt x="17" y="301"/>
                  </a:lnTo>
                  <a:lnTo>
                    <a:pt x="15" y="298"/>
                  </a:lnTo>
                  <a:close/>
                  <a:moveTo>
                    <a:pt x="504" y="3"/>
                  </a:moveTo>
                  <a:lnTo>
                    <a:pt x="504" y="3"/>
                  </a:lnTo>
                  <a:lnTo>
                    <a:pt x="504" y="3"/>
                  </a:lnTo>
                  <a:lnTo>
                    <a:pt x="504" y="0"/>
                  </a:lnTo>
                  <a:lnTo>
                    <a:pt x="504" y="3"/>
                  </a:lnTo>
                  <a:close/>
                  <a:moveTo>
                    <a:pt x="483" y="36"/>
                  </a:moveTo>
                  <a:lnTo>
                    <a:pt x="481" y="36"/>
                  </a:lnTo>
                  <a:lnTo>
                    <a:pt x="481" y="36"/>
                  </a:lnTo>
                  <a:lnTo>
                    <a:pt x="483" y="38"/>
                  </a:lnTo>
                  <a:lnTo>
                    <a:pt x="483" y="38"/>
                  </a:lnTo>
                  <a:lnTo>
                    <a:pt x="483" y="38"/>
                  </a:lnTo>
                  <a:lnTo>
                    <a:pt x="483" y="38"/>
                  </a:lnTo>
                  <a:lnTo>
                    <a:pt x="483" y="36"/>
                  </a:lnTo>
                  <a:lnTo>
                    <a:pt x="483" y="36"/>
                  </a:lnTo>
                  <a:close/>
                  <a:moveTo>
                    <a:pt x="538" y="178"/>
                  </a:moveTo>
                  <a:lnTo>
                    <a:pt x="538" y="180"/>
                  </a:lnTo>
                  <a:lnTo>
                    <a:pt x="538" y="182"/>
                  </a:lnTo>
                  <a:lnTo>
                    <a:pt x="538" y="180"/>
                  </a:lnTo>
                  <a:lnTo>
                    <a:pt x="538" y="180"/>
                  </a:lnTo>
                  <a:lnTo>
                    <a:pt x="538" y="178"/>
                  </a:lnTo>
                  <a:lnTo>
                    <a:pt x="538" y="178"/>
                  </a:lnTo>
                  <a:close/>
                  <a:moveTo>
                    <a:pt x="507" y="26"/>
                  </a:moveTo>
                  <a:lnTo>
                    <a:pt x="507" y="26"/>
                  </a:lnTo>
                  <a:lnTo>
                    <a:pt x="507" y="26"/>
                  </a:lnTo>
                  <a:lnTo>
                    <a:pt x="507" y="29"/>
                  </a:lnTo>
                  <a:lnTo>
                    <a:pt x="507" y="29"/>
                  </a:lnTo>
                  <a:lnTo>
                    <a:pt x="507" y="29"/>
                  </a:lnTo>
                  <a:lnTo>
                    <a:pt x="509" y="29"/>
                  </a:lnTo>
                  <a:lnTo>
                    <a:pt x="509" y="29"/>
                  </a:lnTo>
                  <a:lnTo>
                    <a:pt x="509" y="31"/>
                  </a:lnTo>
                  <a:lnTo>
                    <a:pt x="509" y="31"/>
                  </a:lnTo>
                  <a:lnTo>
                    <a:pt x="509" y="31"/>
                  </a:lnTo>
                  <a:lnTo>
                    <a:pt x="512" y="31"/>
                  </a:lnTo>
                  <a:lnTo>
                    <a:pt x="512" y="31"/>
                  </a:lnTo>
                  <a:lnTo>
                    <a:pt x="512" y="29"/>
                  </a:lnTo>
                  <a:lnTo>
                    <a:pt x="512" y="29"/>
                  </a:lnTo>
                  <a:lnTo>
                    <a:pt x="512" y="29"/>
                  </a:lnTo>
                  <a:lnTo>
                    <a:pt x="509" y="29"/>
                  </a:lnTo>
                  <a:lnTo>
                    <a:pt x="507" y="26"/>
                  </a:lnTo>
                  <a:close/>
                  <a:moveTo>
                    <a:pt x="490" y="111"/>
                  </a:moveTo>
                  <a:lnTo>
                    <a:pt x="490" y="111"/>
                  </a:lnTo>
                  <a:lnTo>
                    <a:pt x="490" y="111"/>
                  </a:lnTo>
                  <a:lnTo>
                    <a:pt x="490" y="111"/>
                  </a:lnTo>
                  <a:lnTo>
                    <a:pt x="490" y="111"/>
                  </a:lnTo>
                  <a:close/>
                  <a:moveTo>
                    <a:pt x="500" y="48"/>
                  </a:moveTo>
                  <a:lnTo>
                    <a:pt x="497" y="48"/>
                  </a:lnTo>
                  <a:lnTo>
                    <a:pt x="497" y="48"/>
                  </a:lnTo>
                  <a:lnTo>
                    <a:pt x="495" y="45"/>
                  </a:lnTo>
                  <a:lnTo>
                    <a:pt x="495" y="45"/>
                  </a:lnTo>
                  <a:lnTo>
                    <a:pt x="495" y="43"/>
                  </a:lnTo>
                  <a:lnTo>
                    <a:pt x="495" y="40"/>
                  </a:lnTo>
                  <a:lnTo>
                    <a:pt x="495" y="40"/>
                  </a:lnTo>
                  <a:lnTo>
                    <a:pt x="493" y="43"/>
                  </a:lnTo>
                  <a:lnTo>
                    <a:pt x="493" y="43"/>
                  </a:lnTo>
                  <a:lnTo>
                    <a:pt x="493" y="43"/>
                  </a:lnTo>
                  <a:lnTo>
                    <a:pt x="493" y="43"/>
                  </a:lnTo>
                  <a:lnTo>
                    <a:pt x="490" y="43"/>
                  </a:lnTo>
                  <a:lnTo>
                    <a:pt x="490" y="45"/>
                  </a:lnTo>
                  <a:lnTo>
                    <a:pt x="490" y="45"/>
                  </a:lnTo>
                  <a:lnTo>
                    <a:pt x="490" y="45"/>
                  </a:lnTo>
                  <a:lnTo>
                    <a:pt x="490" y="45"/>
                  </a:lnTo>
                  <a:lnTo>
                    <a:pt x="490" y="45"/>
                  </a:lnTo>
                  <a:lnTo>
                    <a:pt x="493" y="48"/>
                  </a:lnTo>
                  <a:lnTo>
                    <a:pt x="493" y="48"/>
                  </a:lnTo>
                  <a:lnTo>
                    <a:pt x="495" y="48"/>
                  </a:lnTo>
                  <a:lnTo>
                    <a:pt x="495" y="48"/>
                  </a:lnTo>
                  <a:lnTo>
                    <a:pt x="495" y="48"/>
                  </a:lnTo>
                  <a:lnTo>
                    <a:pt x="495" y="50"/>
                  </a:lnTo>
                  <a:lnTo>
                    <a:pt x="495" y="50"/>
                  </a:lnTo>
                  <a:lnTo>
                    <a:pt x="495" y="50"/>
                  </a:lnTo>
                  <a:lnTo>
                    <a:pt x="497" y="50"/>
                  </a:lnTo>
                  <a:lnTo>
                    <a:pt x="497" y="50"/>
                  </a:lnTo>
                  <a:lnTo>
                    <a:pt x="495" y="50"/>
                  </a:lnTo>
                  <a:lnTo>
                    <a:pt x="495" y="50"/>
                  </a:lnTo>
                  <a:lnTo>
                    <a:pt x="497" y="50"/>
                  </a:lnTo>
                  <a:lnTo>
                    <a:pt x="495" y="52"/>
                  </a:lnTo>
                  <a:lnTo>
                    <a:pt x="497" y="52"/>
                  </a:lnTo>
                  <a:lnTo>
                    <a:pt x="497" y="55"/>
                  </a:lnTo>
                  <a:lnTo>
                    <a:pt x="500" y="55"/>
                  </a:lnTo>
                  <a:lnTo>
                    <a:pt x="500" y="55"/>
                  </a:lnTo>
                  <a:lnTo>
                    <a:pt x="500" y="48"/>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8" name="Freeform 58">
              <a:extLst>
                <a:ext uri="{FF2B5EF4-FFF2-40B4-BE49-F238E27FC236}">
                  <a16:creationId xmlns:a16="http://schemas.microsoft.com/office/drawing/2014/main" xmlns="" id="{8736CC10-227C-0990-D268-B7A90FDE1365}"/>
                </a:ext>
              </a:extLst>
            </p:cNvPr>
            <p:cNvSpPr>
              <a:spLocks/>
            </p:cNvSpPr>
            <p:nvPr/>
          </p:nvSpPr>
          <p:spPr bwMode="auto">
            <a:xfrm>
              <a:off x="5729287" y="2150629"/>
              <a:ext cx="522288" cy="382588"/>
            </a:xfrm>
            <a:custGeom>
              <a:avLst/>
              <a:gdLst>
                <a:gd name="T0" fmla="*/ 326 w 329"/>
                <a:gd name="T1" fmla="*/ 222 h 241"/>
                <a:gd name="T2" fmla="*/ 326 w 329"/>
                <a:gd name="T3" fmla="*/ 213 h 241"/>
                <a:gd name="T4" fmla="*/ 329 w 329"/>
                <a:gd name="T5" fmla="*/ 206 h 241"/>
                <a:gd name="T6" fmla="*/ 326 w 329"/>
                <a:gd name="T7" fmla="*/ 198 h 241"/>
                <a:gd name="T8" fmla="*/ 317 w 329"/>
                <a:gd name="T9" fmla="*/ 184 h 241"/>
                <a:gd name="T10" fmla="*/ 305 w 329"/>
                <a:gd name="T11" fmla="*/ 184 h 241"/>
                <a:gd name="T12" fmla="*/ 298 w 329"/>
                <a:gd name="T13" fmla="*/ 161 h 241"/>
                <a:gd name="T14" fmla="*/ 291 w 329"/>
                <a:gd name="T15" fmla="*/ 127 h 241"/>
                <a:gd name="T16" fmla="*/ 286 w 329"/>
                <a:gd name="T17" fmla="*/ 111 h 241"/>
                <a:gd name="T18" fmla="*/ 265 w 329"/>
                <a:gd name="T19" fmla="*/ 90 h 241"/>
                <a:gd name="T20" fmla="*/ 251 w 329"/>
                <a:gd name="T21" fmla="*/ 80 h 241"/>
                <a:gd name="T22" fmla="*/ 246 w 329"/>
                <a:gd name="T23" fmla="*/ 66 h 241"/>
                <a:gd name="T24" fmla="*/ 232 w 329"/>
                <a:gd name="T25" fmla="*/ 59 h 241"/>
                <a:gd name="T26" fmla="*/ 227 w 329"/>
                <a:gd name="T27" fmla="*/ 47 h 241"/>
                <a:gd name="T28" fmla="*/ 220 w 329"/>
                <a:gd name="T29" fmla="*/ 33 h 241"/>
                <a:gd name="T30" fmla="*/ 206 w 329"/>
                <a:gd name="T31" fmla="*/ 33 h 241"/>
                <a:gd name="T32" fmla="*/ 199 w 329"/>
                <a:gd name="T33" fmla="*/ 30 h 241"/>
                <a:gd name="T34" fmla="*/ 192 w 329"/>
                <a:gd name="T35" fmla="*/ 19 h 241"/>
                <a:gd name="T36" fmla="*/ 173 w 329"/>
                <a:gd name="T37" fmla="*/ 4 h 241"/>
                <a:gd name="T38" fmla="*/ 151 w 329"/>
                <a:gd name="T39" fmla="*/ 2 h 241"/>
                <a:gd name="T40" fmla="*/ 132 w 329"/>
                <a:gd name="T41" fmla="*/ 2 h 241"/>
                <a:gd name="T42" fmla="*/ 113 w 329"/>
                <a:gd name="T43" fmla="*/ 7 h 241"/>
                <a:gd name="T44" fmla="*/ 90 w 329"/>
                <a:gd name="T45" fmla="*/ 9 h 241"/>
                <a:gd name="T46" fmla="*/ 73 w 329"/>
                <a:gd name="T47" fmla="*/ 9 h 241"/>
                <a:gd name="T48" fmla="*/ 54 w 329"/>
                <a:gd name="T49" fmla="*/ 45 h 241"/>
                <a:gd name="T50" fmla="*/ 7 w 329"/>
                <a:gd name="T51" fmla="*/ 111 h 241"/>
                <a:gd name="T52" fmla="*/ 26 w 329"/>
                <a:gd name="T53" fmla="*/ 123 h 241"/>
                <a:gd name="T54" fmla="*/ 40 w 329"/>
                <a:gd name="T55" fmla="*/ 142 h 241"/>
                <a:gd name="T56" fmla="*/ 45 w 329"/>
                <a:gd name="T57" fmla="*/ 144 h 241"/>
                <a:gd name="T58" fmla="*/ 57 w 329"/>
                <a:gd name="T59" fmla="*/ 139 h 241"/>
                <a:gd name="T60" fmla="*/ 52 w 329"/>
                <a:gd name="T61" fmla="*/ 146 h 241"/>
                <a:gd name="T62" fmla="*/ 42 w 329"/>
                <a:gd name="T63" fmla="*/ 154 h 241"/>
                <a:gd name="T64" fmla="*/ 50 w 329"/>
                <a:gd name="T65" fmla="*/ 156 h 241"/>
                <a:gd name="T66" fmla="*/ 52 w 329"/>
                <a:gd name="T67" fmla="*/ 158 h 241"/>
                <a:gd name="T68" fmla="*/ 54 w 329"/>
                <a:gd name="T69" fmla="*/ 163 h 241"/>
                <a:gd name="T70" fmla="*/ 83 w 329"/>
                <a:gd name="T71" fmla="*/ 170 h 241"/>
                <a:gd name="T72" fmla="*/ 121 w 329"/>
                <a:gd name="T73" fmla="*/ 163 h 241"/>
                <a:gd name="T74" fmla="*/ 163 w 329"/>
                <a:gd name="T75" fmla="*/ 170 h 241"/>
                <a:gd name="T76" fmla="*/ 192 w 329"/>
                <a:gd name="T77" fmla="*/ 172 h 241"/>
                <a:gd name="T78" fmla="*/ 180 w 329"/>
                <a:gd name="T79" fmla="*/ 191 h 241"/>
                <a:gd name="T80" fmla="*/ 149 w 329"/>
                <a:gd name="T81" fmla="*/ 182 h 241"/>
                <a:gd name="T82" fmla="*/ 123 w 329"/>
                <a:gd name="T83" fmla="*/ 182 h 241"/>
                <a:gd name="T84" fmla="*/ 87 w 329"/>
                <a:gd name="T85" fmla="*/ 194 h 241"/>
                <a:gd name="T86" fmla="*/ 42 w 329"/>
                <a:gd name="T87" fmla="*/ 208 h 241"/>
                <a:gd name="T88" fmla="*/ 45 w 329"/>
                <a:gd name="T89" fmla="*/ 217 h 241"/>
                <a:gd name="T90" fmla="*/ 52 w 329"/>
                <a:gd name="T91" fmla="*/ 215 h 241"/>
                <a:gd name="T92" fmla="*/ 57 w 329"/>
                <a:gd name="T93" fmla="*/ 222 h 241"/>
                <a:gd name="T94" fmla="*/ 68 w 329"/>
                <a:gd name="T95" fmla="*/ 225 h 241"/>
                <a:gd name="T96" fmla="*/ 83 w 329"/>
                <a:gd name="T97" fmla="*/ 222 h 241"/>
                <a:gd name="T98" fmla="*/ 99 w 329"/>
                <a:gd name="T99" fmla="*/ 227 h 241"/>
                <a:gd name="T100" fmla="*/ 113 w 329"/>
                <a:gd name="T101" fmla="*/ 213 h 241"/>
                <a:gd name="T102" fmla="*/ 109 w 329"/>
                <a:gd name="T103" fmla="*/ 222 h 241"/>
                <a:gd name="T104" fmla="*/ 97 w 329"/>
                <a:gd name="T105" fmla="*/ 225 h 241"/>
                <a:gd name="T106" fmla="*/ 73 w 329"/>
                <a:gd name="T107" fmla="*/ 227 h 241"/>
                <a:gd name="T108" fmla="*/ 52 w 329"/>
                <a:gd name="T109" fmla="*/ 222 h 241"/>
                <a:gd name="T110" fmla="*/ 42 w 329"/>
                <a:gd name="T111" fmla="*/ 239 h 241"/>
                <a:gd name="T112" fmla="*/ 97 w 329"/>
                <a:gd name="T113" fmla="*/ 234 h 241"/>
                <a:gd name="T114" fmla="*/ 225 w 329"/>
                <a:gd name="T115" fmla="*/ 222 h 241"/>
                <a:gd name="T116" fmla="*/ 236 w 329"/>
                <a:gd name="T117" fmla="*/ 222 h 241"/>
                <a:gd name="T118" fmla="*/ 251 w 329"/>
                <a:gd name="T119" fmla="*/ 229 h 241"/>
                <a:gd name="T120" fmla="*/ 267 w 329"/>
                <a:gd name="T121" fmla="*/ 236 h 241"/>
                <a:gd name="T122" fmla="*/ 300 w 329"/>
                <a:gd name="T123" fmla="*/ 2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9" h="241">
                  <a:moveTo>
                    <a:pt x="329" y="229"/>
                  </a:moveTo>
                  <a:lnTo>
                    <a:pt x="329" y="232"/>
                  </a:lnTo>
                  <a:lnTo>
                    <a:pt x="329" y="232"/>
                  </a:lnTo>
                  <a:lnTo>
                    <a:pt x="329" y="232"/>
                  </a:lnTo>
                  <a:lnTo>
                    <a:pt x="329" y="229"/>
                  </a:lnTo>
                  <a:lnTo>
                    <a:pt x="329" y="229"/>
                  </a:lnTo>
                  <a:lnTo>
                    <a:pt x="326" y="229"/>
                  </a:lnTo>
                  <a:lnTo>
                    <a:pt x="326" y="229"/>
                  </a:lnTo>
                  <a:lnTo>
                    <a:pt x="326" y="229"/>
                  </a:lnTo>
                  <a:lnTo>
                    <a:pt x="326" y="229"/>
                  </a:lnTo>
                  <a:lnTo>
                    <a:pt x="326" y="229"/>
                  </a:lnTo>
                  <a:lnTo>
                    <a:pt x="326" y="229"/>
                  </a:lnTo>
                  <a:lnTo>
                    <a:pt x="326" y="227"/>
                  </a:lnTo>
                  <a:lnTo>
                    <a:pt x="324" y="227"/>
                  </a:lnTo>
                  <a:lnTo>
                    <a:pt x="324" y="227"/>
                  </a:lnTo>
                  <a:lnTo>
                    <a:pt x="326" y="227"/>
                  </a:lnTo>
                  <a:lnTo>
                    <a:pt x="326" y="227"/>
                  </a:lnTo>
                  <a:lnTo>
                    <a:pt x="326" y="227"/>
                  </a:lnTo>
                  <a:lnTo>
                    <a:pt x="326" y="225"/>
                  </a:lnTo>
                  <a:lnTo>
                    <a:pt x="326" y="225"/>
                  </a:lnTo>
                  <a:lnTo>
                    <a:pt x="326" y="222"/>
                  </a:lnTo>
                  <a:lnTo>
                    <a:pt x="326" y="222"/>
                  </a:lnTo>
                  <a:lnTo>
                    <a:pt x="326" y="222"/>
                  </a:lnTo>
                  <a:lnTo>
                    <a:pt x="326" y="222"/>
                  </a:lnTo>
                  <a:lnTo>
                    <a:pt x="326" y="222"/>
                  </a:lnTo>
                  <a:lnTo>
                    <a:pt x="324" y="222"/>
                  </a:lnTo>
                  <a:lnTo>
                    <a:pt x="324" y="220"/>
                  </a:lnTo>
                  <a:lnTo>
                    <a:pt x="326" y="220"/>
                  </a:lnTo>
                  <a:lnTo>
                    <a:pt x="326" y="220"/>
                  </a:lnTo>
                  <a:lnTo>
                    <a:pt x="326" y="217"/>
                  </a:lnTo>
                  <a:lnTo>
                    <a:pt x="326" y="217"/>
                  </a:lnTo>
                  <a:lnTo>
                    <a:pt x="329" y="217"/>
                  </a:lnTo>
                  <a:lnTo>
                    <a:pt x="329" y="217"/>
                  </a:lnTo>
                  <a:lnTo>
                    <a:pt x="329" y="217"/>
                  </a:lnTo>
                  <a:lnTo>
                    <a:pt x="329" y="215"/>
                  </a:lnTo>
                  <a:lnTo>
                    <a:pt x="329" y="215"/>
                  </a:lnTo>
                  <a:lnTo>
                    <a:pt x="329" y="215"/>
                  </a:lnTo>
                  <a:lnTo>
                    <a:pt x="329" y="215"/>
                  </a:lnTo>
                  <a:lnTo>
                    <a:pt x="329" y="215"/>
                  </a:lnTo>
                  <a:lnTo>
                    <a:pt x="329" y="213"/>
                  </a:lnTo>
                  <a:lnTo>
                    <a:pt x="329" y="213"/>
                  </a:lnTo>
                  <a:lnTo>
                    <a:pt x="326" y="213"/>
                  </a:lnTo>
                  <a:lnTo>
                    <a:pt x="326" y="213"/>
                  </a:lnTo>
                  <a:lnTo>
                    <a:pt x="326" y="213"/>
                  </a:lnTo>
                  <a:lnTo>
                    <a:pt x="326" y="213"/>
                  </a:lnTo>
                  <a:lnTo>
                    <a:pt x="326" y="213"/>
                  </a:lnTo>
                  <a:lnTo>
                    <a:pt x="326" y="213"/>
                  </a:lnTo>
                  <a:lnTo>
                    <a:pt x="326" y="213"/>
                  </a:lnTo>
                  <a:lnTo>
                    <a:pt x="326" y="210"/>
                  </a:lnTo>
                  <a:lnTo>
                    <a:pt x="326" y="210"/>
                  </a:lnTo>
                  <a:lnTo>
                    <a:pt x="326" y="210"/>
                  </a:lnTo>
                  <a:lnTo>
                    <a:pt x="326" y="210"/>
                  </a:lnTo>
                  <a:lnTo>
                    <a:pt x="326" y="210"/>
                  </a:lnTo>
                  <a:lnTo>
                    <a:pt x="326" y="208"/>
                  </a:lnTo>
                  <a:lnTo>
                    <a:pt x="326" y="208"/>
                  </a:lnTo>
                  <a:lnTo>
                    <a:pt x="326" y="208"/>
                  </a:lnTo>
                  <a:lnTo>
                    <a:pt x="326" y="208"/>
                  </a:lnTo>
                  <a:lnTo>
                    <a:pt x="326" y="208"/>
                  </a:lnTo>
                  <a:lnTo>
                    <a:pt x="326" y="208"/>
                  </a:lnTo>
                  <a:lnTo>
                    <a:pt x="326" y="208"/>
                  </a:lnTo>
                  <a:lnTo>
                    <a:pt x="329" y="208"/>
                  </a:lnTo>
                  <a:lnTo>
                    <a:pt x="329" y="208"/>
                  </a:lnTo>
                  <a:lnTo>
                    <a:pt x="329" y="208"/>
                  </a:lnTo>
                  <a:lnTo>
                    <a:pt x="329" y="208"/>
                  </a:lnTo>
                  <a:lnTo>
                    <a:pt x="329" y="206"/>
                  </a:lnTo>
                  <a:lnTo>
                    <a:pt x="329" y="206"/>
                  </a:lnTo>
                  <a:lnTo>
                    <a:pt x="329" y="206"/>
                  </a:lnTo>
                  <a:lnTo>
                    <a:pt x="329" y="203"/>
                  </a:lnTo>
                  <a:lnTo>
                    <a:pt x="329" y="203"/>
                  </a:lnTo>
                  <a:lnTo>
                    <a:pt x="329" y="203"/>
                  </a:lnTo>
                  <a:lnTo>
                    <a:pt x="329" y="203"/>
                  </a:lnTo>
                  <a:lnTo>
                    <a:pt x="329" y="206"/>
                  </a:lnTo>
                  <a:lnTo>
                    <a:pt x="326" y="206"/>
                  </a:lnTo>
                  <a:lnTo>
                    <a:pt x="326" y="206"/>
                  </a:lnTo>
                  <a:lnTo>
                    <a:pt x="326" y="206"/>
                  </a:lnTo>
                  <a:lnTo>
                    <a:pt x="326" y="203"/>
                  </a:lnTo>
                  <a:lnTo>
                    <a:pt x="326" y="203"/>
                  </a:lnTo>
                  <a:lnTo>
                    <a:pt x="326" y="203"/>
                  </a:lnTo>
                  <a:lnTo>
                    <a:pt x="326" y="203"/>
                  </a:lnTo>
                  <a:lnTo>
                    <a:pt x="326" y="203"/>
                  </a:lnTo>
                  <a:lnTo>
                    <a:pt x="326" y="201"/>
                  </a:lnTo>
                  <a:lnTo>
                    <a:pt x="326" y="201"/>
                  </a:lnTo>
                  <a:lnTo>
                    <a:pt x="326" y="201"/>
                  </a:lnTo>
                  <a:lnTo>
                    <a:pt x="326" y="201"/>
                  </a:lnTo>
                  <a:lnTo>
                    <a:pt x="326" y="201"/>
                  </a:lnTo>
                  <a:lnTo>
                    <a:pt x="326" y="198"/>
                  </a:lnTo>
                  <a:lnTo>
                    <a:pt x="326" y="198"/>
                  </a:lnTo>
                  <a:lnTo>
                    <a:pt x="326" y="198"/>
                  </a:lnTo>
                  <a:lnTo>
                    <a:pt x="324" y="198"/>
                  </a:lnTo>
                  <a:lnTo>
                    <a:pt x="324" y="198"/>
                  </a:lnTo>
                  <a:lnTo>
                    <a:pt x="324" y="198"/>
                  </a:lnTo>
                  <a:lnTo>
                    <a:pt x="324" y="198"/>
                  </a:lnTo>
                  <a:lnTo>
                    <a:pt x="322" y="196"/>
                  </a:lnTo>
                  <a:lnTo>
                    <a:pt x="322" y="196"/>
                  </a:lnTo>
                  <a:lnTo>
                    <a:pt x="322" y="196"/>
                  </a:lnTo>
                  <a:lnTo>
                    <a:pt x="322" y="194"/>
                  </a:lnTo>
                  <a:lnTo>
                    <a:pt x="319" y="194"/>
                  </a:lnTo>
                  <a:lnTo>
                    <a:pt x="319" y="191"/>
                  </a:lnTo>
                  <a:lnTo>
                    <a:pt x="319" y="191"/>
                  </a:lnTo>
                  <a:lnTo>
                    <a:pt x="319" y="191"/>
                  </a:lnTo>
                  <a:lnTo>
                    <a:pt x="319" y="191"/>
                  </a:lnTo>
                  <a:lnTo>
                    <a:pt x="319" y="189"/>
                  </a:lnTo>
                  <a:lnTo>
                    <a:pt x="319" y="189"/>
                  </a:lnTo>
                  <a:lnTo>
                    <a:pt x="319" y="189"/>
                  </a:lnTo>
                  <a:lnTo>
                    <a:pt x="319" y="187"/>
                  </a:lnTo>
                  <a:lnTo>
                    <a:pt x="317" y="184"/>
                  </a:lnTo>
                  <a:lnTo>
                    <a:pt x="317" y="184"/>
                  </a:lnTo>
                  <a:lnTo>
                    <a:pt x="317" y="182"/>
                  </a:lnTo>
                  <a:lnTo>
                    <a:pt x="317" y="184"/>
                  </a:lnTo>
                  <a:lnTo>
                    <a:pt x="317" y="184"/>
                  </a:lnTo>
                  <a:lnTo>
                    <a:pt x="315" y="184"/>
                  </a:lnTo>
                  <a:lnTo>
                    <a:pt x="315" y="182"/>
                  </a:lnTo>
                  <a:lnTo>
                    <a:pt x="315" y="182"/>
                  </a:lnTo>
                  <a:lnTo>
                    <a:pt x="315" y="182"/>
                  </a:lnTo>
                  <a:lnTo>
                    <a:pt x="315" y="182"/>
                  </a:lnTo>
                  <a:lnTo>
                    <a:pt x="312" y="182"/>
                  </a:lnTo>
                  <a:lnTo>
                    <a:pt x="312" y="182"/>
                  </a:lnTo>
                  <a:lnTo>
                    <a:pt x="312" y="182"/>
                  </a:lnTo>
                  <a:lnTo>
                    <a:pt x="312" y="182"/>
                  </a:lnTo>
                  <a:lnTo>
                    <a:pt x="310" y="180"/>
                  </a:lnTo>
                  <a:lnTo>
                    <a:pt x="310" y="180"/>
                  </a:lnTo>
                  <a:lnTo>
                    <a:pt x="310" y="182"/>
                  </a:lnTo>
                  <a:lnTo>
                    <a:pt x="310" y="182"/>
                  </a:lnTo>
                  <a:lnTo>
                    <a:pt x="307" y="182"/>
                  </a:lnTo>
                  <a:lnTo>
                    <a:pt x="307" y="184"/>
                  </a:lnTo>
                  <a:lnTo>
                    <a:pt x="305" y="187"/>
                  </a:lnTo>
                  <a:lnTo>
                    <a:pt x="305" y="187"/>
                  </a:lnTo>
                  <a:lnTo>
                    <a:pt x="305" y="187"/>
                  </a:lnTo>
                  <a:lnTo>
                    <a:pt x="305" y="187"/>
                  </a:lnTo>
                  <a:lnTo>
                    <a:pt x="305" y="184"/>
                  </a:lnTo>
                  <a:lnTo>
                    <a:pt x="305" y="184"/>
                  </a:lnTo>
                  <a:lnTo>
                    <a:pt x="305" y="184"/>
                  </a:lnTo>
                  <a:lnTo>
                    <a:pt x="303" y="184"/>
                  </a:lnTo>
                  <a:lnTo>
                    <a:pt x="303" y="182"/>
                  </a:lnTo>
                  <a:lnTo>
                    <a:pt x="303" y="182"/>
                  </a:lnTo>
                  <a:lnTo>
                    <a:pt x="303" y="182"/>
                  </a:lnTo>
                  <a:lnTo>
                    <a:pt x="303" y="180"/>
                  </a:lnTo>
                  <a:lnTo>
                    <a:pt x="303" y="177"/>
                  </a:lnTo>
                  <a:lnTo>
                    <a:pt x="303" y="177"/>
                  </a:lnTo>
                  <a:lnTo>
                    <a:pt x="303" y="177"/>
                  </a:lnTo>
                  <a:lnTo>
                    <a:pt x="300" y="177"/>
                  </a:lnTo>
                  <a:lnTo>
                    <a:pt x="300" y="177"/>
                  </a:lnTo>
                  <a:lnTo>
                    <a:pt x="300" y="177"/>
                  </a:lnTo>
                  <a:lnTo>
                    <a:pt x="300" y="175"/>
                  </a:lnTo>
                  <a:lnTo>
                    <a:pt x="300" y="175"/>
                  </a:lnTo>
                  <a:lnTo>
                    <a:pt x="296" y="172"/>
                  </a:lnTo>
                  <a:lnTo>
                    <a:pt x="296" y="172"/>
                  </a:lnTo>
                  <a:lnTo>
                    <a:pt x="293" y="170"/>
                  </a:lnTo>
                  <a:lnTo>
                    <a:pt x="293" y="168"/>
                  </a:lnTo>
                  <a:lnTo>
                    <a:pt x="293" y="165"/>
                  </a:lnTo>
                  <a:lnTo>
                    <a:pt x="291" y="165"/>
                  </a:lnTo>
                  <a:lnTo>
                    <a:pt x="291" y="165"/>
                  </a:lnTo>
                  <a:lnTo>
                    <a:pt x="296" y="161"/>
                  </a:lnTo>
                  <a:lnTo>
                    <a:pt x="298" y="161"/>
                  </a:lnTo>
                  <a:lnTo>
                    <a:pt x="298" y="158"/>
                  </a:lnTo>
                  <a:lnTo>
                    <a:pt x="298" y="156"/>
                  </a:lnTo>
                  <a:lnTo>
                    <a:pt x="298" y="154"/>
                  </a:lnTo>
                  <a:lnTo>
                    <a:pt x="298" y="154"/>
                  </a:lnTo>
                  <a:lnTo>
                    <a:pt x="298" y="151"/>
                  </a:lnTo>
                  <a:lnTo>
                    <a:pt x="296" y="151"/>
                  </a:lnTo>
                  <a:lnTo>
                    <a:pt x="296" y="151"/>
                  </a:lnTo>
                  <a:lnTo>
                    <a:pt x="296" y="149"/>
                  </a:lnTo>
                  <a:lnTo>
                    <a:pt x="296" y="146"/>
                  </a:lnTo>
                  <a:lnTo>
                    <a:pt x="296" y="142"/>
                  </a:lnTo>
                  <a:lnTo>
                    <a:pt x="296" y="139"/>
                  </a:lnTo>
                  <a:lnTo>
                    <a:pt x="296" y="139"/>
                  </a:lnTo>
                  <a:lnTo>
                    <a:pt x="296" y="135"/>
                  </a:lnTo>
                  <a:lnTo>
                    <a:pt x="293" y="135"/>
                  </a:lnTo>
                  <a:lnTo>
                    <a:pt x="293" y="132"/>
                  </a:lnTo>
                  <a:lnTo>
                    <a:pt x="291" y="132"/>
                  </a:lnTo>
                  <a:lnTo>
                    <a:pt x="291" y="132"/>
                  </a:lnTo>
                  <a:lnTo>
                    <a:pt x="291" y="132"/>
                  </a:lnTo>
                  <a:lnTo>
                    <a:pt x="289" y="130"/>
                  </a:lnTo>
                  <a:lnTo>
                    <a:pt x="291" y="130"/>
                  </a:lnTo>
                  <a:lnTo>
                    <a:pt x="291" y="130"/>
                  </a:lnTo>
                  <a:lnTo>
                    <a:pt x="291" y="127"/>
                  </a:lnTo>
                  <a:lnTo>
                    <a:pt x="286" y="127"/>
                  </a:lnTo>
                  <a:lnTo>
                    <a:pt x="284" y="127"/>
                  </a:lnTo>
                  <a:lnTo>
                    <a:pt x="284" y="125"/>
                  </a:lnTo>
                  <a:lnTo>
                    <a:pt x="284" y="123"/>
                  </a:lnTo>
                  <a:lnTo>
                    <a:pt x="284" y="120"/>
                  </a:lnTo>
                  <a:lnTo>
                    <a:pt x="284" y="120"/>
                  </a:lnTo>
                  <a:lnTo>
                    <a:pt x="284" y="118"/>
                  </a:lnTo>
                  <a:lnTo>
                    <a:pt x="286" y="118"/>
                  </a:lnTo>
                  <a:lnTo>
                    <a:pt x="286" y="118"/>
                  </a:lnTo>
                  <a:lnTo>
                    <a:pt x="286" y="118"/>
                  </a:lnTo>
                  <a:lnTo>
                    <a:pt x="286" y="116"/>
                  </a:lnTo>
                  <a:lnTo>
                    <a:pt x="286" y="116"/>
                  </a:lnTo>
                  <a:lnTo>
                    <a:pt x="286" y="116"/>
                  </a:lnTo>
                  <a:lnTo>
                    <a:pt x="286" y="113"/>
                  </a:lnTo>
                  <a:lnTo>
                    <a:pt x="289" y="113"/>
                  </a:lnTo>
                  <a:lnTo>
                    <a:pt x="289" y="113"/>
                  </a:lnTo>
                  <a:lnTo>
                    <a:pt x="286" y="113"/>
                  </a:lnTo>
                  <a:lnTo>
                    <a:pt x="286" y="113"/>
                  </a:lnTo>
                  <a:lnTo>
                    <a:pt x="286" y="113"/>
                  </a:lnTo>
                  <a:lnTo>
                    <a:pt x="286" y="111"/>
                  </a:lnTo>
                  <a:lnTo>
                    <a:pt x="286" y="111"/>
                  </a:lnTo>
                  <a:lnTo>
                    <a:pt x="286" y="111"/>
                  </a:lnTo>
                  <a:lnTo>
                    <a:pt x="286" y="111"/>
                  </a:lnTo>
                  <a:lnTo>
                    <a:pt x="286" y="111"/>
                  </a:lnTo>
                  <a:lnTo>
                    <a:pt x="286" y="111"/>
                  </a:lnTo>
                  <a:lnTo>
                    <a:pt x="284" y="109"/>
                  </a:lnTo>
                  <a:lnTo>
                    <a:pt x="284" y="109"/>
                  </a:lnTo>
                  <a:lnTo>
                    <a:pt x="284" y="109"/>
                  </a:lnTo>
                  <a:lnTo>
                    <a:pt x="281" y="106"/>
                  </a:lnTo>
                  <a:lnTo>
                    <a:pt x="281" y="106"/>
                  </a:lnTo>
                  <a:lnTo>
                    <a:pt x="279" y="104"/>
                  </a:lnTo>
                  <a:lnTo>
                    <a:pt x="277" y="101"/>
                  </a:lnTo>
                  <a:lnTo>
                    <a:pt x="274" y="101"/>
                  </a:lnTo>
                  <a:lnTo>
                    <a:pt x="272" y="99"/>
                  </a:lnTo>
                  <a:lnTo>
                    <a:pt x="272" y="99"/>
                  </a:lnTo>
                  <a:lnTo>
                    <a:pt x="272" y="97"/>
                  </a:lnTo>
                  <a:lnTo>
                    <a:pt x="272" y="94"/>
                  </a:lnTo>
                  <a:lnTo>
                    <a:pt x="272" y="92"/>
                  </a:lnTo>
                  <a:lnTo>
                    <a:pt x="270" y="92"/>
                  </a:lnTo>
                  <a:lnTo>
                    <a:pt x="270" y="92"/>
                  </a:lnTo>
                  <a:lnTo>
                    <a:pt x="270" y="92"/>
                  </a:lnTo>
                  <a:lnTo>
                    <a:pt x="267" y="92"/>
                  </a:lnTo>
                  <a:lnTo>
                    <a:pt x="267" y="90"/>
                  </a:lnTo>
                  <a:lnTo>
                    <a:pt x="265" y="90"/>
                  </a:lnTo>
                  <a:lnTo>
                    <a:pt x="262" y="87"/>
                  </a:lnTo>
                  <a:lnTo>
                    <a:pt x="262" y="87"/>
                  </a:lnTo>
                  <a:lnTo>
                    <a:pt x="262" y="87"/>
                  </a:lnTo>
                  <a:lnTo>
                    <a:pt x="262" y="87"/>
                  </a:lnTo>
                  <a:lnTo>
                    <a:pt x="260" y="87"/>
                  </a:lnTo>
                  <a:lnTo>
                    <a:pt x="260" y="87"/>
                  </a:lnTo>
                  <a:lnTo>
                    <a:pt x="260" y="87"/>
                  </a:lnTo>
                  <a:lnTo>
                    <a:pt x="258" y="87"/>
                  </a:lnTo>
                  <a:lnTo>
                    <a:pt x="255" y="85"/>
                  </a:lnTo>
                  <a:lnTo>
                    <a:pt x="255" y="85"/>
                  </a:lnTo>
                  <a:lnTo>
                    <a:pt x="255" y="85"/>
                  </a:lnTo>
                  <a:lnTo>
                    <a:pt x="255" y="85"/>
                  </a:lnTo>
                  <a:lnTo>
                    <a:pt x="255" y="85"/>
                  </a:lnTo>
                  <a:lnTo>
                    <a:pt x="255" y="85"/>
                  </a:lnTo>
                  <a:lnTo>
                    <a:pt x="255" y="83"/>
                  </a:lnTo>
                  <a:lnTo>
                    <a:pt x="255" y="83"/>
                  </a:lnTo>
                  <a:lnTo>
                    <a:pt x="255" y="83"/>
                  </a:lnTo>
                  <a:lnTo>
                    <a:pt x="253" y="83"/>
                  </a:lnTo>
                  <a:lnTo>
                    <a:pt x="253" y="80"/>
                  </a:lnTo>
                  <a:lnTo>
                    <a:pt x="253" y="80"/>
                  </a:lnTo>
                  <a:lnTo>
                    <a:pt x="253" y="80"/>
                  </a:lnTo>
                  <a:lnTo>
                    <a:pt x="251" y="80"/>
                  </a:lnTo>
                  <a:lnTo>
                    <a:pt x="251" y="80"/>
                  </a:lnTo>
                  <a:lnTo>
                    <a:pt x="251" y="80"/>
                  </a:lnTo>
                  <a:lnTo>
                    <a:pt x="251" y="80"/>
                  </a:lnTo>
                  <a:lnTo>
                    <a:pt x="248" y="80"/>
                  </a:lnTo>
                  <a:lnTo>
                    <a:pt x="248" y="78"/>
                  </a:lnTo>
                  <a:lnTo>
                    <a:pt x="248" y="78"/>
                  </a:lnTo>
                  <a:lnTo>
                    <a:pt x="251" y="78"/>
                  </a:lnTo>
                  <a:lnTo>
                    <a:pt x="251" y="78"/>
                  </a:lnTo>
                  <a:lnTo>
                    <a:pt x="253" y="78"/>
                  </a:lnTo>
                  <a:lnTo>
                    <a:pt x="251" y="78"/>
                  </a:lnTo>
                  <a:lnTo>
                    <a:pt x="251" y="75"/>
                  </a:lnTo>
                  <a:lnTo>
                    <a:pt x="248" y="73"/>
                  </a:lnTo>
                  <a:lnTo>
                    <a:pt x="248" y="73"/>
                  </a:lnTo>
                  <a:lnTo>
                    <a:pt x="246" y="73"/>
                  </a:lnTo>
                  <a:lnTo>
                    <a:pt x="246" y="71"/>
                  </a:lnTo>
                  <a:lnTo>
                    <a:pt x="246" y="68"/>
                  </a:lnTo>
                  <a:lnTo>
                    <a:pt x="246" y="68"/>
                  </a:lnTo>
                  <a:lnTo>
                    <a:pt x="246" y="68"/>
                  </a:lnTo>
                  <a:lnTo>
                    <a:pt x="246" y="68"/>
                  </a:lnTo>
                  <a:lnTo>
                    <a:pt x="246" y="68"/>
                  </a:lnTo>
                  <a:lnTo>
                    <a:pt x="246" y="66"/>
                  </a:lnTo>
                  <a:lnTo>
                    <a:pt x="246" y="66"/>
                  </a:lnTo>
                  <a:lnTo>
                    <a:pt x="244" y="66"/>
                  </a:lnTo>
                  <a:lnTo>
                    <a:pt x="244" y="66"/>
                  </a:lnTo>
                  <a:lnTo>
                    <a:pt x="244" y="66"/>
                  </a:lnTo>
                  <a:lnTo>
                    <a:pt x="241" y="66"/>
                  </a:lnTo>
                  <a:lnTo>
                    <a:pt x="241" y="66"/>
                  </a:lnTo>
                  <a:lnTo>
                    <a:pt x="241" y="66"/>
                  </a:lnTo>
                  <a:lnTo>
                    <a:pt x="239" y="66"/>
                  </a:lnTo>
                  <a:lnTo>
                    <a:pt x="239" y="66"/>
                  </a:lnTo>
                  <a:lnTo>
                    <a:pt x="239" y="66"/>
                  </a:lnTo>
                  <a:lnTo>
                    <a:pt x="239" y="66"/>
                  </a:lnTo>
                  <a:lnTo>
                    <a:pt x="239" y="66"/>
                  </a:lnTo>
                  <a:lnTo>
                    <a:pt x="239" y="64"/>
                  </a:lnTo>
                  <a:lnTo>
                    <a:pt x="239" y="61"/>
                  </a:lnTo>
                  <a:lnTo>
                    <a:pt x="239" y="61"/>
                  </a:lnTo>
                  <a:lnTo>
                    <a:pt x="236" y="61"/>
                  </a:lnTo>
                  <a:lnTo>
                    <a:pt x="236" y="61"/>
                  </a:lnTo>
                  <a:lnTo>
                    <a:pt x="236" y="59"/>
                  </a:lnTo>
                  <a:lnTo>
                    <a:pt x="234" y="59"/>
                  </a:lnTo>
                  <a:lnTo>
                    <a:pt x="234" y="59"/>
                  </a:lnTo>
                  <a:lnTo>
                    <a:pt x="234" y="59"/>
                  </a:lnTo>
                  <a:lnTo>
                    <a:pt x="234" y="59"/>
                  </a:lnTo>
                  <a:lnTo>
                    <a:pt x="232" y="59"/>
                  </a:lnTo>
                  <a:lnTo>
                    <a:pt x="232" y="59"/>
                  </a:lnTo>
                  <a:lnTo>
                    <a:pt x="229" y="59"/>
                  </a:lnTo>
                  <a:lnTo>
                    <a:pt x="229" y="56"/>
                  </a:lnTo>
                  <a:lnTo>
                    <a:pt x="229" y="56"/>
                  </a:lnTo>
                  <a:lnTo>
                    <a:pt x="229" y="56"/>
                  </a:lnTo>
                  <a:lnTo>
                    <a:pt x="229" y="56"/>
                  </a:lnTo>
                  <a:lnTo>
                    <a:pt x="232" y="54"/>
                  </a:lnTo>
                  <a:lnTo>
                    <a:pt x="232" y="54"/>
                  </a:lnTo>
                  <a:lnTo>
                    <a:pt x="232" y="54"/>
                  </a:lnTo>
                  <a:lnTo>
                    <a:pt x="229" y="54"/>
                  </a:lnTo>
                  <a:lnTo>
                    <a:pt x="229" y="52"/>
                  </a:lnTo>
                  <a:lnTo>
                    <a:pt x="229" y="52"/>
                  </a:lnTo>
                  <a:lnTo>
                    <a:pt x="229" y="52"/>
                  </a:lnTo>
                  <a:lnTo>
                    <a:pt x="227" y="52"/>
                  </a:lnTo>
                  <a:lnTo>
                    <a:pt x="227" y="52"/>
                  </a:lnTo>
                  <a:lnTo>
                    <a:pt x="227" y="52"/>
                  </a:lnTo>
                  <a:lnTo>
                    <a:pt x="227" y="49"/>
                  </a:lnTo>
                  <a:lnTo>
                    <a:pt x="227" y="49"/>
                  </a:lnTo>
                  <a:lnTo>
                    <a:pt x="227" y="49"/>
                  </a:lnTo>
                  <a:lnTo>
                    <a:pt x="227" y="49"/>
                  </a:lnTo>
                  <a:lnTo>
                    <a:pt x="227" y="47"/>
                  </a:lnTo>
                  <a:lnTo>
                    <a:pt x="227" y="47"/>
                  </a:lnTo>
                  <a:lnTo>
                    <a:pt x="227" y="47"/>
                  </a:lnTo>
                  <a:lnTo>
                    <a:pt x="227" y="45"/>
                  </a:lnTo>
                  <a:lnTo>
                    <a:pt x="227" y="45"/>
                  </a:lnTo>
                  <a:lnTo>
                    <a:pt x="225" y="45"/>
                  </a:lnTo>
                  <a:lnTo>
                    <a:pt x="225" y="45"/>
                  </a:lnTo>
                  <a:lnTo>
                    <a:pt x="227" y="42"/>
                  </a:lnTo>
                  <a:lnTo>
                    <a:pt x="227" y="42"/>
                  </a:lnTo>
                  <a:lnTo>
                    <a:pt x="227" y="42"/>
                  </a:lnTo>
                  <a:lnTo>
                    <a:pt x="225" y="42"/>
                  </a:lnTo>
                  <a:lnTo>
                    <a:pt x="225" y="40"/>
                  </a:lnTo>
                  <a:lnTo>
                    <a:pt x="225" y="40"/>
                  </a:lnTo>
                  <a:lnTo>
                    <a:pt x="222" y="40"/>
                  </a:lnTo>
                  <a:lnTo>
                    <a:pt x="222" y="40"/>
                  </a:lnTo>
                  <a:lnTo>
                    <a:pt x="222" y="38"/>
                  </a:lnTo>
                  <a:lnTo>
                    <a:pt x="222" y="38"/>
                  </a:lnTo>
                  <a:lnTo>
                    <a:pt x="222" y="35"/>
                  </a:lnTo>
                  <a:lnTo>
                    <a:pt x="222" y="35"/>
                  </a:lnTo>
                  <a:lnTo>
                    <a:pt x="222" y="35"/>
                  </a:lnTo>
                  <a:lnTo>
                    <a:pt x="220" y="33"/>
                  </a:lnTo>
                  <a:lnTo>
                    <a:pt x="220" y="33"/>
                  </a:lnTo>
                  <a:lnTo>
                    <a:pt x="220" y="33"/>
                  </a:lnTo>
                  <a:lnTo>
                    <a:pt x="220" y="33"/>
                  </a:lnTo>
                  <a:lnTo>
                    <a:pt x="218" y="33"/>
                  </a:lnTo>
                  <a:lnTo>
                    <a:pt x="218" y="33"/>
                  </a:lnTo>
                  <a:lnTo>
                    <a:pt x="215" y="33"/>
                  </a:lnTo>
                  <a:lnTo>
                    <a:pt x="215" y="33"/>
                  </a:lnTo>
                  <a:lnTo>
                    <a:pt x="218" y="30"/>
                  </a:lnTo>
                  <a:lnTo>
                    <a:pt x="218" y="30"/>
                  </a:lnTo>
                  <a:lnTo>
                    <a:pt x="218" y="30"/>
                  </a:lnTo>
                  <a:lnTo>
                    <a:pt x="215" y="30"/>
                  </a:lnTo>
                  <a:lnTo>
                    <a:pt x="215" y="30"/>
                  </a:lnTo>
                  <a:lnTo>
                    <a:pt x="215" y="30"/>
                  </a:lnTo>
                  <a:lnTo>
                    <a:pt x="213" y="30"/>
                  </a:lnTo>
                  <a:lnTo>
                    <a:pt x="210" y="30"/>
                  </a:lnTo>
                  <a:lnTo>
                    <a:pt x="210" y="30"/>
                  </a:lnTo>
                  <a:lnTo>
                    <a:pt x="210" y="30"/>
                  </a:lnTo>
                  <a:lnTo>
                    <a:pt x="208" y="30"/>
                  </a:lnTo>
                  <a:lnTo>
                    <a:pt x="208" y="30"/>
                  </a:lnTo>
                  <a:lnTo>
                    <a:pt x="208" y="33"/>
                  </a:lnTo>
                  <a:lnTo>
                    <a:pt x="208" y="33"/>
                  </a:lnTo>
                  <a:lnTo>
                    <a:pt x="206" y="33"/>
                  </a:lnTo>
                  <a:lnTo>
                    <a:pt x="206" y="33"/>
                  </a:lnTo>
                  <a:lnTo>
                    <a:pt x="206" y="33"/>
                  </a:lnTo>
                  <a:lnTo>
                    <a:pt x="206" y="33"/>
                  </a:lnTo>
                  <a:lnTo>
                    <a:pt x="206" y="30"/>
                  </a:lnTo>
                  <a:lnTo>
                    <a:pt x="206" y="30"/>
                  </a:lnTo>
                  <a:lnTo>
                    <a:pt x="206" y="30"/>
                  </a:lnTo>
                  <a:lnTo>
                    <a:pt x="206" y="30"/>
                  </a:lnTo>
                  <a:lnTo>
                    <a:pt x="206" y="30"/>
                  </a:lnTo>
                  <a:lnTo>
                    <a:pt x="206" y="30"/>
                  </a:lnTo>
                  <a:lnTo>
                    <a:pt x="206" y="30"/>
                  </a:lnTo>
                  <a:lnTo>
                    <a:pt x="203" y="30"/>
                  </a:lnTo>
                  <a:lnTo>
                    <a:pt x="203" y="30"/>
                  </a:lnTo>
                  <a:lnTo>
                    <a:pt x="203" y="28"/>
                  </a:lnTo>
                  <a:lnTo>
                    <a:pt x="206" y="28"/>
                  </a:lnTo>
                  <a:lnTo>
                    <a:pt x="206" y="28"/>
                  </a:lnTo>
                  <a:lnTo>
                    <a:pt x="203" y="28"/>
                  </a:lnTo>
                  <a:lnTo>
                    <a:pt x="203" y="28"/>
                  </a:lnTo>
                  <a:lnTo>
                    <a:pt x="203" y="28"/>
                  </a:lnTo>
                  <a:lnTo>
                    <a:pt x="203" y="28"/>
                  </a:lnTo>
                  <a:lnTo>
                    <a:pt x="203" y="28"/>
                  </a:lnTo>
                  <a:lnTo>
                    <a:pt x="201" y="30"/>
                  </a:lnTo>
                  <a:lnTo>
                    <a:pt x="201" y="30"/>
                  </a:lnTo>
                  <a:lnTo>
                    <a:pt x="201" y="30"/>
                  </a:lnTo>
                  <a:lnTo>
                    <a:pt x="199" y="30"/>
                  </a:lnTo>
                  <a:lnTo>
                    <a:pt x="199" y="30"/>
                  </a:lnTo>
                  <a:lnTo>
                    <a:pt x="199" y="30"/>
                  </a:lnTo>
                  <a:lnTo>
                    <a:pt x="199" y="30"/>
                  </a:lnTo>
                  <a:lnTo>
                    <a:pt x="199" y="30"/>
                  </a:lnTo>
                  <a:lnTo>
                    <a:pt x="196" y="30"/>
                  </a:lnTo>
                  <a:lnTo>
                    <a:pt x="196" y="30"/>
                  </a:lnTo>
                  <a:lnTo>
                    <a:pt x="196" y="30"/>
                  </a:lnTo>
                  <a:lnTo>
                    <a:pt x="196" y="28"/>
                  </a:lnTo>
                  <a:lnTo>
                    <a:pt x="196" y="28"/>
                  </a:lnTo>
                  <a:lnTo>
                    <a:pt x="196" y="28"/>
                  </a:lnTo>
                  <a:lnTo>
                    <a:pt x="194" y="26"/>
                  </a:lnTo>
                  <a:lnTo>
                    <a:pt x="194" y="26"/>
                  </a:lnTo>
                  <a:lnTo>
                    <a:pt x="192" y="26"/>
                  </a:lnTo>
                  <a:lnTo>
                    <a:pt x="192" y="26"/>
                  </a:lnTo>
                  <a:lnTo>
                    <a:pt x="192" y="23"/>
                  </a:lnTo>
                  <a:lnTo>
                    <a:pt x="192" y="23"/>
                  </a:lnTo>
                  <a:lnTo>
                    <a:pt x="192" y="23"/>
                  </a:lnTo>
                  <a:lnTo>
                    <a:pt x="192" y="23"/>
                  </a:lnTo>
                  <a:lnTo>
                    <a:pt x="192" y="21"/>
                  </a:lnTo>
                  <a:lnTo>
                    <a:pt x="192" y="21"/>
                  </a:lnTo>
                  <a:lnTo>
                    <a:pt x="192" y="21"/>
                  </a:lnTo>
                  <a:lnTo>
                    <a:pt x="192" y="21"/>
                  </a:lnTo>
                  <a:lnTo>
                    <a:pt x="192" y="19"/>
                  </a:lnTo>
                  <a:lnTo>
                    <a:pt x="192" y="19"/>
                  </a:lnTo>
                  <a:lnTo>
                    <a:pt x="189" y="19"/>
                  </a:lnTo>
                  <a:lnTo>
                    <a:pt x="189" y="19"/>
                  </a:lnTo>
                  <a:lnTo>
                    <a:pt x="189" y="19"/>
                  </a:lnTo>
                  <a:lnTo>
                    <a:pt x="187" y="16"/>
                  </a:lnTo>
                  <a:lnTo>
                    <a:pt x="187" y="16"/>
                  </a:lnTo>
                  <a:lnTo>
                    <a:pt x="184" y="16"/>
                  </a:lnTo>
                  <a:lnTo>
                    <a:pt x="182" y="14"/>
                  </a:lnTo>
                  <a:lnTo>
                    <a:pt x="180" y="12"/>
                  </a:lnTo>
                  <a:lnTo>
                    <a:pt x="180" y="9"/>
                  </a:lnTo>
                  <a:lnTo>
                    <a:pt x="180" y="9"/>
                  </a:lnTo>
                  <a:lnTo>
                    <a:pt x="177" y="9"/>
                  </a:lnTo>
                  <a:lnTo>
                    <a:pt x="177" y="9"/>
                  </a:lnTo>
                  <a:lnTo>
                    <a:pt x="177" y="9"/>
                  </a:lnTo>
                  <a:lnTo>
                    <a:pt x="175" y="9"/>
                  </a:lnTo>
                  <a:lnTo>
                    <a:pt x="175" y="7"/>
                  </a:lnTo>
                  <a:lnTo>
                    <a:pt x="175" y="7"/>
                  </a:lnTo>
                  <a:lnTo>
                    <a:pt x="175" y="7"/>
                  </a:lnTo>
                  <a:lnTo>
                    <a:pt x="175" y="7"/>
                  </a:lnTo>
                  <a:lnTo>
                    <a:pt x="175" y="7"/>
                  </a:lnTo>
                  <a:lnTo>
                    <a:pt x="173" y="7"/>
                  </a:lnTo>
                  <a:lnTo>
                    <a:pt x="173" y="4"/>
                  </a:lnTo>
                  <a:lnTo>
                    <a:pt x="170" y="4"/>
                  </a:lnTo>
                  <a:lnTo>
                    <a:pt x="173" y="4"/>
                  </a:lnTo>
                  <a:lnTo>
                    <a:pt x="173" y="4"/>
                  </a:lnTo>
                  <a:lnTo>
                    <a:pt x="170" y="2"/>
                  </a:lnTo>
                  <a:lnTo>
                    <a:pt x="170" y="2"/>
                  </a:lnTo>
                  <a:lnTo>
                    <a:pt x="168" y="2"/>
                  </a:lnTo>
                  <a:lnTo>
                    <a:pt x="165" y="2"/>
                  </a:lnTo>
                  <a:lnTo>
                    <a:pt x="165" y="2"/>
                  </a:lnTo>
                  <a:lnTo>
                    <a:pt x="165" y="2"/>
                  </a:lnTo>
                  <a:lnTo>
                    <a:pt x="163" y="2"/>
                  </a:lnTo>
                  <a:lnTo>
                    <a:pt x="163" y="2"/>
                  </a:lnTo>
                  <a:lnTo>
                    <a:pt x="163" y="2"/>
                  </a:lnTo>
                  <a:lnTo>
                    <a:pt x="163" y="2"/>
                  </a:lnTo>
                  <a:lnTo>
                    <a:pt x="161" y="2"/>
                  </a:lnTo>
                  <a:lnTo>
                    <a:pt x="161" y="2"/>
                  </a:lnTo>
                  <a:lnTo>
                    <a:pt x="158" y="2"/>
                  </a:lnTo>
                  <a:lnTo>
                    <a:pt x="156" y="2"/>
                  </a:lnTo>
                  <a:lnTo>
                    <a:pt x="156" y="2"/>
                  </a:lnTo>
                  <a:lnTo>
                    <a:pt x="154" y="2"/>
                  </a:lnTo>
                  <a:lnTo>
                    <a:pt x="154" y="2"/>
                  </a:lnTo>
                  <a:lnTo>
                    <a:pt x="154" y="2"/>
                  </a:lnTo>
                  <a:lnTo>
                    <a:pt x="151" y="2"/>
                  </a:lnTo>
                  <a:lnTo>
                    <a:pt x="151" y="2"/>
                  </a:lnTo>
                  <a:lnTo>
                    <a:pt x="142" y="2"/>
                  </a:lnTo>
                  <a:lnTo>
                    <a:pt x="139" y="2"/>
                  </a:lnTo>
                  <a:lnTo>
                    <a:pt x="139" y="2"/>
                  </a:lnTo>
                  <a:lnTo>
                    <a:pt x="139" y="2"/>
                  </a:lnTo>
                  <a:lnTo>
                    <a:pt x="139" y="2"/>
                  </a:lnTo>
                  <a:lnTo>
                    <a:pt x="139" y="0"/>
                  </a:lnTo>
                  <a:lnTo>
                    <a:pt x="137" y="0"/>
                  </a:lnTo>
                  <a:lnTo>
                    <a:pt x="137" y="0"/>
                  </a:lnTo>
                  <a:lnTo>
                    <a:pt x="137" y="0"/>
                  </a:lnTo>
                  <a:lnTo>
                    <a:pt x="135" y="0"/>
                  </a:lnTo>
                  <a:lnTo>
                    <a:pt x="135" y="2"/>
                  </a:lnTo>
                  <a:lnTo>
                    <a:pt x="135" y="2"/>
                  </a:lnTo>
                  <a:lnTo>
                    <a:pt x="135" y="2"/>
                  </a:lnTo>
                  <a:lnTo>
                    <a:pt x="135" y="2"/>
                  </a:lnTo>
                  <a:lnTo>
                    <a:pt x="135" y="2"/>
                  </a:lnTo>
                  <a:lnTo>
                    <a:pt x="135" y="2"/>
                  </a:lnTo>
                  <a:lnTo>
                    <a:pt x="132" y="2"/>
                  </a:lnTo>
                  <a:lnTo>
                    <a:pt x="132" y="2"/>
                  </a:lnTo>
                  <a:lnTo>
                    <a:pt x="132" y="2"/>
                  </a:lnTo>
                  <a:lnTo>
                    <a:pt x="132" y="2"/>
                  </a:lnTo>
                  <a:lnTo>
                    <a:pt x="132" y="2"/>
                  </a:lnTo>
                  <a:lnTo>
                    <a:pt x="130" y="2"/>
                  </a:lnTo>
                  <a:lnTo>
                    <a:pt x="130" y="2"/>
                  </a:lnTo>
                  <a:lnTo>
                    <a:pt x="130" y="2"/>
                  </a:lnTo>
                  <a:lnTo>
                    <a:pt x="130" y="2"/>
                  </a:lnTo>
                  <a:lnTo>
                    <a:pt x="130" y="2"/>
                  </a:lnTo>
                  <a:lnTo>
                    <a:pt x="130" y="4"/>
                  </a:lnTo>
                  <a:lnTo>
                    <a:pt x="130" y="4"/>
                  </a:lnTo>
                  <a:lnTo>
                    <a:pt x="130" y="4"/>
                  </a:lnTo>
                  <a:lnTo>
                    <a:pt x="130" y="4"/>
                  </a:lnTo>
                  <a:lnTo>
                    <a:pt x="130" y="4"/>
                  </a:lnTo>
                  <a:lnTo>
                    <a:pt x="130" y="7"/>
                  </a:lnTo>
                  <a:lnTo>
                    <a:pt x="123" y="7"/>
                  </a:lnTo>
                  <a:lnTo>
                    <a:pt x="123" y="7"/>
                  </a:lnTo>
                  <a:lnTo>
                    <a:pt x="121" y="7"/>
                  </a:lnTo>
                  <a:lnTo>
                    <a:pt x="118" y="7"/>
                  </a:lnTo>
                  <a:lnTo>
                    <a:pt x="118" y="7"/>
                  </a:lnTo>
                  <a:lnTo>
                    <a:pt x="116" y="7"/>
                  </a:lnTo>
                  <a:lnTo>
                    <a:pt x="113" y="7"/>
                  </a:lnTo>
                  <a:lnTo>
                    <a:pt x="113" y="7"/>
                  </a:lnTo>
                  <a:lnTo>
                    <a:pt x="113" y="7"/>
                  </a:lnTo>
                  <a:lnTo>
                    <a:pt x="113" y="7"/>
                  </a:lnTo>
                  <a:lnTo>
                    <a:pt x="113" y="7"/>
                  </a:lnTo>
                  <a:lnTo>
                    <a:pt x="111" y="7"/>
                  </a:lnTo>
                  <a:lnTo>
                    <a:pt x="111" y="7"/>
                  </a:lnTo>
                  <a:lnTo>
                    <a:pt x="111" y="7"/>
                  </a:lnTo>
                  <a:lnTo>
                    <a:pt x="109" y="7"/>
                  </a:lnTo>
                  <a:lnTo>
                    <a:pt x="109" y="9"/>
                  </a:lnTo>
                  <a:lnTo>
                    <a:pt x="109" y="9"/>
                  </a:lnTo>
                  <a:lnTo>
                    <a:pt x="106" y="9"/>
                  </a:lnTo>
                  <a:lnTo>
                    <a:pt x="106" y="9"/>
                  </a:lnTo>
                  <a:lnTo>
                    <a:pt x="104" y="9"/>
                  </a:lnTo>
                  <a:lnTo>
                    <a:pt x="104" y="9"/>
                  </a:lnTo>
                  <a:lnTo>
                    <a:pt x="102" y="9"/>
                  </a:lnTo>
                  <a:lnTo>
                    <a:pt x="102" y="12"/>
                  </a:lnTo>
                  <a:lnTo>
                    <a:pt x="102" y="12"/>
                  </a:lnTo>
                  <a:lnTo>
                    <a:pt x="99" y="12"/>
                  </a:lnTo>
                  <a:lnTo>
                    <a:pt x="99" y="12"/>
                  </a:lnTo>
                  <a:lnTo>
                    <a:pt x="99" y="12"/>
                  </a:lnTo>
                  <a:lnTo>
                    <a:pt x="97" y="12"/>
                  </a:lnTo>
                  <a:lnTo>
                    <a:pt x="97" y="12"/>
                  </a:lnTo>
                  <a:lnTo>
                    <a:pt x="95" y="12"/>
                  </a:lnTo>
                  <a:lnTo>
                    <a:pt x="92" y="9"/>
                  </a:lnTo>
                  <a:lnTo>
                    <a:pt x="92" y="9"/>
                  </a:lnTo>
                  <a:lnTo>
                    <a:pt x="90" y="9"/>
                  </a:lnTo>
                  <a:lnTo>
                    <a:pt x="90" y="9"/>
                  </a:lnTo>
                  <a:lnTo>
                    <a:pt x="87" y="9"/>
                  </a:lnTo>
                  <a:lnTo>
                    <a:pt x="87" y="9"/>
                  </a:lnTo>
                  <a:lnTo>
                    <a:pt x="85" y="12"/>
                  </a:lnTo>
                  <a:lnTo>
                    <a:pt x="85" y="12"/>
                  </a:lnTo>
                  <a:lnTo>
                    <a:pt x="85" y="12"/>
                  </a:lnTo>
                  <a:lnTo>
                    <a:pt x="83" y="9"/>
                  </a:lnTo>
                  <a:lnTo>
                    <a:pt x="83" y="9"/>
                  </a:lnTo>
                  <a:lnTo>
                    <a:pt x="83" y="9"/>
                  </a:lnTo>
                  <a:lnTo>
                    <a:pt x="83" y="9"/>
                  </a:lnTo>
                  <a:lnTo>
                    <a:pt x="83" y="12"/>
                  </a:lnTo>
                  <a:lnTo>
                    <a:pt x="80" y="12"/>
                  </a:lnTo>
                  <a:lnTo>
                    <a:pt x="80" y="12"/>
                  </a:lnTo>
                  <a:lnTo>
                    <a:pt x="78" y="9"/>
                  </a:lnTo>
                  <a:lnTo>
                    <a:pt x="78" y="9"/>
                  </a:lnTo>
                  <a:lnTo>
                    <a:pt x="78" y="9"/>
                  </a:lnTo>
                  <a:lnTo>
                    <a:pt x="76" y="7"/>
                  </a:lnTo>
                  <a:lnTo>
                    <a:pt x="76" y="7"/>
                  </a:lnTo>
                  <a:lnTo>
                    <a:pt x="76" y="7"/>
                  </a:lnTo>
                  <a:lnTo>
                    <a:pt x="76" y="7"/>
                  </a:lnTo>
                  <a:lnTo>
                    <a:pt x="73" y="7"/>
                  </a:lnTo>
                  <a:lnTo>
                    <a:pt x="73" y="9"/>
                  </a:lnTo>
                  <a:lnTo>
                    <a:pt x="71" y="9"/>
                  </a:lnTo>
                  <a:lnTo>
                    <a:pt x="71" y="9"/>
                  </a:lnTo>
                  <a:lnTo>
                    <a:pt x="71" y="9"/>
                  </a:lnTo>
                  <a:lnTo>
                    <a:pt x="68" y="9"/>
                  </a:lnTo>
                  <a:lnTo>
                    <a:pt x="68" y="9"/>
                  </a:lnTo>
                  <a:lnTo>
                    <a:pt x="66" y="9"/>
                  </a:lnTo>
                  <a:lnTo>
                    <a:pt x="66" y="12"/>
                  </a:lnTo>
                  <a:lnTo>
                    <a:pt x="64" y="12"/>
                  </a:lnTo>
                  <a:lnTo>
                    <a:pt x="64" y="14"/>
                  </a:lnTo>
                  <a:lnTo>
                    <a:pt x="64" y="14"/>
                  </a:lnTo>
                  <a:lnTo>
                    <a:pt x="61" y="23"/>
                  </a:lnTo>
                  <a:lnTo>
                    <a:pt x="61" y="26"/>
                  </a:lnTo>
                  <a:lnTo>
                    <a:pt x="61" y="26"/>
                  </a:lnTo>
                  <a:lnTo>
                    <a:pt x="61" y="26"/>
                  </a:lnTo>
                  <a:lnTo>
                    <a:pt x="59" y="26"/>
                  </a:lnTo>
                  <a:lnTo>
                    <a:pt x="59" y="28"/>
                  </a:lnTo>
                  <a:lnTo>
                    <a:pt x="57" y="28"/>
                  </a:lnTo>
                  <a:lnTo>
                    <a:pt x="57" y="33"/>
                  </a:lnTo>
                  <a:lnTo>
                    <a:pt x="57" y="35"/>
                  </a:lnTo>
                  <a:lnTo>
                    <a:pt x="57" y="38"/>
                  </a:lnTo>
                  <a:lnTo>
                    <a:pt x="54" y="38"/>
                  </a:lnTo>
                  <a:lnTo>
                    <a:pt x="54" y="45"/>
                  </a:lnTo>
                  <a:lnTo>
                    <a:pt x="54" y="47"/>
                  </a:lnTo>
                  <a:lnTo>
                    <a:pt x="54" y="49"/>
                  </a:lnTo>
                  <a:lnTo>
                    <a:pt x="54" y="49"/>
                  </a:lnTo>
                  <a:lnTo>
                    <a:pt x="54" y="49"/>
                  </a:lnTo>
                  <a:lnTo>
                    <a:pt x="54" y="49"/>
                  </a:lnTo>
                  <a:lnTo>
                    <a:pt x="54" y="49"/>
                  </a:lnTo>
                  <a:lnTo>
                    <a:pt x="47" y="61"/>
                  </a:lnTo>
                  <a:lnTo>
                    <a:pt x="42" y="68"/>
                  </a:lnTo>
                  <a:lnTo>
                    <a:pt x="35" y="80"/>
                  </a:lnTo>
                  <a:lnTo>
                    <a:pt x="31" y="85"/>
                  </a:lnTo>
                  <a:lnTo>
                    <a:pt x="31" y="87"/>
                  </a:lnTo>
                  <a:lnTo>
                    <a:pt x="21" y="97"/>
                  </a:lnTo>
                  <a:lnTo>
                    <a:pt x="19" y="99"/>
                  </a:lnTo>
                  <a:lnTo>
                    <a:pt x="12" y="101"/>
                  </a:lnTo>
                  <a:lnTo>
                    <a:pt x="9" y="104"/>
                  </a:lnTo>
                  <a:lnTo>
                    <a:pt x="0" y="106"/>
                  </a:lnTo>
                  <a:lnTo>
                    <a:pt x="2" y="106"/>
                  </a:lnTo>
                  <a:lnTo>
                    <a:pt x="5" y="111"/>
                  </a:lnTo>
                  <a:lnTo>
                    <a:pt x="5" y="113"/>
                  </a:lnTo>
                  <a:lnTo>
                    <a:pt x="5" y="111"/>
                  </a:lnTo>
                  <a:lnTo>
                    <a:pt x="7" y="111"/>
                  </a:lnTo>
                  <a:lnTo>
                    <a:pt x="7" y="111"/>
                  </a:lnTo>
                  <a:lnTo>
                    <a:pt x="7" y="111"/>
                  </a:lnTo>
                  <a:lnTo>
                    <a:pt x="5" y="111"/>
                  </a:lnTo>
                  <a:lnTo>
                    <a:pt x="5" y="111"/>
                  </a:lnTo>
                  <a:lnTo>
                    <a:pt x="7" y="111"/>
                  </a:lnTo>
                  <a:lnTo>
                    <a:pt x="7" y="109"/>
                  </a:lnTo>
                  <a:lnTo>
                    <a:pt x="7" y="109"/>
                  </a:lnTo>
                  <a:lnTo>
                    <a:pt x="5" y="109"/>
                  </a:lnTo>
                  <a:lnTo>
                    <a:pt x="7" y="109"/>
                  </a:lnTo>
                  <a:lnTo>
                    <a:pt x="7" y="109"/>
                  </a:lnTo>
                  <a:lnTo>
                    <a:pt x="9" y="109"/>
                  </a:lnTo>
                  <a:lnTo>
                    <a:pt x="12" y="109"/>
                  </a:lnTo>
                  <a:lnTo>
                    <a:pt x="12" y="109"/>
                  </a:lnTo>
                  <a:lnTo>
                    <a:pt x="14" y="109"/>
                  </a:lnTo>
                  <a:lnTo>
                    <a:pt x="14" y="109"/>
                  </a:lnTo>
                  <a:lnTo>
                    <a:pt x="16" y="111"/>
                  </a:lnTo>
                  <a:lnTo>
                    <a:pt x="16" y="111"/>
                  </a:lnTo>
                  <a:lnTo>
                    <a:pt x="19" y="111"/>
                  </a:lnTo>
                  <a:lnTo>
                    <a:pt x="19" y="113"/>
                  </a:lnTo>
                  <a:lnTo>
                    <a:pt x="21" y="116"/>
                  </a:lnTo>
                  <a:lnTo>
                    <a:pt x="24" y="118"/>
                  </a:lnTo>
                  <a:lnTo>
                    <a:pt x="26" y="123"/>
                  </a:lnTo>
                  <a:lnTo>
                    <a:pt x="26" y="123"/>
                  </a:lnTo>
                  <a:lnTo>
                    <a:pt x="26" y="123"/>
                  </a:lnTo>
                  <a:lnTo>
                    <a:pt x="31" y="125"/>
                  </a:lnTo>
                  <a:lnTo>
                    <a:pt x="31" y="127"/>
                  </a:lnTo>
                  <a:lnTo>
                    <a:pt x="33" y="127"/>
                  </a:lnTo>
                  <a:lnTo>
                    <a:pt x="33" y="127"/>
                  </a:lnTo>
                  <a:lnTo>
                    <a:pt x="33" y="130"/>
                  </a:lnTo>
                  <a:lnTo>
                    <a:pt x="33" y="130"/>
                  </a:lnTo>
                  <a:lnTo>
                    <a:pt x="31" y="130"/>
                  </a:lnTo>
                  <a:lnTo>
                    <a:pt x="33" y="132"/>
                  </a:lnTo>
                  <a:lnTo>
                    <a:pt x="33" y="132"/>
                  </a:lnTo>
                  <a:lnTo>
                    <a:pt x="33" y="132"/>
                  </a:lnTo>
                  <a:lnTo>
                    <a:pt x="33" y="132"/>
                  </a:lnTo>
                  <a:lnTo>
                    <a:pt x="33" y="132"/>
                  </a:lnTo>
                  <a:lnTo>
                    <a:pt x="35" y="135"/>
                  </a:lnTo>
                  <a:lnTo>
                    <a:pt x="35" y="135"/>
                  </a:lnTo>
                  <a:lnTo>
                    <a:pt x="35" y="137"/>
                  </a:lnTo>
                  <a:lnTo>
                    <a:pt x="35" y="139"/>
                  </a:lnTo>
                  <a:lnTo>
                    <a:pt x="35" y="139"/>
                  </a:lnTo>
                  <a:lnTo>
                    <a:pt x="38" y="139"/>
                  </a:lnTo>
                  <a:lnTo>
                    <a:pt x="38" y="139"/>
                  </a:lnTo>
                  <a:lnTo>
                    <a:pt x="38" y="139"/>
                  </a:lnTo>
                  <a:lnTo>
                    <a:pt x="40" y="142"/>
                  </a:lnTo>
                  <a:lnTo>
                    <a:pt x="40" y="144"/>
                  </a:lnTo>
                  <a:lnTo>
                    <a:pt x="40" y="146"/>
                  </a:lnTo>
                  <a:lnTo>
                    <a:pt x="40" y="156"/>
                  </a:lnTo>
                  <a:lnTo>
                    <a:pt x="42" y="156"/>
                  </a:lnTo>
                  <a:lnTo>
                    <a:pt x="40" y="151"/>
                  </a:lnTo>
                  <a:lnTo>
                    <a:pt x="42" y="151"/>
                  </a:lnTo>
                  <a:lnTo>
                    <a:pt x="42" y="149"/>
                  </a:lnTo>
                  <a:lnTo>
                    <a:pt x="42" y="149"/>
                  </a:lnTo>
                  <a:lnTo>
                    <a:pt x="42" y="149"/>
                  </a:lnTo>
                  <a:lnTo>
                    <a:pt x="42" y="146"/>
                  </a:lnTo>
                  <a:lnTo>
                    <a:pt x="42" y="146"/>
                  </a:lnTo>
                  <a:lnTo>
                    <a:pt x="45" y="146"/>
                  </a:lnTo>
                  <a:lnTo>
                    <a:pt x="45" y="146"/>
                  </a:lnTo>
                  <a:lnTo>
                    <a:pt x="42" y="144"/>
                  </a:lnTo>
                  <a:lnTo>
                    <a:pt x="45" y="144"/>
                  </a:lnTo>
                  <a:lnTo>
                    <a:pt x="45" y="144"/>
                  </a:lnTo>
                  <a:lnTo>
                    <a:pt x="45" y="144"/>
                  </a:lnTo>
                  <a:lnTo>
                    <a:pt x="47" y="144"/>
                  </a:lnTo>
                  <a:lnTo>
                    <a:pt x="47" y="144"/>
                  </a:lnTo>
                  <a:lnTo>
                    <a:pt x="47" y="142"/>
                  </a:lnTo>
                  <a:lnTo>
                    <a:pt x="47" y="144"/>
                  </a:lnTo>
                  <a:lnTo>
                    <a:pt x="45" y="144"/>
                  </a:lnTo>
                  <a:lnTo>
                    <a:pt x="45" y="144"/>
                  </a:lnTo>
                  <a:lnTo>
                    <a:pt x="45" y="146"/>
                  </a:lnTo>
                  <a:lnTo>
                    <a:pt x="45" y="146"/>
                  </a:lnTo>
                  <a:lnTo>
                    <a:pt x="47" y="149"/>
                  </a:lnTo>
                  <a:lnTo>
                    <a:pt x="47" y="149"/>
                  </a:lnTo>
                  <a:lnTo>
                    <a:pt x="50" y="146"/>
                  </a:lnTo>
                  <a:lnTo>
                    <a:pt x="50" y="146"/>
                  </a:lnTo>
                  <a:lnTo>
                    <a:pt x="50" y="146"/>
                  </a:lnTo>
                  <a:lnTo>
                    <a:pt x="50" y="144"/>
                  </a:lnTo>
                  <a:lnTo>
                    <a:pt x="52" y="144"/>
                  </a:lnTo>
                  <a:lnTo>
                    <a:pt x="52" y="144"/>
                  </a:lnTo>
                  <a:lnTo>
                    <a:pt x="52" y="144"/>
                  </a:lnTo>
                  <a:lnTo>
                    <a:pt x="54" y="144"/>
                  </a:lnTo>
                  <a:lnTo>
                    <a:pt x="54" y="142"/>
                  </a:lnTo>
                  <a:lnTo>
                    <a:pt x="54" y="142"/>
                  </a:lnTo>
                  <a:lnTo>
                    <a:pt x="54" y="139"/>
                  </a:lnTo>
                  <a:lnTo>
                    <a:pt x="54" y="139"/>
                  </a:lnTo>
                  <a:lnTo>
                    <a:pt x="54" y="139"/>
                  </a:lnTo>
                  <a:lnTo>
                    <a:pt x="57" y="139"/>
                  </a:lnTo>
                  <a:lnTo>
                    <a:pt x="57" y="139"/>
                  </a:lnTo>
                  <a:lnTo>
                    <a:pt x="57" y="139"/>
                  </a:lnTo>
                  <a:lnTo>
                    <a:pt x="57" y="139"/>
                  </a:lnTo>
                  <a:lnTo>
                    <a:pt x="57" y="139"/>
                  </a:lnTo>
                  <a:lnTo>
                    <a:pt x="57" y="139"/>
                  </a:lnTo>
                  <a:lnTo>
                    <a:pt x="57" y="137"/>
                  </a:lnTo>
                  <a:lnTo>
                    <a:pt x="59" y="137"/>
                  </a:lnTo>
                  <a:lnTo>
                    <a:pt x="59" y="139"/>
                  </a:lnTo>
                  <a:lnTo>
                    <a:pt x="59" y="139"/>
                  </a:lnTo>
                  <a:lnTo>
                    <a:pt x="64" y="139"/>
                  </a:lnTo>
                  <a:lnTo>
                    <a:pt x="61" y="139"/>
                  </a:lnTo>
                  <a:lnTo>
                    <a:pt x="61" y="139"/>
                  </a:lnTo>
                  <a:lnTo>
                    <a:pt x="61" y="139"/>
                  </a:lnTo>
                  <a:lnTo>
                    <a:pt x="61" y="139"/>
                  </a:lnTo>
                  <a:lnTo>
                    <a:pt x="61" y="139"/>
                  </a:lnTo>
                  <a:lnTo>
                    <a:pt x="59" y="139"/>
                  </a:lnTo>
                  <a:lnTo>
                    <a:pt x="59" y="139"/>
                  </a:lnTo>
                  <a:lnTo>
                    <a:pt x="59" y="139"/>
                  </a:lnTo>
                  <a:lnTo>
                    <a:pt x="59" y="142"/>
                  </a:lnTo>
                  <a:lnTo>
                    <a:pt x="57" y="142"/>
                  </a:lnTo>
                  <a:lnTo>
                    <a:pt x="57" y="142"/>
                  </a:lnTo>
                  <a:lnTo>
                    <a:pt x="54" y="144"/>
                  </a:lnTo>
                  <a:lnTo>
                    <a:pt x="54" y="144"/>
                  </a:lnTo>
                  <a:lnTo>
                    <a:pt x="52" y="146"/>
                  </a:lnTo>
                  <a:lnTo>
                    <a:pt x="52" y="146"/>
                  </a:lnTo>
                  <a:lnTo>
                    <a:pt x="52" y="146"/>
                  </a:lnTo>
                  <a:lnTo>
                    <a:pt x="52" y="146"/>
                  </a:lnTo>
                  <a:lnTo>
                    <a:pt x="54" y="146"/>
                  </a:lnTo>
                  <a:lnTo>
                    <a:pt x="52" y="146"/>
                  </a:lnTo>
                  <a:lnTo>
                    <a:pt x="52" y="146"/>
                  </a:lnTo>
                  <a:lnTo>
                    <a:pt x="52" y="146"/>
                  </a:lnTo>
                  <a:lnTo>
                    <a:pt x="52" y="149"/>
                  </a:lnTo>
                  <a:lnTo>
                    <a:pt x="50" y="149"/>
                  </a:lnTo>
                  <a:lnTo>
                    <a:pt x="50" y="149"/>
                  </a:lnTo>
                  <a:lnTo>
                    <a:pt x="50" y="149"/>
                  </a:lnTo>
                  <a:lnTo>
                    <a:pt x="47" y="151"/>
                  </a:lnTo>
                  <a:lnTo>
                    <a:pt x="47" y="149"/>
                  </a:lnTo>
                  <a:lnTo>
                    <a:pt x="47" y="149"/>
                  </a:lnTo>
                  <a:lnTo>
                    <a:pt x="47" y="149"/>
                  </a:lnTo>
                  <a:lnTo>
                    <a:pt x="45" y="149"/>
                  </a:lnTo>
                  <a:lnTo>
                    <a:pt x="45" y="149"/>
                  </a:lnTo>
                  <a:lnTo>
                    <a:pt x="45" y="149"/>
                  </a:lnTo>
                  <a:lnTo>
                    <a:pt x="42" y="149"/>
                  </a:lnTo>
                  <a:lnTo>
                    <a:pt x="42" y="151"/>
                  </a:lnTo>
                  <a:lnTo>
                    <a:pt x="42" y="151"/>
                  </a:lnTo>
                  <a:lnTo>
                    <a:pt x="42" y="151"/>
                  </a:lnTo>
                  <a:lnTo>
                    <a:pt x="42" y="154"/>
                  </a:lnTo>
                  <a:lnTo>
                    <a:pt x="42" y="154"/>
                  </a:lnTo>
                  <a:lnTo>
                    <a:pt x="42" y="156"/>
                  </a:lnTo>
                  <a:lnTo>
                    <a:pt x="42" y="156"/>
                  </a:lnTo>
                  <a:lnTo>
                    <a:pt x="42" y="156"/>
                  </a:lnTo>
                  <a:lnTo>
                    <a:pt x="42" y="158"/>
                  </a:lnTo>
                  <a:lnTo>
                    <a:pt x="45" y="158"/>
                  </a:lnTo>
                  <a:lnTo>
                    <a:pt x="45" y="158"/>
                  </a:lnTo>
                  <a:lnTo>
                    <a:pt x="45" y="158"/>
                  </a:lnTo>
                  <a:lnTo>
                    <a:pt x="45" y="161"/>
                  </a:lnTo>
                  <a:lnTo>
                    <a:pt x="45" y="161"/>
                  </a:lnTo>
                  <a:lnTo>
                    <a:pt x="45" y="161"/>
                  </a:lnTo>
                  <a:lnTo>
                    <a:pt x="45" y="161"/>
                  </a:lnTo>
                  <a:lnTo>
                    <a:pt x="45" y="158"/>
                  </a:lnTo>
                  <a:lnTo>
                    <a:pt x="47" y="158"/>
                  </a:lnTo>
                  <a:lnTo>
                    <a:pt x="47" y="158"/>
                  </a:lnTo>
                  <a:lnTo>
                    <a:pt x="47" y="158"/>
                  </a:lnTo>
                  <a:lnTo>
                    <a:pt x="47" y="158"/>
                  </a:lnTo>
                  <a:lnTo>
                    <a:pt x="47" y="158"/>
                  </a:lnTo>
                  <a:lnTo>
                    <a:pt x="47" y="156"/>
                  </a:lnTo>
                  <a:lnTo>
                    <a:pt x="47" y="156"/>
                  </a:lnTo>
                  <a:lnTo>
                    <a:pt x="50" y="156"/>
                  </a:lnTo>
                  <a:lnTo>
                    <a:pt x="50" y="156"/>
                  </a:lnTo>
                  <a:lnTo>
                    <a:pt x="52" y="156"/>
                  </a:lnTo>
                  <a:lnTo>
                    <a:pt x="52" y="156"/>
                  </a:lnTo>
                  <a:lnTo>
                    <a:pt x="52" y="156"/>
                  </a:lnTo>
                  <a:lnTo>
                    <a:pt x="52" y="156"/>
                  </a:lnTo>
                  <a:lnTo>
                    <a:pt x="54" y="154"/>
                  </a:lnTo>
                  <a:lnTo>
                    <a:pt x="54" y="154"/>
                  </a:lnTo>
                  <a:lnTo>
                    <a:pt x="54" y="151"/>
                  </a:lnTo>
                  <a:lnTo>
                    <a:pt x="54" y="149"/>
                  </a:lnTo>
                  <a:lnTo>
                    <a:pt x="57" y="149"/>
                  </a:lnTo>
                  <a:lnTo>
                    <a:pt x="57" y="149"/>
                  </a:lnTo>
                  <a:lnTo>
                    <a:pt x="54" y="154"/>
                  </a:lnTo>
                  <a:lnTo>
                    <a:pt x="54" y="154"/>
                  </a:lnTo>
                  <a:lnTo>
                    <a:pt x="57" y="156"/>
                  </a:lnTo>
                  <a:lnTo>
                    <a:pt x="57" y="156"/>
                  </a:lnTo>
                  <a:lnTo>
                    <a:pt x="57" y="158"/>
                  </a:lnTo>
                  <a:lnTo>
                    <a:pt x="57" y="158"/>
                  </a:lnTo>
                  <a:lnTo>
                    <a:pt x="57" y="158"/>
                  </a:lnTo>
                  <a:lnTo>
                    <a:pt x="54" y="158"/>
                  </a:lnTo>
                  <a:lnTo>
                    <a:pt x="54" y="158"/>
                  </a:lnTo>
                  <a:lnTo>
                    <a:pt x="54" y="156"/>
                  </a:lnTo>
                  <a:lnTo>
                    <a:pt x="52" y="156"/>
                  </a:lnTo>
                  <a:lnTo>
                    <a:pt x="52" y="158"/>
                  </a:lnTo>
                  <a:lnTo>
                    <a:pt x="52" y="158"/>
                  </a:lnTo>
                  <a:lnTo>
                    <a:pt x="52" y="158"/>
                  </a:lnTo>
                  <a:lnTo>
                    <a:pt x="52" y="158"/>
                  </a:lnTo>
                  <a:lnTo>
                    <a:pt x="52" y="156"/>
                  </a:lnTo>
                  <a:lnTo>
                    <a:pt x="52" y="158"/>
                  </a:lnTo>
                  <a:lnTo>
                    <a:pt x="50" y="161"/>
                  </a:lnTo>
                  <a:lnTo>
                    <a:pt x="50" y="161"/>
                  </a:lnTo>
                  <a:lnTo>
                    <a:pt x="50" y="161"/>
                  </a:lnTo>
                  <a:lnTo>
                    <a:pt x="50" y="163"/>
                  </a:lnTo>
                  <a:lnTo>
                    <a:pt x="47" y="165"/>
                  </a:lnTo>
                  <a:lnTo>
                    <a:pt x="50" y="165"/>
                  </a:lnTo>
                  <a:lnTo>
                    <a:pt x="50" y="168"/>
                  </a:lnTo>
                  <a:lnTo>
                    <a:pt x="50" y="168"/>
                  </a:lnTo>
                  <a:lnTo>
                    <a:pt x="52" y="168"/>
                  </a:lnTo>
                  <a:lnTo>
                    <a:pt x="52" y="165"/>
                  </a:lnTo>
                  <a:lnTo>
                    <a:pt x="52" y="165"/>
                  </a:lnTo>
                  <a:lnTo>
                    <a:pt x="54" y="165"/>
                  </a:lnTo>
                  <a:lnTo>
                    <a:pt x="54" y="163"/>
                  </a:lnTo>
                  <a:lnTo>
                    <a:pt x="54" y="163"/>
                  </a:lnTo>
                  <a:lnTo>
                    <a:pt x="54" y="163"/>
                  </a:lnTo>
                  <a:lnTo>
                    <a:pt x="54" y="163"/>
                  </a:lnTo>
                  <a:lnTo>
                    <a:pt x="54" y="163"/>
                  </a:lnTo>
                  <a:lnTo>
                    <a:pt x="54" y="163"/>
                  </a:lnTo>
                  <a:lnTo>
                    <a:pt x="54" y="165"/>
                  </a:lnTo>
                  <a:lnTo>
                    <a:pt x="54" y="165"/>
                  </a:lnTo>
                  <a:lnTo>
                    <a:pt x="54" y="165"/>
                  </a:lnTo>
                  <a:lnTo>
                    <a:pt x="54" y="165"/>
                  </a:lnTo>
                  <a:lnTo>
                    <a:pt x="54" y="165"/>
                  </a:lnTo>
                  <a:lnTo>
                    <a:pt x="52" y="168"/>
                  </a:lnTo>
                  <a:lnTo>
                    <a:pt x="52" y="168"/>
                  </a:lnTo>
                  <a:lnTo>
                    <a:pt x="52" y="170"/>
                  </a:lnTo>
                  <a:lnTo>
                    <a:pt x="52" y="170"/>
                  </a:lnTo>
                  <a:lnTo>
                    <a:pt x="52" y="170"/>
                  </a:lnTo>
                  <a:lnTo>
                    <a:pt x="52" y="170"/>
                  </a:lnTo>
                  <a:lnTo>
                    <a:pt x="57" y="170"/>
                  </a:lnTo>
                  <a:lnTo>
                    <a:pt x="59" y="170"/>
                  </a:lnTo>
                  <a:lnTo>
                    <a:pt x="61" y="170"/>
                  </a:lnTo>
                  <a:lnTo>
                    <a:pt x="66" y="170"/>
                  </a:lnTo>
                  <a:lnTo>
                    <a:pt x="68" y="170"/>
                  </a:lnTo>
                  <a:lnTo>
                    <a:pt x="73" y="170"/>
                  </a:lnTo>
                  <a:lnTo>
                    <a:pt x="76" y="170"/>
                  </a:lnTo>
                  <a:lnTo>
                    <a:pt x="78" y="170"/>
                  </a:lnTo>
                  <a:lnTo>
                    <a:pt x="78" y="170"/>
                  </a:lnTo>
                  <a:lnTo>
                    <a:pt x="83" y="170"/>
                  </a:lnTo>
                  <a:lnTo>
                    <a:pt x="85" y="170"/>
                  </a:lnTo>
                  <a:lnTo>
                    <a:pt x="90" y="170"/>
                  </a:lnTo>
                  <a:lnTo>
                    <a:pt x="92" y="170"/>
                  </a:lnTo>
                  <a:lnTo>
                    <a:pt x="95" y="170"/>
                  </a:lnTo>
                  <a:lnTo>
                    <a:pt x="99" y="170"/>
                  </a:lnTo>
                  <a:lnTo>
                    <a:pt x="102" y="170"/>
                  </a:lnTo>
                  <a:lnTo>
                    <a:pt x="106" y="170"/>
                  </a:lnTo>
                  <a:lnTo>
                    <a:pt x="109" y="170"/>
                  </a:lnTo>
                  <a:lnTo>
                    <a:pt x="109" y="170"/>
                  </a:lnTo>
                  <a:lnTo>
                    <a:pt x="109" y="168"/>
                  </a:lnTo>
                  <a:lnTo>
                    <a:pt x="109" y="168"/>
                  </a:lnTo>
                  <a:lnTo>
                    <a:pt x="109" y="168"/>
                  </a:lnTo>
                  <a:lnTo>
                    <a:pt x="109" y="165"/>
                  </a:lnTo>
                  <a:lnTo>
                    <a:pt x="111" y="165"/>
                  </a:lnTo>
                  <a:lnTo>
                    <a:pt x="111" y="163"/>
                  </a:lnTo>
                  <a:lnTo>
                    <a:pt x="113" y="163"/>
                  </a:lnTo>
                  <a:lnTo>
                    <a:pt x="116" y="161"/>
                  </a:lnTo>
                  <a:lnTo>
                    <a:pt x="118" y="161"/>
                  </a:lnTo>
                  <a:lnTo>
                    <a:pt x="121" y="161"/>
                  </a:lnTo>
                  <a:lnTo>
                    <a:pt x="121" y="161"/>
                  </a:lnTo>
                  <a:lnTo>
                    <a:pt x="121" y="163"/>
                  </a:lnTo>
                  <a:lnTo>
                    <a:pt x="121" y="163"/>
                  </a:lnTo>
                  <a:lnTo>
                    <a:pt x="123" y="163"/>
                  </a:lnTo>
                  <a:lnTo>
                    <a:pt x="128" y="158"/>
                  </a:lnTo>
                  <a:lnTo>
                    <a:pt x="130" y="158"/>
                  </a:lnTo>
                  <a:lnTo>
                    <a:pt x="132" y="158"/>
                  </a:lnTo>
                  <a:lnTo>
                    <a:pt x="135" y="158"/>
                  </a:lnTo>
                  <a:lnTo>
                    <a:pt x="139" y="161"/>
                  </a:lnTo>
                  <a:lnTo>
                    <a:pt x="142" y="161"/>
                  </a:lnTo>
                  <a:lnTo>
                    <a:pt x="144" y="161"/>
                  </a:lnTo>
                  <a:lnTo>
                    <a:pt x="144" y="161"/>
                  </a:lnTo>
                  <a:lnTo>
                    <a:pt x="144" y="163"/>
                  </a:lnTo>
                  <a:lnTo>
                    <a:pt x="144" y="163"/>
                  </a:lnTo>
                  <a:lnTo>
                    <a:pt x="147" y="168"/>
                  </a:lnTo>
                  <a:lnTo>
                    <a:pt x="147" y="168"/>
                  </a:lnTo>
                  <a:lnTo>
                    <a:pt x="149" y="168"/>
                  </a:lnTo>
                  <a:lnTo>
                    <a:pt x="149" y="170"/>
                  </a:lnTo>
                  <a:lnTo>
                    <a:pt x="151" y="170"/>
                  </a:lnTo>
                  <a:lnTo>
                    <a:pt x="154" y="168"/>
                  </a:lnTo>
                  <a:lnTo>
                    <a:pt x="156" y="165"/>
                  </a:lnTo>
                  <a:lnTo>
                    <a:pt x="158" y="168"/>
                  </a:lnTo>
                  <a:lnTo>
                    <a:pt x="161" y="168"/>
                  </a:lnTo>
                  <a:lnTo>
                    <a:pt x="161" y="168"/>
                  </a:lnTo>
                  <a:lnTo>
                    <a:pt x="163" y="170"/>
                  </a:lnTo>
                  <a:lnTo>
                    <a:pt x="163" y="170"/>
                  </a:lnTo>
                  <a:lnTo>
                    <a:pt x="163" y="172"/>
                  </a:lnTo>
                  <a:lnTo>
                    <a:pt x="163" y="175"/>
                  </a:lnTo>
                  <a:lnTo>
                    <a:pt x="163" y="175"/>
                  </a:lnTo>
                  <a:lnTo>
                    <a:pt x="165" y="175"/>
                  </a:lnTo>
                  <a:lnTo>
                    <a:pt x="168" y="177"/>
                  </a:lnTo>
                  <a:lnTo>
                    <a:pt x="170" y="177"/>
                  </a:lnTo>
                  <a:lnTo>
                    <a:pt x="170" y="177"/>
                  </a:lnTo>
                  <a:lnTo>
                    <a:pt x="173" y="177"/>
                  </a:lnTo>
                  <a:lnTo>
                    <a:pt x="175" y="177"/>
                  </a:lnTo>
                  <a:lnTo>
                    <a:pt x="177" y="175"/>
                  </a:lnTo>
                  <a:lnTo>
                    <a:pt x="180" y="175"/>
                  </a:lnTo>
                  <a:lnTo>
                    <a:pt x="182" y="175"/>
                  </a:lnTo>
                  <a:lnTo>
                    <a:pt x="184" y="172"/>
                  </a:lnTo>
                  <a:lnTo>
                    <a:pt x="184" y="172"/>
                  </a:lnTo>
                  <a:lnTo>
                    <a:pt x="187" y="172"/>
                  </a:lnTo>
                  <a:lnTo>
                    <a:pt x="187" y="172"/>
                  </a:lnTo>
                  <a:lnTo>
                    <a:pt x="187" y="172"/>
                  </a:lnTo>
                  <a:lnTo>
                    <a:pt x="189" y="172"/>
                  </a:lnTo>
                  <a:lnTo>
                    <a:pt x="189" y="170"/>
                  </a:lnTo>
                  <a:lnTo>
                    <a:pt x="189" y="170"/>
                  </a:lnTo>
                  <a:lnTo>
                    <a:pt x="192" y="172"/>
                  </a:lnTo>
                  <a:lnTo>
                    <a:pt x="192" y="172"/>
                  </a:lnTo>
                  <a:lnTo>
                    <a:pt x="194" y="172"/>
                  </a:lnTo>
                  <a:lnTo>
                    <a:pt x="194" y="172"/>
                  </a:lnTo>
                  <a:lnTo>
                    <a:pt x="194" y="175"/>
                  </a:lnTo>
                  <a:lnTo>
                    <a:pt x="196" y="175"/>
                  </a:lnTo>
                  <a:lnTo>
                    <a:pt x="196" y="175"/>
                  </a:lnTo>
                  <a:lnTo>
                    <a:pt x="196" y="175"/>
                  </a:lnTo>
                  <a:lnTo>
                    <a:pt x="196" y="175"/>
                  </a:lnTo>
                  <a:lnTo>
                    <a:pt x="196" y="177"/>
                  </a:lnTo>
                  <a:lnTo>
                    <a:pt x="199" y="177"/>
                  </a:lnTo>
                  <a:lnTo>
                    <a:pt x="199" y="180"/>
                  </a:lnTo>
                  <a:lnTo>
                    <a:pt x="199" y="182"/>
                  </a:lnTo>
                  <a:lnTo>
                    <a:pt x="196" y="184"/>
                  </a:lnTo>
                  <a:lnTo>
                    <a:pt x="194" y="187"/>
                  </a:lnTo>
                  <a:lnTo>
                    <a:pt x="192" y="187"/>
                  </a:lnTo>
                  <a:lnTo>
                    <a:pt x="189" y="187"/>
                  </a:lnTo>
                  <a:lnTo>
                    <a:pt x="187" y="187"/>
                  </a:lnTo>
                  <a:lnTo>
                    <a:pt x="184" y="187"/>
                  </a:lnTo>
                  <a:lnTo>
                    <a:pt x="182" y="187"/>
                  </a:lnTo>
                  <a:lnTo>
                    <a:pt x="182" y="187"/>
                  </a:lnTo>
                  <a:lnTo>
                    <a:pt x="180" y="189"/>
                  </a:lnTo>
                  <a:lnTo>
                    <a:pt x="180" y="191"/>
                  </a:lnTo>
                  <a:lnTo>
                    <a:pt x="177" y="191"/>
                  </a:lnTo>
                  <a:lnTo>
                    <a:pt x="175" y="189"/>
                  </a:lnTo>
                  <a:lnTo>
                    <a:pt x="170" y="189"/>
                  </a:lnTo>
                  <a:lnTo>
                    <a:pt x="170" y="189"/>
                  </a:lnTo>
                  <a:lnTo>
                    <a:pt x="168" y="189"/>
                  </a:lnTo>
                  <a:lnTo>
                    <a:pt x="165" y="189"/>
                  </a:lnTo>
                  <a:lnTo>
                    <a:pt x="165" y="189"/>
                  </a:lnTo>
                  <a:lnTo>
                    <a:pt x="165" y="187"/>
                  </a:lnTo>
                  <a:lnTo>
                    <a:pt x="165" y="187"/>
                  </a:lnTo>
                  <a:lnTo>
                    <a:pt x="163" y="187"/>
                  </a:lnTo>
                  <a:lnTo>
                    <a:pt x="163" y="187"/>
                  </a:lnTo>
                  <a:lnTo>
                    <a:pt x="161" y="187"/>
                  </a:lnTo>
                  <a:lnTo>
                    <a:pt x="161" y="187"/>
                  </a:lnTo>
                  <a:lnTo>
                    <a:pt x="161" y="187"/>
                  </a:lnTo>
                  <a:lnTo>
                    <a:pt x="161" y="184"/>
                  </a:lnTo>
                  <a:lnTo>
                    <a:pt x="158" y="184"/>
                  </a:lnTo>
                  <a:lnTo>
                    <a:pt x="158" y="184"/>
                  </a:lnTo>
                  <a:lnTo>
                    <a:pt x="156" y="184"/>
                  </a:lnTo>
                  <a:lnTo>
                    <a:pt x="154" y="184"/>
                  </a:lnTo>
                  <a:lnTo>
                    <a:pt x="151" y="184"/>
                  </a:lnTo>
                  <a:lnTo>
                    <a:pt x="151" y="184"/>
                  </a:lnTo>
                  <a:lnTo>
                    <a:pt x="149" y="182"/>
                  </a:lnTo>
                  <a:lnTo>
                    <a:pt x="147" y="180"/>
                  </a:lnTo>
                  <a:lnTo>
                    <a:pt x="147" y="180"/>
                  </a:lnTo>
                  <a:lnTo>
                    <a:pt x="147" y="180"/>
                  </a:lnTo>
                  <a:lnTo>
                    <a:pt x="144" y="180"/>
                  </a:lnTo>
                  <a:lnTo>
                    <a:pt x="144" y="177"/>
                  </a:lnTo>
                  <a:lnTo>
                    <a:pt x="142" y="177"/>
                  </a:lnTo>
                  <a:lnTo>
                    <a:pt x="139" y="177"/>
                  </a:lnTo>
                  <a:lnTo>
                    <a:pt x="139" y="177"/>
                  </a:lnTo>
                  <a:lnTo>
                    <a:pt x="135" y="175"/>
                  </a:lnTo>
                  <a:lnTo>
                    <a:pt x="135" y="175"/>
                  </a:lnTo>
                  <a:lnTo>
                    <a:pt x="135" y="175"/>
                  </a:lnTo>
                  <a:lnTo>
                    <a:pt x="135" y="175"/>
                  </a:lnTo>
                  <a:lnTo>
                    <a:pt x="132" y="175"/>
                  </a:lnTo>
                  <a:lnTo>
                    <a:pt x="130" y="172"/>
                  </a:lnTo>
                  <a:lnTo>
                    <a:pt x="128" y="170"/>
                  </a:lnTo>
                  <a:lnTo>
                    <a:pt x="128" y="170"/>
                  </a:lnTo>
                  <a:lnTo>
                    <a:pt x="125" y="172"/>
                  </a:lnTo>
                  <a:lnTo>
                    <a:pt x="125" y="172"/>
                  </a:lnTo>
                  <a:lnTo>
                    <a:pt x="125" y="175"/>
                  </a:lnTo>
                  <a:lnTo>
                    <a:pt x="123" y="177"/>
                  </a:lnTo>
                  <a:lnTo>
                    <a:pt x="123" y="180"/>
                  </a:lnTo>
                  <a:lnTo>
                    <a:pt x="123" y="182"/>
                  </a:lnTo>
                  <a:lnTo>
                    <a:pt x="121" y="182"/>
                  </a:lnTo>
                  <a:lnTo>
                    <a:pt x="118" y="182"/>
                  </a:lnTo>
                  <a:lnTo>
                    <a:pt x="118" y="182"/>
                  </a:lnTo>
                  <a:lnTo>
                    <a:pt x="116" y="182"/>
                  </a:lnTo>
                  <a:lnTo>
                    <a:pt x="109" y="182"/>
                  </a:lnTo>
                  <a:lnTo>
                    <a:pt x="109" y="182"/>
                  </a:lnTo>
                  <a:lnTo>
                    <a:pt x="106" y="182"/>
                  </a:lnTo>
                  <a:lnTo>
                    <a:pt x="106" y="182"/>
                  </a:lnTo>
                  <a:lnTo>
                    <a:pt x="104" y="184"/>
                  </a:lnTo>
                  <a:lnTo>
                    <a:pt x="104" y="184"/>
                  </a:lnTo>
                  <a:lnTo>
                    <a:pt x="99" y="182"/>
                  </a:lnTo>
                  <a:lnTo>
                    <a:pt x="99" y="182"/>
                  </a:lnTo>
                  <a:lnTo>
                    <a:pt x="97" y="184"/>
                  </a:lnTo>
                  <a:lnTo>
                    <a:pt x="92" y="184"/>
                  </a:lnTo>
                  <a:lnTo>
                    <a:pt x="92" y="184"/>
                  </a:lnTo>
                  <a:lnTo>
                    <a:pt x="92" y="184"/>
                  </a:lnTo>
                  <a:lnTo>
                    <a:pt x="92" y="189"/>
                  </a:lnTo>
                  <a:lnTo>
                    <a:pt x="92" y="189"/>
                  </a:lnTo>
                  <a:lnTo>
                    <a:pt x="92" y="194"/>
                  </a:lnTo>
                  <a:lnTo>
                    <a:pt x="92" y="194"/>
                  </a:lnTo>
                  <a:lnTo>
                    <a:pt x="90" y="194"/>
                  </a:lnTo>
                  <a:lnTo>
                    <a:pt x="87" y="194"/>
                  </a:lnTo>
                  <a:lnTo>
                    <a:pt x="85" y="194"/>
                  </a:lnTo>
                  <a:lnTo>
                    <a:pt x="78" y="194"/>
                  </a:lnTo>
                  <a:lnTo>
                    <a:pt x="66" y="194"/>
                  </a:lnTo>
                  <a:lnTo>
                    <a:pt x="57" y="194"/>
                  </a:lnTo>
                  <a:lnTo>
                    <a:pt x="50" y="194"/>
                  </a:lnTo>
                  <a:lnTo>
                    <a:pt x="47" y="194"/>
                  </a:lnTo>
                  <a:lnTo>
                    <a:pt x="45" y="194"/>
                  </a:lnTo>
                  <a:lnTo>
                    <a:pt x="45" y="196"/>
                  </a:lnTo>
                  <a:lnTo>
                    <a:pt x="42" y="196"/>
                  </a:lnTo>
                  <a:lnTo>
                    <a:pt x="42" y="196"/>
                  </a:lnTo>
                  <a:lnTo>
                    <a:pt x="42" y="198"/>
                  </a:lnTo>
                  <a:lnTo>
                    <a:pt x="42" y="198"/>
                  </a:lnTo>
                  <a:lnTo>
                    <a:pt x="42" y="198"/>
                  </a:lnTo>
                  <a:lnTo>
                    <a:pt x="42" y="201"/>
                  </a:lnTo>
                  <a:lnTo>
                    <a:pt x="42" y="201"/>
                  </a:lnTo>
                  <a:lnTo>
                    <a:pt x="42" y="201"/>
                  </a:lnTo>
                  <a:lnTo>
                    <a:pt x="42" y="203"/>
                  </a:lnTo>
                  <a:lnTo>
                    <a:pt x="42" y="206"/>
                  </a:lnTo>
                  <a:lnTo>
                    <a:pt x="42" y="206"/>
                  </a:lnTo>
                  <a:lnTo>
                    <a:pt x="42" y="208"/>
                  </a:lnTo>
                  <a:lnTo>
                    <a:pt x="42" y="208"/>
                  </a:lnTo>
                  <a:lnTo>
                    <a:pt x="42" y="208"/>
                  </a:lnTo>
                  <a:lnTo>
                    <a:pt x="40" y="213"/>
                  </a:lnTo>
                  <a:lnTo>
                    <a:pt x="40" y="213"/>
                  </a:lnTo>
                  <a:lnTo>
                    <a:pt x="40" y="213"/>
                  </a:lnTo>
                  <a:lnTo>
                    <a:pt x="40" y="213"/>
                  </a:lnTo>
                  <a:lnTo>
                    <a:pt x="40" y="215"/>
                  </a:lnTo>
                  <a:lnTo>
                    <a:pt x="40" y="213"/>
                  </a:lnTo>
                  <a:lnTo>
                    <a:pt x="40" y="213"/>
                  </a:lnTo>
                  <a:lnTo>
                    <a:pt x="40" y="213"/>
                  </a:lnTo>
                  <a:lnTo>
                    <a:pt x="40" y="215"/>
                  </a:lnTo>
                  <a:lnTo>
                    <a:pt x="40" y="215"/>
                  </a:lnTo>
                  <a:lnTo>
                    <a:pt x="40" y="217"/>
                  </a:lnTo>
                  <a:lnTo>
                    <a:pt x="40" y="217"/>
                  </a:lnTo>
                  <a:lnTo>
                    <a:pt x="40" y="217"/>
                  </a:lnTo>
                  <a:lnTo>
                    <a:pt x="40" y="217"/>
                  </a:lnTo>
                  <a:lnTo>
                    <a:pt x="40" y="217"/>
                  </a:lnTo>
                  <a:lnTo>
                    <a:pt x="40" y="217"/>
                  </a:lnTo>
                  <a:lnTo>
                    <a:pt x="40" y="217"/>
                  </a:lnTo>
                  <a:lnTo>
                    <a:pt x="42" y="217"/>
                  </a:lnTo>
                  <a:lnTo>
                    <a:pt x="42" y="217"/>
                  </a:lnTo>
                  <a:lnTo>
                    <a:pt x="45" y="217"/>
                  </a:lnTo>
                  <a:lnTo>
                    <a:pt x="45" y="217"/>
                  </a:lnTo>
                  <a:lnTo>
                    <a:pt x="45" y="217"/>
                  </a:lnTo>
                  <a:lnTo>
                    <a:pt x="42" y="217"/>
                  </a:lnTo>
                  <a:lnTo>
                    <a:pt x="42" y="217"/>
                  </a:lnTo>
                  <a:lnTo>
                    <a:pt x="40" y="220"/>
                  </a:lnTo>
                  <a:lnTo>
                    <a:pt x="40" y="222"/>
                  </a:lnTo>
                  <a:lnTo>
                    <a:pt x="40" y="225"/>
                  </a:lnTo>
                  <a:lnTo>
                    <a:pt x="40" y="225"/>
                  </a:lnTo>
                  <a:lnTo>
                    <a:pt x="42" y="227"/>
                  </a:lnTo>
                  <a:lnTo>
                    <a:pt x="45" y="225"/>
                  </a:lnTo>
                  <a:lnTo>
                    <a:pt x="47" y="225"/>
                  </a:lnTo>
                  <a:lnTo>
                    <a:pt x="47" y="222"/>
                  </a:lnTo>
                  <a:lnTo>
                    <a:pt x="47" y="222"/>
                  </a:lnTo>
                  <a:lnTo>
                    <a:pt x="47" y="220"/>
                  </a:lnTo>
                  <a:lnTo>
                    <a:pt x="47" y="220"/>
                  </a:lnTo>
                  <a:lnTo>
                    <a:pt x="47" y="217"/>
                  </a:lnTo>
                  <a:lnTo>
                    <a:pt x="47" y="217"/>
                  </a:lnTo>
                  <a:lnTo>
                    <a:pt x="50" y="217"/>
                  </a:lnTo>
                  <a:lnTo>
                    <a:pt x="50" y="217"/>
                  </a:lnTo>
                  <a:lnTo>
                    <a:pt x="50" y="215"/>
                  </a:lnTo>
                  <a:lnTo>
                    <a:pt x="50" y="215"/>
                  </a:lnTo>
                  <a:lnTo>
                    <a:pt x="50" y="215"/>
                  </a:lnTo>
                  <a:lnTo>
                    <a:pt x="50" y="213"/>
                  </a:lnTo>
                  <a:lnTo>
                    <a:pt x="52" y="215"/>
                  </a:lnTo>
                  <a:lnTo>
                    <a:pt x="50" y="217"/>
                  </a:lnTo>
                  <a:lnTo>
                    <a:pt x="50" y="217"/>
                  </a:lnTo>
                  <a:lnTo>
                    <a:pt x="47" y="220"/>
                  </a:lnTo>
                  <a:lnTo>
                    <a:pt x="47" y="220"/>
                  </a:lnTo>
                  <a:lnTo>
                    <a:pt x="50" y="220"/>
                  </a:lnTo>
                  <a:lnTo>
                    <a:pt x="50" y="222"/>
                  </a:lnTo>
                  <a:lnTo>
                    <a:pt x="50" y="222"/>
                  </a:lnTo>
                  <a:lnTo>
                    <a:pt x="50" y="222"/>
                  </a:lnTo>
                  <a:lnTo>
                    <a:pt x="52" y="220"/>
                  </a:lnTo>
                  <a:lnTo>
                    <a:pt x="52" y="220"/>
                  </a:lnTo>
                  <a:lnTo>
                    <a:pt x="52" y="220"/>
                  </a:lnTo>
                  <a:lnTo>
                    <a:pt x="52" y="220"/>
                  </a:lnTo>
                  <a:lnTo>
                    <a:pt x="54" y="222"/>
                  </a:lnTo>
                  <a:lnTo>
                    <a:pt x="54" y="222"/>
                  </a:lnTo>
                  <a:lnTo>
                    <a:pt x="54" y="222"/>
                  </a:lnTo>
                  <a:lnTo>
                    <a:pt x="57" y="220"/>
                  </a:lnTo>
                  <a:lnTo>
                    <a:pt x="57" y="220"/>
                  </a:lnTo>
                  <a:lnTo>
                    <a:pt x="57" y="220"/>
                  </a:lnTo>
                  <a:lnTo>
                    <a:pt x="57" y="220"/>
                  </a:lnTo>
                  <a:lnTo>
                    <a:pt x="57" y="220"/>
                  </a:lnTo>
                  <a:lnTo>
                    <a:pt x="57" y="220"/>
                  </a:lnTo>
                  <a:lnTo>
                    <a:pt x="57" y="222"/>
                  </a:lnTo>
                  <a:lnTo>
                    <a:pt x="57" y="222"/>
                  </a:lnTo>
                  <a:lnTo>
                    <a:pt x="57" y="222"/>
                  </a:lnTo>
                  <a:lnTo>
                    <a:pt x="57" y="222"/>
                  </a:lnTo>
                  <a:lnTo>
                    <a:pt x="57" y="222"/>
                  </a:lnTo>
                  <a:lnTo>
                    <a:pt x="57" y="222"/>
                  </a:lnTo>
                  <a:lnTo>
                    <a:pt x="57" y="222"/>
                  </a:lnTo>
                  <a:lnTo>
                    <a:pt x="57" y="225"/>
                  </a:lnTo>
                  <a:lnTo>
                    <a:pt x="57" y="225"/>
                  </a:lnTo>
                  <a:lnTo>
                    <a:pt x="59" y="225"/>
                  </a:lnTo>
                  <a:lnTo>
                    <a:pt x="61" y="227"/>
                  </a:lnTo>
                  <a:lnTo>
                    <a:pt x="64" y="227"/>
                  </a:lnTo>
                  <a:lnTo>
                    <a:pt x="64" y="227"/>
                  </a:lnTo>
                  <a:lnTo>
                    <a:pt x="64" y="225"/>
                  </a:lnTo>
                  <a:lnTo>
                    <a:pt x="64" y="225"/>
                  </a:lnTo>
                  <a:lnTo>
                    <a:pt x="64" y="225"/>
                  </a:lnTo>
                  <a:lnTo>
                    <a:pt x="64" y="225"/>
                  </a:lnTo>
                  <a:lnTo>
                    <a:pt x="66" y="225"/>
                  </a:lnTo>
                  <a:lnTo>
                    <a:pt x="66" y="225"/>
                  </a:lnTo>
                  <a:lnTo>
                    <a:pt x="68" y="225"/>
                  </a:lnTo>
                  <a:lnTo>
                    <a:pt x="68" y="225"/>
                  </a:lnTo>
                  <a:lnTo>
                    <a:pt x="68" y="225"/>
                  </a:lnTo>
                  <a:lnTo>
                    <a:pt x="68" y="225"/>
                  </a:lnTo>
                  <a:lnTo>
                    <a:pt x="71" y="225"/>
                  </a:lnTo>
                  <a:lnTo>
                    <a:pt x="73" y="225"/>
                  </a:lnTo>
                  <a:lnTo>
                    <a:pt x="73" y="225"/>
                  </a:lnTo>
                  <a:lnTo>
                    <a:pt x="73" y="225"/>
                  </a:lnTo>
                  <a:lnTo>
                    <a:pt x="76" y="225"/>
                  </a:lnTo>
                  <a:lnTo>
                    <a:pt x="76" y="222"/>
                  </a:lnTo>
                  <a:lnTo>
                    <a:pt x="76" y="222"/>
                  </a:lnTo>
                  <a:lnTo>
                    <a:pt x="78" y="222"/>
                  </a:lnTo>
                  <a:lnTo>
                    <a:pt x="80" y="222"/>
                  </a:lnTo>
                  <a:lnTo>
                    <a:pt x="80" y="220"/>
                  </a:lnTo>
                  <a:lnTo>
                    <a:pt x="80" y="220"/>
                  </a:lnTo>
                  <a:lnTo>
                    <a:pt x="80" y="217"/>
                  </a:lnTo>
                  <a:lnTo>
                    <a:pt x="80" y="217"/>
                  </a:lnTo>
                  <a:lnTo>
                    <a:pt x="80" y="217"/>
                  </a:lnTo>
                  <a:lnTo>
                    <a:pt x="80" y="217"/>
                  </a:lnTo>
                  <a:lnTo>
                    <a:pt x="83" y="217"/>
                  </a:lnTo>
                  <a:lnTo>
                    <a:pt x="83" y="220"/>
                  </a:lnTo>
                  <a:lnTo>
                    <a:pt x="83" y="220"/>
                  </a:lnTo>
                  <a:lnTo>
                    <a:pt x="83" y="220"/>
                  </a:lnTo>
                  <a:lnTo>
                    <a:pt x="83" y="220"/>
                  </a:lnTo>
                  <a:lnTo>
                    <a:pt x="83" y="222"/>
                  </a:lnTo>
                  <a:lnTo>
                    <a:pt x="83" y="222"/>
                  </a:lnTo>
                  <a:lnTo>
                    <a:pt x="83" y="222"/>
                  </a:lnTo>
                  <a:lnTo>
                    <a:pt x="85" y="222"/>
                  </a:lnTo>
                  <a:lnTo>
                    <a:pt x="85" y="222"/>
                  </a:lnTo>
                  <a:lnTo>
                    <a:pt x="85" y="222"/>
                  </a:lnTo>
                  <a:lnTo>
                    <a:pt x="85" y="222"/>
                  </a:lnTo>
                  <a:lnTo>
                    <a:pt x="85" y="222"/>
                  </a:lnTo>
                  <a:lnTo>
                    <a:pt x="85" y="222"/>
                  </a:lnTo>
                  <a:lnTo>
                    <a:pt x="87" y="225"/>
                  </a:lnTo>
                  <a:lnTo>
                    <a:pt x="87" y="225"/>
                  </a:lnTo>
                  <a:lnTo>
                    <a:pt x="87" y="225"/>
                  </a:lnTo>
                  <a:lnTo>
                    <a:pt x="87" y="225"/>
                  </a:lnTo>
                  <a:lnTo>
                    <a:pt x="90" y="225"/>
                  </a:lnTo>
                  <a:lnTo>
                    <a:pt x="90" y="225"/>
                  </a:lnTo>
                  <a:lnTo>
                    <a:pt x="90" y="225"/>
                  </a:lnTo>
                  <a:lnTo>
                    <a:pt x="90" y="225"/>
                  </a:lnTo>
                  <a:lnTo>
                    <a:pt x="92" y="225"/>
                  </a:lnTo>
                  <a:lnTo>
                    <a:pt x="92" y="225"/>
                  </a:lnTo>
                  <a:lnTo>
                    <a:pt x="92" y="225"/>
                  </a:lnTo>
                  <a:lnTo>
                    <a:pt x="95" y="222"/>
                  </a:lnTo>
                  <a:lnTo>
                    <a:pt x="99" y="225"/>
                  </a:lnTo>
                  <a:lnTo>
                    <a:pt x="99" y="225"/>
                  </a:lnTo>
                  <a:lnTo>
                    <a:pt x="99" y="227"/>
                  </a:lnTo>
                  <a:lnTo>
                    <a:pt x="99" y="227"/>
                  </a:lnTo>
                  <a:lnTo>
                    <a:pt x="102" y="227"/>
                  </a:lnTo>
                  <a:lnTo>
                    <a:pt x="102" y="227"/>
                  </a:lnTo>
                  <a:lnTo>
                    <a:pt x="102" y="227"/>
                  </a:lnTo>
                  <a:lnTo>
                    <a:pt x="104" y="225"/>
                  </a:lnTo>
                  <a:lnTo>
                    <a:pt x="106" y="225"/>
                  </a:lnTo>
                  <a:lnTo>
                    <a:pt x="106" y="222"/>
                  </a:lnTo>
                  <a:lnTo>
                    <a:pt x="106" y="222"/>
                  </a:lnTo>
                  <a:lnTo>
                    <a:pt x="106" y="222"/>
                  </a:lnTo>
                  <a:lnTo>
                    <a:pt x="106" y="220"/>
                  </a:lnTo>
                  <a:lnTo>
                    <a:pt x="106" y="220"/>
                  </a:lnTo>
                  <a:lnTo>
                    <a:pt x="106" y="217"/>
                  </a:lnTo>
                  <a:lnTo>
                    <a:pt x="106" y="215"/>
                  </a:lnTo>
                  <a:lnTo>
                    <a:pt x="106" y="215"/>
                  </a:lnTo>
                  <a:lnTo>
                    <a:pt x="106" y="213"/>
                  </a:lnTo>
                  <a:lnTo>
                    <a:pt x="109" y="213"/>
                  </a:lnTo>
                  <a:lnTo>
                    <a:pt x="109" y="213"/>
                  </a:lnTo>
                  <a:lnTo>
                    <a:pt x="109" y="213"/>
                  </a:lnTo>
                  <a:lnTo>
                    <a:pt x="111" y="213"/>
                  </a:lnTo>
                  <a:lnTo>
                    <a:pt x="111" y="213"/>
                  </a:lnTo>
                  <a:lnTo>
                    <a:pt x="113" y="213"/>
                  </a:lnTo>
                  <a:lnTo>
                    <a:pt x="113" y="213"/>
                  </a:lnTo>
                  <a:lnTo>
                    <a:pt x="113" y="213"/>
                  </a:lnTo>
                  <a:lnTo>
                    <a:pt x="116" y="213"/>
                  </a:lnTo>
                  <a:lnTo>
                    <a:pt x="116" y="213"/>
                  </a:lnTo>
                  <a:lnTo>
                    <a:pt x="113" y="213"/>
                  </a:lnTo>
                  <a:lnTo>
                    <a:pt x="113" y="213"/>
                  </a:lnTo>
                  <a:lnTo>
                    <a:pt x="111" y="213"/>
                  </a:lnTo>
                  <a:lnTo>
                    <a:pt x="111" y="213"/>
                  </a:lnTo>
                  <a:lnTo>
                    <a:pt x="111" y="213"/>
                  </a:lnTo>
                  <a:lnTo>
                    <a:pt x="111" y="213"/>
                  </a:lnTo>
                  <a:lnTo>
                    <a:pt x="111" y="215"/>
                  </a:lnTo>
                  <a:lnTo>
                    <a:pt x="109" y="215"/>
                  </a:lnTo>
                  <a:lnTo>
                    <a:pt x="109" y="215"/>
                  </a:lnTo>
                  <a:lnTo>
                    <a:pt x="109" y="215"/>
                  </a:lnTo>
                  <a:lnTo>
                    <a:pt x="106" y="215"/>
                  </a:lnTo>
                  <a:lnTo>
                    <a:pt x="106" y="215"/>
                  </a:lnTo>
                  <a:lnTo>
                    <a:pt x="106" y="217"/>
                  </a:lnTo>
                  <a:lnTo>
                    <a:pt x="106" y="220"/>
                  </a:lnTo>
                  <a:lnTo>
                    <a:pt x="109" y="220"/>
                  </a:lnTo>
                  <a:lnTo>
                    <a:pt x="109" y="222"/>
                  </a:lnTo>
                  <a:lnTo>
                    <a:pt x="109" y="222"/>
                  </a:lnTo>
                  <a:lnTo>
                    <a:pt x="109" y="222"/>
                  </a:lnTo>
                  <a:lnTo>
                    <a:pt x="109" y="222"/>
                  </a:lnTo>
                  <a:lnTo>
                    <a:pt x="109" y="222"/>
                  </a:lnTo>
                  <a:lnTo>
                    <a:pt x="109" y="222"/>
                  </a:lnTo>
                  <a:lnTo>
                    <a:pt x="109" y="222"/>
                  </a:lnTo>
                  <a:lnTo>
                    <a:pt x="106" y="225"/>
                  </a:lnTo>
                  <a:lnTo>
                    <a:pt x="106" y="227"/>
                  </a:lnTo>
                  <a:lnTo>
                    <a:pt x="104" y="227"/>
                  </a:lnTo>
                  <a:lnTo>
                    <a:pt x="102" y="227"/>
                  </a:lnTo>
                  <a:lnTo>
                    <a:pt x="102" y="227"/>
                  </a:lnTo>
                  <a:lnTo>
                    <a:pt x="102" y="227"/>
                  </a:lnTo>
                  <a:lnTo>
                    <a:pt x="99" y="227"/>
                  </a:lnTo>
                  <a:lnTo>
                    <a:pt x="99" y="227"/>
                  </a:lnTo>
                  <a:lnTo>
                    <a:pt x="99" y="227"/>
                  </a:lnTo>
                  <a:lnTo>
                    <a:pt x="99" y="227"/>
                  </a:lnTo>
                  <a:lnTo>
                    <a:pt x="99" y="227"/>
                  </a:lnTo>
                  <a:lnTo>
                    <a:pt x="99" y="225"/>
                  </a:lnTo>
                  <a:lnTo>
                    <a:pt x="99" y="225"/>
                  </a:lnTo>
                  <a:lnTo>
                    <a:pt x="97" y="225"/>
                  </a:lnTo>
                  <a:lnTo>
                    <a:pt x="97" y="225"/>
                  </a:lnTo>
                  <a:lnTo>
                    <a:pt x="97" y="225"/>
                  </a:lnTo>
                  <a:lnTo>
                    <a:pt x="97" y="225"/>
                  </a:lnTo>
                  <a:lnTo>
                    <a:pt x="97" y="225"/>
                  </a:lnTo>
                  <a:lnTo>
                    <a:pt x="97" y="225"/>
                  </a:lnTo>
                  <a:lnTo>
                    <a:pt x="95" y="225"/>
                  </a:lnTo>
                  <a:lnTo>
                    <a:pt x="95" y="225"/>
                  </a:lnTo>
                  <a:lnTo>
                    <a:pt x="95" y="227"/>
                  </a:lnTo>
                  <a:lnTo>
                    <a:pt x="92" y="227"/>
                  </a:lnTo>
                  <a:lnTo>
                    <a:pt x="92" y="227"/>
                  </a:lnTo>
                  <a:lnTo>
                    <a:pt x="92" y="227"/>
                  </a:lnTo>
                  <a:lnTo>
                    <a:pt x="90" y="227"/>
                  </a:lnTo>
                  <a:lnTo>
                    <a:pt x="90" y="227"/>
                  </a:lnTo>
                  <a:lnTo>
                    <a:pt x="90" y="227"/>
                  </a:lnTo>
                  <a:lnTo>
                    <a:pt x="87" y="227"/>
                  </a:lnTo>
                  <a:lnTo>
                    <a:pt x="85" y="225"/>
                  </a:lnTo>
                  <a:lnTo>
                    <a:pt x="85" y="225"/>
                  </a:lnTo>
                  <a:lnTo>
                    <a:pt x="85" y="225"/>
                  </a:lnTo>
                  <a:lnTo>
                    <a:pt x="83" y="222"/>
                  </a:lnTo>
                  <a:lnTo>
                    <a:pt x="83" y="222"/>
                  </a:lnTo>
                  <a:lnTo>
                    <a:pt x="80" y="222"/>
                  </a:lnTo>
                  <a:lnTo>
                    <a:pt x="80" y="222"/>
                  </a:lnTo>
                  <a:lnTo>
                    <a:pt x="80" y="225"/>
                  </a:lnTo>
                  <a:lnTo>
                    <a:pt x="78" y="225"/>
                  </a:lnTo>
                  <a:lnTo>
                    <a:pt x="78" y="225"/>
                  </a:lnTo>
                  <a:lnTo>
                    <a:pt x="76" y="225"/>
                  </a:lnTo>
                  <a:lnTo>
                    <a:pt x="73" y="227"/>
                  </a:lnTo>
                  <a:lnTo>
                    <a:pt x="71" y="225"/>
                  </a:lnTo>
                  <a:lnTo>
                    <a:pt x="71" y="225"/>
                  </a:lnTo>
                  <a:lnTo>
                    <a:pt x="71" y="225"/>
                  </a:lnTo>
                  <a:lnTo>
                    <a:pt x="71" y="225"/>
                  </a:lnTo>
                  <a:lnTo>
                    <a:pt x="68" y="225"/>
                  </a:lnTo>
                  <a:lnTo>
                    <a:pt x="68" y="225"/>
                  </a:lnTo>
                  <a:lnTo>
                    <a:pt x="66" y="225"/>
                  </a:lnTo>
                  <a:lnTo>
                    <a:pt x="66" y="225"/>
                  </a:lnTo>
                  <a:lnTo>
                    <a:pt x="64" y="225"/>
                  </a:lnTo>
                  <a:lnTo>
                    <a:pt x="64" y="227"/>
                  </a:lnTo>
                  <a:lnTo>
                    <a:pt x="64" y="227"/>
                  </a:lnTo>
                  <a:lnTo>
                    <a:pt x="61" y="227"/>
                  </a:lnTo>
                  <a:lnTo>
                    <a:pt x="59" y="227"/>
                  </a:lnTo>
                  <a:lnTo>
                    <a:pt x="59" y="227"/>
                  </a:lnTo>
                  <a:lnTo>
                    <a:pt x="57" y="225"/>
                  </a:lnTo>
                  <a:lnTo>
                    <a:pt x="54" y="225"/>
                  </a:lnTo>
                  <a:lnTo>
                    <a:pt x="54" y="225"/>
                  </a:lnTo>
                  <a:lnTo>
                    <a:pt x="54" y="225"/>
                  </a:lnTo>
                  <a:lnTo>
                    <a:pt x="54" y="227"/>
                  </a:lnTo>
                  <a:lnTo>
                    <a:pt x="54" y="227"/>
                  </a:lnTo>
                  <a:lnTo>
                    <a:pt x="52" y="225"/>
                  </a:lnTo>
                  <a:lnTo>
                    <a:pt x="52" y="222"/>
                  </a:lnTo>
                  <a:lnTo>
                    <a:pt x="50" y="225"/>
                  </a:lnTo>
                  <a:lnTo>
                    <a:pt x="50" y="225"/>
                  </a:lnTo>
                  <a:lnTo>
                    <a:pt x="50" y="225"/>
                  </a:lnTo>
                  <a:lnTo>
                    <a:pt x="50" y="225"/>
                  </a:lnTo>
                  <a:lnTo>
                    <a:pt x="47" y="227"/>
                  </a:lnTo>
                  <a:lnTo>
                    <a:pt x="47" y="227"/>
                  </a:lnTo>
                  <a:lnTo>
                    <a:pt x="45" y="227"/>
                  </a:lnTo>
                  <a:lnTo>
                    <a:pt x="42" y="227"/>
                  </a:lnTo>
                  <a:lnTo>
                    <a:pt x="40" y="229"/>
                  </a:lnTo>
                  <a:lnTo>
                    <a:pt x="40" y="229"/>
                  </a:lnTo>
                  <a:lnTo>
                    <a:pt x="40" y="229"/>
                  </a:lnTo>
                  <a:lnTo>
                    <a:pt x="40" y="229"/>
                  </a:lnTo>
                  <a:lnTo>
                    <a:pt x="40" y="232"/>
                  </a:lnTo>
                  <a:lnTo>
                    <a:pt x="40" y="234"/>
                  </a:lnTo>
                  <a:lnTo>
                    <a:pt x="40" y="234"/>
                  </a:lnTo>
                  <a:lnTo>
                    <a:pt x="40" y="234"/>
                  </a:lnTo>
                  <a:lnTo>
                    <a:pt x="42" y="236"/>
                  </a:lnTo>
                  <a:lnTo>
                    <a:pt x="42" y="236"/>
                  </a:lnTo>
                  <a:lnTo>
                    <a:pt x="42" y="236"/>
                  </a:lnTo>
                  <a:lnTo>
                    <a:pt x="42" y="239"/>
                  </a:lnTo>
                  <a:lnTo>
                    <a:pt x="42" y="239"/>
                  </a:lnTo>
                  <a:lnTo>
                    <a:pt x="42" y="239"/>
                  </a:lnTo>
                  <a:lnTo>
                    <a:pt x="45" y="239"/>
                  </a:lnTo>
                  <a:lnTo>
                    <a:pt x="47" y="239"/>
                  </a:lnTo>
                  <a:lnTo>
                    <a:pt x="54" y="239"/>
                  </a:lnTo>
                  <a:lnTo>
                    <a:pt x="54" y="239"/>
                  </a:lnTo>
                  <a:lnTo>
                    <a:pt x="57" y="239"/>
                  </a:lnTo>
                  <a:lnTo>
                    <a:pt x="61" y="236"/>
                  </a:lnTo>
                  <a:lnTo>
                    <a:pt x="61" y="236"/>
                  </a:lnTo>
                  <a:lnTo>
                    <a:pt x="66" y="234"/>
                  </a:lnTo>
                  <a:lnTo>
                    <a:pt x="71" y="232"/>
                  </a:lnTo>
                  <a:lnTo>
                    <a:pt x="71" y="232"/>
                  </a:lnTo>
                  <a:lnTo>
                    <a:pt x="71" y="232"/>
                  </a:lnTo>
                  <a:lnTo>
                    <a:pt x="73" y="234"/>
                  </a:lnTo>
                  <a:lnTo>
                    <a:pt x="73" y="234"/>
                  </a:lnTo>
                  <a:lnTo>
                    <a:pt x="73" y="234"/>
                  </a:lnTo>
                  <a:lnTo>
                    <a:pt x="73" y="234"/>
                  </a:lnTo>
                  <a:lnTo>
                    <a:pt x="73" y="232"/>
                  </a:lnTo>
                  <a:lnTo>
                    <a:pt x="78" y="232"/>
                  </a:lnTo>
                  <a:lnTo>
                    <a:pt x="80" y="232"/>
                  </a:lnTo>
                  <a:lnTo>
                    <a:pt x="83" y="234"/>
                  </a:lnTo>
                  <a:lnTo>
                    <a:pt x="83" y="234"/>
                  </a:lnTo>
                  <a:lnTo>
                    <a:pt x="87" y="234"/>
                  </a:lnTo>
                  <a:lnTo>
                    <a:pt x="97" y="234"/>
                  </a:lnTo>
                  <a:lnTo>
                    <a:pt x="99" y="234"/>
                  </a:lnTo>
                  <a:lnTo>
                    <a:pt x="113" y="227"/>
                  </a:lnTo>
                  <a:lnTo>
                    <a:pt x="113" y="227"/>
                  </a:lnTo>
                  <a:lnTo>
                    <a:pt x="116" y="225"/>
                  </a:lnTo>
                  <a:lnTo>
                    <a:pt x="121" y="222"/>
                  </a:lnTo>
                  <a:lnTo>
                    <a:pt x="123" y="222"/>
                  </a:lnTo>
                  <a:lnTo>
                    <a:pt x="123" y="220"/>
                  </a:lnTo>
                  <a:lnTo>
                    <a:pt x="125" y="220"/>
                  </a:lnTo>
                  <a:lnTo>
                    <a:pt x="128" y="220"/>
                  </a:lnTo>
                  <a:lnTo>
                    <a:pt x="142" y="220"/>
                  </a:lnTo>
                  <a:lnTo>
                    <a:pt x="147" y="220"/>
                  </a:lnTo>
                  <a:lnTo>
                    <a:pt x="165" y="220"/>
                  </a:lnTo>
                  <a:lnTo>
                    <a:pt x="170" y="220"/>
                  </a:lnTo>
                  <a:lnTo>
                    <a:pt x="184" y="220"/>
                  </a:lnTo>
                  <a:lnTo>
                    <a:pt x="203" y="220"/>
                  </a:lnTo>
                  <a:lnTo>
                    <a:pt x="222" y="222"/>
                  </a:lnTo>
                  <a:lnTo>
                    <a:pt x="225" y="222"/>
                  </a:lnTo>
                  <a:lnTo>
                    <a:pt x="225" y="222"/>
                  </a:lnTo>
                  <a:lnTo>
                    <a:pt x="225" y="222"/>
                  </a:lnTo>
                  <a:lnTo>
                    <a:pt x="225" y="222"/>
                  </a:lnTo>
                  <a:lnTo>
                    <a:pt x="225" y="222"/>
                  </a:lnTo>
                  <a:lnTo>
                    <a:pt x="225" y="222"/>
                  </a:lnTo>
                  <a:lnTo>
                    <a:pt x="225" y="222"/>
                  </a:lnTo>
                  <a:lnTo>
                    <a:pt x="225" y="222"/>
                  </a:lnTo>
                  <a:lnTo>
                    <a:pt x="225" y="222"/>
                  </a:lnTo>
                  <a:lnTo>
                    <a:pt x="227" y="222"/>
                  </a:lnTo>
                  <a:lnTo>
                    <a:pt x="227" y="222"/>
                  </a:lnTo>
                  <a:lnTo>
                    <a:pt x="227" y="222"/>
                  </a:lnTo>
                  <a:lnTo>
                    <a:pt x="229" y="222"/>
                  </a:lnTo>
                  <a:lnTo>
                    <a:pt x="229" y="222"/>
                  </a:lnTo>
                  <a:lnTo>
                    <a:pt x="229" y="222"/>
                  </a:lnTo>
                  <a:lnTo>
                    <a:pt x="232" y="222"/>
                  </a:lnTo>
                  <a:lnTo>
                    <a:pt x="232" y="222"/>
                  </a:lnTo>
                  <a:lnTo>
                    <a:pt x="232" y="222"/>
                  </a:lnTo>
                  <a:lnTo>
                    <a:pt x="232" y="222"/>
                  </a:lnTo>
                  <a:lnTo>
                    <a:pt x="232" y="222"/>
                  </a:lnTo>
                  <a:lnTo>
                    <a:pt x="232" y="222"/>
                  </a:lnTo>
                  <a:lnTo>
                    <a:pt x="232" y="222"/>
                  </a:lnTo>
                  <a:lnTo>
                    <a:pt x="234" y="222"/>
                  </a:lnTo>
                  <a:lnTo>
                    <a:pt x="234" y="222"/>
                  </a:lnTo>
                  <a:lnTo>
                    <a:pt x="234" y="222"/>
                  </a:lnTo>
                  <a:lnTo>
                    <a:pt x="234" y="222"/>
                  </a:lnTo>
                  <a:lnTo>
                    <a:pt x="234" y="222"/>
                  </a:lnTo>
                  <a:lnTo>
                    <a:pt x="236" y="222"/>
                  </a:lnTo>
                  <a:lnTo>
                    <a:pt x="236" y="222"/>
                  </a:lnTo>
                  <a:lnTo>
                    <a:pt x="239" y="222"/>
                  </a:lnTo>
                  <a:lnTo>
                    <a:pt x="239" y="222"/>
                  </a:lnTo>
                  <a:lnTo>
                    <a:pt x="239" y="225"/>
                  </a:lnTo>
                  <a:lnTo>
                    <a:pt x="239" y="225"/>
                  </a:lnTo>
                  <a:lnTo>
                    <a:pt x="239" y="225"/>
                  </a:lnTo>
                  <a:lnTo>
                    <a:pt x="239" y="227"/>
                  </a:lnTo>
                  <a:lnTo>
                    <a:pt x="239" y="229"/>
                  </a:lnTo>
                  <a:lnTo>
                    <a:pt x="239" y="229"/>
                  </a:lnTo>
                  <a:lnTo>
                    <a:pt x="239" y="229"/>
                  </a:lnTo>
                  <a:lnTo>
                    <a:pt x="239" y="232"/>
                  </a:lnTo>
                  <a:lnTo>
                    <a:pt x="241" y="232"/>
                  </a:lnTo>
                  <a:lnTo>
                    <a:pt x="241" y="232"/>
                  </a:lnTo>
                  <a:lnTo>
                    <a:pt x="241" y="232"/>
                  </a:lnTo>
                  <a:lnTo>
                    <a:pt x="244" y="232"/>
                  </a:lnTo>
                  <a:lnTo>
                    <a:pt x="244" y="232"/>
                  </a:lnTo>
                  <a:lnTo>
                    <a:pt x="244" y="232"/>
                  </a:lnTo>
                  <a:lnTo>
                    <a:pt x="244" y="229"/>
                  </a:lnTo>
                  <a:lnTo>
                    <a:pt x="246" y="227"/>
                  </a:lnTo>
                  <a:lnTo>
                    <a:pt x="248" y="227"/>
                  </a:lnTo>
                  <a:lnTo>
                    <a:pt x="251" y="229"/>
                  </a:lnTo>
                  <a:lnTo>
                    <a:pt x="251" y="229"/>
                  </a:lnTo>
                  <a:lnTo>
                    <a:pt x="251" y="232"/>
                  </a:lnTo>
                  <a:lnTo>
                    <a:pt x="251" y="232"/>
                  </a:lnTo>
                  <a:lnTo>
                    <a:pt x="251" y="232"/>
                  </a:lnTo>
                  <a:lnTo>
                    <a:pt x="251" y="232"/>
                  </a:lnTo>
                  <a:lnTo>
                    <a:pt x="253" y="232"/>
                  </a:lnTo>
                  <a:lnTo>
                    <a:pt x="253" y="232"/>
                  </a:lnTo>
                  <a:lnTo>
                    <a:pt x="255" y="232"/>
                  </a:lnTo>
                  <a:lnTo>
                    <a:pt x="255" y="234"/>
                  </a:lnTo>
                  <a:lnTo>
                    <a:pt x="255" y="234"/>
                  </a:lnTo>
                  <a:lnTo>
                    <a:pt x="255" y="234"/>
                  </a:lnTo>
                  <a:lnTo>
                    <a:pt x="260" y="234"/>
                  </a:lnTo>
                  <a:lnTo>
                    <a:pt x="260" y="234"/>
                  </a:lnTo>
                  <a:lnTo>
                    <a:pt x="262" y="234"/>
                  </a:lnTo>
                  <a:lnTo>
                    <a:pt x="262" y="234"/>
                  </a:lnTo>
                  <a:lnTo>
                    <a:pt x="265" y="236"/>
                  </a:lnTo>
                  <a:lnTo>
                    <a:pt x="265" y="236"/>
                  </a:lnTo>
                  <a:lnTo>
                    <a:pt x="265" y="236"/>
                  </a:lnTo>
                  <a:lnTo>
                    <a:pt x="265" y="239"/>
                  </a:lnTo>
                  <a:lnTo>
                    <a:pt x="265" y="239"/>
                  </a:lnTo>
                  <a:lnTo>
                    <a:pt x="265" y="239"/>
                  </a:lnTo>
                  <a:lnTo>
                    <a:pt x="265" y="236"/>
                  </a:lnTo>
                  <a:lnTo>
                    <a:pt x="267" y="236"/>
                  </a:lnTo>
                  <a:lnTo>
                    <a:pt x="267" y="236"/>
                  </a:lnTo>
                  <a:lnTo>
                    <a:pt x="270" y="236"/>
                  </a:lnTo>
                  <a:lnTo>
                    <a:pt x="270" y="236"/>
                  </a:lnTo>
                  <a:lnTo>
                    <a:pt x="272" y="236"/>
                  </a:lnTo>
                  <a:lnTo>
                    <a:pt x="274" y="236"/>
                  </a:lnTo>
                  <a:lnTo>
                    <a:pt x="274" y="239"/>
                  </a:lnTo>
                  <a:lnTo>
                    <a:pt x="277" y="241"/>
                  </a:lnTo>
                  <a:lnTo>
                    <a:pt x="277" y="241"/>
                  </a:lnTo>
                  <a:lnTo>
                    <a:pt x="286" y="239"/>
                  </a:lnTo>
                  <a:lnTo>
                    <a:pt x="289" y="236"/>
                  </a:lnTo>
                  <a:lnTo>
                    <a:pt x="291" y="236"/>
                  </a:lnTo>
                  <a:lnTo>
                    <a:pt x="291" y="234"/>
                  </a:lnTo>
                  <a:lnTo>
                    <a:pt x="291" y="234"/>
                  </a:lnTo>
                  <a:lnTo>
                    <a:pt x="296" y="236"/>
                  </a:lnTo>
                  <a:lnTo>
                    <a:pt x="296" y="236"/>
                  </a:lnTo>
                  <a:lnTo>
                    <a:pt x="298" y="236"/>
                  </a:lnTo>
                  <a:lnTo>
                    <a:pt x="298" y="234"/>
                  </a:lnTo>
                  <a:lnTo>
                    <a:pt x="300" y="234"/>
                  </a:lnTo>
                  <a:lnTo>
                    <a:pt x="300" y="234"/>
                  </a:lnTo>
                  <a:lnTo>
                    <a:pt x="300" y="234"/>
                  </a:lnTo>
                  <a:lnTo>
                    <a:pt x="300" y="234"/>
                  </a:lnTo>
                  <a:lnTo>
                    <a:pt x="300" y="234"/>
                  </a:lnTo>
                  <a:lnTo>
                    <a:pt x="303" y="236"/>
                  </a:lnTo>
                  <a:lnTo>
                    <a:pt x="305" y="236"/>
                  </a:lnTo>
                  <a:lnTo>
                    <a:pt x="310" y="236"/>
                  </a:lnTo>
                  <a:lnTo>
                    <a:pt x="312" y="236"/>
                  </a:lnTo>
                  <a:lnTo>
                    <a:pt x="315" y="234"/>
                  </a:lnTo>
                  <a:lnTo>
                    <a:pt x="317" y="234"/>
                  </a:lnTo>
                  <a:lnTo>
                    <a:pt x="322" y="234"/>
                  </a:lnTo>
                  <a:lnTo>
                    <a:pt x="324" y="234"/>
                  </a:lnTo>
                  <a:lnTo>
                    <a:pt x="326" y="236"/>
                  </a:lnTo>
                  <a:lnTo>
                    <a:pt x="329" y="236"/>
                  </a:lnTo>
                  <a:lnTo>
                    <a:pt x="329" y="234"/>
                  </a:lnTo>
                  <a:lnTo>
                    <a:pt x="329" y="232"/>
                  </a:lnTo>
                  <a:lnTo>
                    <a:pt x="329" y="232"/>
                  </a:lnTo>
                  <a:lnTo>
                    <a:pt x="329" y="229"/>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19" name="Freeform 59">
              <a:extLst>
                <a:ext uri="{FF2B5EF4-FFF2-40B4-BE49-F238E27FC236}">
                  <a16:creationId xmlns:a16="http://schemas.microsoft.com/office/drawing/2014/main" xmlns="" id="{AA9C2983-8DC6-E6EE-0A08-70BE3E45449A}"/>
                </a:ext>
              </a:extLst>
            </p:cNvPr>
            <p:cNvSpPr>
              <a:spLocks noEditPoints="1"/>
            </p:cNvSpPr>
            <p:nvPr/>
          </p:nvSpPr>
          <p:spPr bwMode="auto">
            <a:xfrm>
              <a:off x="7764462" y="3434916"/>
              <a:ext cx="87313" cy="142875"/>
            </a:xfrm>
            <a:custGeom>
              <a:avLst/>
              <a:gdLst>
                <a:gd name="T0" fmla="*/ 14 w 55"/>
                <a:gd name="T1" fmla="*/ 71 h 90"/>
                <a:gd name="T2" fmla="*/ 12 w 55"/>
                <a:gd name="T3" fmla="*/ 69 h 90"/>
                <a:gd name="T4" fmla="*/ 10 w 55"/>
                <a:gd name="T5" fmla="*/ 69 h 90"/>
                <a:gd name="T6" fmla="*/ 5 w 55"/>
                <a:gd name="T7" fmla="*/ 71 h 90"/>
                <a:gd name="T8" fmla="*/ 3 w 55"/>
                <a:gd name="T9" fmla="*/ 73 h 90"/>
                <a:gd name="T10" fmla="*/ 3 w 55"/>
                <a:gd name="T11" fmla="*/ 73 h 90"/>
                <a:gd name="T12" fmla="*/ 3 w 55"/>
                <a:gd name="T13" fmla="*/ 76 h 90"/>
                <a:gd name="T14" fmla="*/ 3 w 55"/>
                <a:gd name="T15" fmla="*/ 78 h 90"/>
                <a:gd name="T16" fmla="*/ 0 w 55"/>
                <a:gd name="T17" fmla="*/ 78 h 90"/>
                <a:gd name="T18" fmla="*/ 3 w 55"/>
                <a:gd name="T19" fmla="*/ 85 h 90"/>
                <a:gd name="T20" fmla="*/ 5 w 55"/>
                <a:gd name="T21" fmla="*/ 85 h 90"/>
                <a:gd name="T22" fmla="*/ 5 w 55"/>
                <a:gd name="T23" fmla="*/ 85 h 90"/>
                <a:gd name="T24" fmla="*/ 5 w 55"/>
                <a:gd name="T25" fmla="*/ 88 h 90"/>
                <a:gd name="T26" fmla="*/ 5 w 55"/>
                <a:gd name="T27" fmla="*/ 88 h 90"/>
                <a:gd name="T28" fmla="*/ 5 w 55"/>
                <a:gd name="T29" fmla="*/ 90 h 90"/>
                <a:gd name="T30" fmla="*/ 7 w 55"/>
                <a:gd name="T31" fmla="*/ 90 h 90"/>
                <a:gd name="T32" fmla="*/ 7 w 55"/>
                <a:gd name="T33" fmla="*/ 85 h 90"/>
                <a:gd name="T34" fmla="*/ 10 w 55"/>
                <a:gd name="T35" fmla="*/ 85 h 90"/>
                <a:gd name="T36" fmla="*/ 10 w 55"/>
                <a:gd name="T37" fmla="*/ 85 h 90"/>
                <a:gd name="T38" fmla="*/ 12 w 55"/>
                <a:gd name="T39" fmla="*/ 85 h 90"/>
                <a:gd name="T40" fmla="*/ 12 w 55"/>
                <a:gd name="T41" fmla="*/ 83 h 90"/>
                <a:gd name="T42" fmla="*/ 12 w 55"/>
                <a:gd name="T43" fmla="*/ 83 h 90"/>
                <a:gd name="T44" fmla="*/ 14 w 55"/>
                <a:gd name="T45" fmla="*/ 81 h 90"/>
                <a:gd name="T46" fmla="*/ 17 w 55"/>
                <a:gd name="T47" fmla="*/ 78 h 90"/>
                <a:gd name="T48" fmla="*/ 17 w 55"/>
                <a:gd name="T49" fmla="*/ 78 h 90"/>
                <a:gd name="T50" fmla="*/ 17 w 55"/>
                <a:gd name="T51" fmla="*/ 76 h 90"/>
                <a:gd name="T52" fmla="*/ 17 w 55"/>
                <a:gd name="T53" fmla="*/ 73 h 90"/>
                <a:gd name="T54" fmla="*/ 52 w 55"/>
                <a:gd name="T55" fmla="*/ 2 h 90"/>
                <a:gd name="T56" fmla="*/ 55 w 55"/>
                <a:gd name="T57" fmla="*/ 2 h 90"/>
                <a:gd name="T58" fmla="*/ 55 w 55"/>
                <a:gd name="T59" fmla="*/ 2 h 90"/>
                <a:gd name="T60" fmla="*/ 55 w 55"/>
                <a:gd name="T61" fmla="*/ 0 h 90"/>
                <a:gd name="T62" fmla="*/ 52 w 55"/>
                <a:gd name="T63" fmla="*/ 0 h 90"/>
                <a:gd name="T64" fmla="*/ 50 w 55"/>
                <a:gd name="T65" fmla="*/ 2 h 90"/>
                <a:gd name="T66" fmla="*/ 50 w 55"/>
                <a:gd name="T67" fmla="*/ 2 h 90"/>
                <a:gd name="T68" fmla="*/ 50 w 55"/>
                <a:gd name="T69" fmla="*/ 5 h 90"/>
                <a:gd name="T70" fmla="*/ 48 w 55"/>
                <a:gd name="T71" fmla="*/ 5 h 90"/>
                <a:gd name="T72" fmla="*/ 48 w 55"/>
                <a:gd name="T73" fmla="*/ 7 h 90"/>
                <a:gd name="T74" fmla="*/ 50 w 55"/>
                <a:gd name="T75" fmla="*/ 7 h 90"/>
                <a:gd name="T76" fmla="*/ 50 w 55"/>
                <a:gd name="T77" fmla="*/ 10 h 90"/>
                <a:gd name="T78" fmla="*/ 52 w 55"/>
                <a:gd name="T79" fmla="*/ 7 h 90"/>
                <a:gd name="T80" fmla="*/ 52 w 55"/>
                <a:gd name="T81" fmla="*/ 10 h 90"/>
                <a:gd name="T82" fmla="*/ 52 w 55"/>
                <a:gd name="T83" fmla="*/ 10 h 90"/>
                <a:gd name="T84" fmla="*/ 52 w 55"/>
                <a:gd name="T85" fmla="*/ 7 h 90"/>
                <a:gd name="T86" fmla="*/ 52 w 55"/>
                <a:gd name="T87" fmla="*/ 7 h 90"/>
                <a:gd name="T88" fmla="*/ 52 w 55"/>
                <a:gd name="T89" fmla="*/ 5 h 90"/>
                <a:gd name="T90" fmla="*/ 55 w 55"/>
                <a:gd name="T91" fmla="*/ 5 h 90"/>
                <a:gd name="T92" fmla="*/ 55 w 55"/>
                <a:gd name="T93" fmla="*/ 5 h 90"/>
                <a:gd name="T94" fmla="*/ 55 w 55"/>
                <a:gd name="T95"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90">
                  <a:moveTo>
                    <a:pt x="17" y="73"/>
                  </a:moveTo>
                  <a:lnTo>
                    <a:pt x="14" y="71"/>
                  </a:lnTo>
                  <a:lnTo>
                    <a:pt x="14" y="69"/>
                  </a:lnTo>
                  <a:lnTo>
                    <a:pt x="12" y="69"/>
                  </a:lnTo>
                  <a:lnTo>
                    <a:pt x="12" y="69"/>
                  </a:lnTo>
                  <a:lnTo>
                    <a:pt x="10" y="69"/>
                  </a:lnTo>
                  <a:lnTo>
                    <a:pt x="7" y="71"/>
                  </a:lnTo>
                  <a:lnTo>
                    <a:pt x="5" y="71"/>
                  </a:lnTo>
                  <a:lnTo>
                    <a:pt x="5" y="71"/>
                  </a:lnTo>
                  <a:lnTo>
                    <a:pt x="3" y="73"/>
                  </a:lnTo>
                  <a:lnTo>
                    <a:pt x="3" y="73"/>
                  </a:lnTo>
                  <a:lnTo>
                    <a:pt x="3" y="73"/>
                  </a:lnTo>
                  <a:lnTo>
                    <a:pt x="3" y="76"/>
                  </a:lnTo>
                  <a:lnTo>
                    <a:pt x="3" y="76"/>
                  </a:lnTo>
                  <a:lnTo>
                    <a:pt x="3" y="76"/>
                  </a:lnTo>
                  <a:lnTo>
                    <a:pt x="3" y="78"/>
                  </a:lnTo>
                  <a:lnTo>
                    <a:pt x="3" y="78"/>
                  </a:lnTo>
                  <a:lnTo>
                    <a:pt x="0" y="78"/>
                  </a:lnTo>
                  <a:lnTo>
                    <a:pt x="3" y="78"/>
                  </a:lnTo>
                  <a:lnTo>
                    <a:pt x="3" y="85"/>
                  </a:lnTo>
                  <a:lnTo>
                    <a:pt x="3" y="85"/>
                  </a:lnTo>
                  <a:lnTo>
                    <a:pt x="5" y="85"/>
                  </a:lnTo>
                  <a:lnTo>
                    <a:pt x="5" y="85"/>
                  </a:lnTo>
                  <a:lnTo>
                    <a:pt x="5" y="85"/>
                  </a:lnTo>
                  <a:lnTo>
                    <a:pt x="5" y="88"/>
                  </a:lnTo>
                  <a:lnTo>
                    <a:pt x="5" y="88"/>
                  </a:lnTo>
                  <a:lnTo>
                    <a:pt x="5" y="88"/>
                  </a:lnTo>
                  <a:lnTo>
                    <a:pt x="5" y="88"/>
                  </a:lnTo>
                  <a:lnTo>
                    <a:pt x="5" y="90"/>
                  </a:lnTo>
                  <a:lnTo>
                    <a:pt x="5" y="90"/>
                  </a:lnTo>
                  <a:lnTo>
                    <a:pt x="5" y="88"/>
                  </a:lnTo>
                  <a:lnTo>
                    <a:pt x="7" y="90"/>
                  </a:lnTo>
                  <a:lnTo>
                    <a:pt x="7" y="88"/>
                  </a:lnTo>
                  <a:lnTo>
                    <a:pt x="7" y="85"/>
                  </a:lnTo>
                  <a:lnTo>
                    <a:pt x="7" y="85"/>
                  </a:lnTo>
                  <a:lnTo>
                    <a:pt x="10" y="85"/>
                  </a:lnTo>
                  <a:lnTo>
                    <a:pt x="10" y="85"/>
                  </a:lnTo>
                  <a:lnTo>
                    <a:pt x="10" y="85"/>
                  </a:lnTo>
                  <a:lnTo>
                    <a:pt x="12" y="85"/>
                  </a:lnTo>
                  <a:lnTo>
                    <a:pt x="12" y="85"/>
                  </a:lnTo>
                  <a:lnTo>
                    <a:pt x="12" y="85"/>
                  </a:lnTo>
                  <a:lnTo>
                    <a:pt x="12" y="83"/>
                  </a:lnTo>
                  <a:lnTo>
                    <a:pt x="12" y="83"/>
                  </a:lnTo>
                  <a:lnTo>
                    <a:pt x="12" y="83"/>
                  </a:lnTo>
                  <a:lnTo>
                    <a:pt x="12" y="83"/>
                  </a:lnTo>
                  <a:lnTo>
                    <a:pt x="14" y="81"/>
                  </a:lnTo>
                  <a:lnTo>
                    <a:pt x="14" y="81"/>
                  </a:lnTo>
                  <a:lnTo>
                    <a:pt x="17" y="78"/>
                  </a:lnTo>
                  <a:lnTo>
                    <a:pt x="17" y="78"/>
                  </a:lnTo>
                  <a:lnTo>
                    <a:pt x="17" y="78"/>
                  </a:lnTo>
                  <a:lnTo>
                    <a:pt x="17" y="76"/>
                  </a:lnTo>
                  <a:lnTo>
                    <a:pt x="17" y="76"/>
                  </a:lnTo>
                  <a:lnTo>
                    <a:pt x="17" y="73"/>
                  </a:lnTo>
                  <a:lnTo>
                    <a:pt x="17" y="73"/>
                  </a:lnTo>
                  <a:close/>
                  <a:moveTo>
                    <a:pt x="55" y="2"/>
                  </a:moveTo>
                  <a:lnTo>
                    <a:pt x="52" y="2"/>
                  </a:lnTo>
                  <a:lnTo>
                    <a:pt x="52" y="2"/>
                  </a:lnTo>
                  <a:lnTo>
                    <a:pt x="55" y="2"/>
                  </a:lnTo>
                  <a:lnTo>
                    <a:pt x="55" y="2"/>
                  </a:lnTo>
                  <a:lnTo>
                    <a:pt x="55" y="2"/>
                  </a:lnTo>
                  <a:lnTo>
                    <a:pt x="55" y="0"/>
                  </a:lnTo>
                  <a:lnTo>
                    <a:pt x="55" y="0"/>
                  </a:lnTo>
                  <a:lnTo>
                    <a:pt x="52" y="0"/>
                  </a:lnTo>
                  <a:lnTo>
                    <a:pt x="52" y="0"/>
                  </a:lnTo>
                  <a:lnTo>
                    <a:pt x="50" y="0"/>
                  </a:lnTo>
                  <a:lnTo>
                    <a:pt x="50" y="2"/>
                  </a:lnTo>
                  <a:lnTo>
                    <a:pt x="50" y="2"/>
                  </a:lnTo>
                  <a:lnTo>
                    <a:pt x="50" y="2"/>
                  </a:lnTo>
                  <a:lnTo>
                    <a:pt x="50" y="5"/>
                  </a:lnTo>
                  <a:lnTo>
                    <a:pt x="50" y="5"/>
                  </a:lnTo>
                  <a:lnTo>
                    <a:pt x="48" y="5"/>
                  </a:lnTo>
                  <a:lnTo>
                    <a:pt x="48" y="5"/>
                  </a:lnTo>
                  <a:lnTo>
                    <a:pt x="48" y="5"/>
                  </a:lnTo>
                  <a:lnTo>
                    <a:pt x="48" y="7"/>
                  </a:lnTo>
                  <a:lnTo>
                    <a:pt x="48" y="7"/>
                  </a:lnTo>
                  <a:lnTo>
                    <a:pt x="50" y="7"/>
                  </a:lnTo>
                  <a:lnTo>
                    <a:pt x="50" y="7"/>
                  </a:lnTo>
                  <a:lnTo>
                    <a:pt x="50" y="10"/>
                  </a:lnTo>
                  <a:lnTo>
                    <a:pt x="50" y="10"/>
                  </a:lnTo>
                  <a:lnTo>
                    <a:pt x="52" y="7"/>
                  </a:lnTo>
                  <a:lnTo>
                    <a:pt x="52" y="10"/>
                  </a:lnTo>
                  <a:lnTo>
                    <a:pt x="52" y="10"/>
                  </a:lnTo>
                  <a:lnTo>
                    <a:pt x="52" y="10"/>
                  </a:lnTo>
                  <a:lnTo>
                    <a:pt x="52" y="10"/>
                  </a:lnTo>
                  <a:lnTo>
                    <a:pt x="52" y="7"/>
                  </a:lnTo>
                  <a:lnTo>
                    <a:pt x="52" y="7"/>
                  </a:lnTo>
                  <a:lnTo>
                    <a:pt x="52" y="7"/>
                  </a:lnTo>
                  <a:lnTo>
                    <a:pt x="52" y="7"/>
                  </a:lnTo>
                  <a:lnTo>
                    <a:pt x="52" y="7"/>
                  </a:lnTo>
                  <a:lnTo>
                    <a:pt x="52" y="5"/>
                  </a:lnTo>
                  <a:lnTo>
                    <a:pt x="52" y="5"/>
                  </a:lnTo>
                  <a:lnTo>
                    <a:pt x="55" y="5"/>
                  </a:lnTo>
                  <a:lnTo>
                    <a:pt x="55" y="5"/>
                  </a:lnTo>
                  <a:lnTo>
                    <a:pt x="55" y="5"/>
                  </a:lnTo>
                  <a:lnTo>
                    <a:pt x="55" y="2"/>
                  </a:lnTo>
                  <a:lnTo>
                    <a:pt x="55" y="2"/>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0" name="Freeform 60">
              <a:extLst>
                <a:ext uri="{FF2B5EF4-FFF2-40B4-BE49-F238E27FC236}">
                  <a16:creationId xmlns:a16="http://schemas.microsoft.com/office/drawing/2014/main" xmlns="" id="{DB56863C-21FD-C3CA-4CD4-D76AF418F83F}"/>
                </a:ext>
              </a:extLst>
            </p:cNvPr>
            <p:cNvSpPr>
              <a:spLocks/>
            </p:cNvSpPr>
            <p:nvPr/>
          </p:nvSpPr>
          <p:spPr bwMode="auto">
            <a:xfrm>
              <a:off x="9669462" y="3668279"/>
              <a:ext cx="168275" cy="149225"/>
            </a:xfrm>
            <a:custGeom>
              <a:avLst/>
              <a:gdLst>
                <a:gd name="T0" fmla="*/ 104 w 106"/>
                <a:gd name="T1" fmla="*/ 52 h 94"/>
                <a:gd name="T2" fmla="*/ 104 w 106"/>
                <a:gd name="T3" fmla="*/ 45 h 94"/>
                <a:gd name="T4" fmla="*/ 104 w 106"/>
                <a:gd name="T5" fmla="*/ 38 h 94"/>
                <a:gd name="T6" fmla="*/ 104 w 106"/>
                <a:gd name="T7" fmla="*/ 31 h 94"/>
                <a:gd name="T8" fmla="*/ 102 w 106"/>
                <a:gd name="T9" fmla="*/ 26 h 94"/>
                <a:gd name="T10" fmla="*/ 99 w 106"/>
                <a:gd name="T11" fmla="*/ 21 h 94"/>
                <a:gd name="T12" fmla="*/ 92 w 106"/>
                <a:gd name="T13" fmla="*/ 16 h 94"/>
                <a:gd name="T14" fmla="*/ 90 w 106"/>
                <a:gd name="T15" fmla="*/ 12 h 94"/>
                <a:gd name="T16" fmla="*/ 90 w 106"/>
                <a:gd name="T17" fmla="*/ 9 h 94"/>
                <a:gd name="T18" fmla="*/ 87 w 106"/>
                <a:gd name="T19" fmla="*/ 5 h 94"/>
                <a:gd name="T20" fmla="*/ 85 w 106"/>
                <a:gd name="T21" fmla="*/ 5 h 94"/>
                <a:gd name="T22" fmla="*/ 85 w 106"/>
                <a:gd name="T23" fmla="*/ 0 h 94"/>
                <a:gd name="T24" fmla="*/ 83 w 106"/>
                <a:gd name="T25" fmla="*/ 0 h 94"/>
                <a:gd name="T26" fmla="*/ 78 w 106"/>
                <a:gd name="T27" fmla="*/ 2 h 94"/>
                <a:gd name="T28" fmla="*/ 76 w 106"/>
                <a:gd name="T29" fmla="*/ 5 h 94"/>
                <a:gd name="T30" fmla="*/ 71 w 106"/>
                <a:gd name="T31" fmla="*/ 12 h 94"/>
                <a:gd name="T32" fmla="*/ 69 w 106"/>
                <a:gd name="T33" fmla="*/ 14 h 94"/>
                <a:gd name="T34" fmla="*/ 61 w 106"/>
                <a:gd name="T35" fmla="*/ 19 h 94"/>
                <a:gd name="T36" fmla="*/ 54 w 106"/>
                <a:gd name="T37" fmla="*/ 21 h 94"/>
                <a:gd name="T38" fmla="*/ 50 w 106"/>
                <a:gd name="T39" fmla="*/ 14 h 94"/>
                <a:gd name="T40" fmla="*/ 50 w 106"/>
                <a:gd name="T41" fmla="*/ 16 h 94"/>
                <a:gd name="T42" fmla="*/ 43 w 106"/>
                <a:gd name="T43" fmla="*/ 16 h 94"/>
                <a:gd name="T44" fmla="*/ 35 w 106"/>
                <a:gd name="T45" fmla="*/ 19 h 94"/>
                <a:gd name="T46" fmla="*/ 31 w 106"/>
                <a:gd name="T47" fmla="*/ 23 h 94"/>
                <a:gd name="T48" fmla="*/ 21 w 106"/>
                <a:gd name="T49" fmla="*/ 28 h 94"/>
                <a:gd name="T50" fmla="*/ 14 w 106"/>
                <a:gd name="T51" fmla="*/ 42 h 94"/>
                <a:gd name="T52" fmla="*/ 14 w 106"/>
                <a:gd name="T53" fmla="*/ 61 h 94"/>
                <a:gd name="T54" fmla="*/ 5 w 106"/>
                <a:gd name="T55" fmla="*/ 66 h 94"/>
                <a:gd name="T56" fmla="*/ 2 w 106"/>
                <a:gd name="T57" fmla="*/ 68 h 94"/>
                <a:gd name="T58" fmla="*/ 0 w 106"/>
                <a:gd name="T59" fmla="*/ 73 h 94"/>
                <a:gd name="T60" fmla="*/ 0 w 106"/>
                <a:gd name="T61" fmla="*/ 78 h 94"/>
                <a:gd name="T62" fmla="*/ 2 w 106"/>
                <a:gd name="T63" fmla="*/ 85 h 94"/>
                <a:gd name="T64" fmla="*/ 9 w 106"/>
                <a:gd name="T65" fmla="*/ 83 h 94"/>
                <a:gd name="T66" fmla="*/ 21 w 106"/>
                <a:gd name="T67" fmla="*/ 83 h 94"/>
                <a:gd name="T68" fmla="*/ 24 w 106"/>
                <a:gd name="T69" fmla="*/ 87 h 94"/>
                <a:gd name="T70" fmla="*/ 24 w 106"/>
                <a:gd name="T71" fmla="*/ 90 h 94"/>
                <a:gd name="T72" fmla="*/ 28 w 106"/>
                <a:gd name="T73" fmla="*/ 92 h 94"/>
                <a:gd name="T74" fmla="*/ 38 w 106"/>
                <a:gd name="T75" fmla="*/ 92 h 94"/>
                <a:gd name="T76" fmla="*/ 40 w 106"/>
                <a:gd name="T77" fmla="*/ 92 h 94"/>
                <a:gd name="T78" fmla="*/ 45 w 106"/>
                <a:gd name="T79" fmla="*/ 90 h 94"/>
                <a:gd name="T80" fmla="*/ 52 w 106"/>
                <a:gd name="T81" fmla="*/ 90 h 94"/>
                <a:gd name="T82" fmla="*/ 54 w 106"/>
                <a:gd name="T83" fmla="*/ 83 h 94"/>
                <a:gd name="T84" fmla="*/ 57 w 106"/>
                <a:gd name="T85" fmla="*/ 66 h 94"/>
                <a:gd name="T86" fmla="*/ 59 w 106"/>
                <a:gd name="T87" fmla="*/ 68 h 94"/>
                <a:gd name="T88" fmla="*/ 64 w 106"/>
                <a:gd name="T89" fmla="*/ 71 h 94"/>
                <a:gd name="T90" fmla="*/ 71 w 106"/>
                <a:gd name="T91" fmla="*/ 68 h 94"/>
                <a:gd name="T92" fmla="*/ 76 w 106"/>
                <a:gd name="T93" fmla="*/ 68 h 94"/>
                <a:gd name="T94" fmla="*/ 78 w 106"/>
                <a:gd name="T95" fmla="*/ 66 h 94"/>
                <a:gd name="T96" fmla="*/ 83 w 106"/>
                <a:gd name="T97" fmla="*/ 66 h 94"/>
                <a:gd name="T98" fmla="*/ 90 w 106"/>
                <a:gd name="T99" fmla="*/ 71 h 94"/>
                <a:gd name="T100" fmla="*/ 97 w 106"/>
                <a:gd name="T101" fmla="*/ 68 h 94"/>
                <a:gd name="T102" fmla="*/ 102 w 106"/>
                <a:gd name="T103" fmla="*/ 71 h 94"/>
                <a:gd name="T104" fmla="*/ 106 w 106"/>
                <a:gd name="T105"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94">
                  <a:moveTo>
                    <a:pt x="106" y="54"/>
                  </a:moveTo>
                  <a:lnTo>
                    <a:pt x="106" y="52"/>
                  </a:lnTo>
                  <a:lnTo>
                    <a:pt x="106" y="52"/>
                  </a:lnTo>
                  <a:lnTo>
                    <a:pt x="106" y="52"/>
                  </a:lnTo>
                  <a:lnTo>
                    <a:pt x="104" y="50"/>
                  </a:lnTo>
                  <a:lnTo>
                    <a:pt x="104" y="52"/>
                  </a:lnTo>
                  <a:lnTo>
                    <a:pt x="104" y="47"/>
                  </a:lnTo>
                  <a:lnTo>
                    <a:pt x="104" y="47"/>
                  </a:lnTo>
                  <a:lnTo>
                    <a:pt x="102" y="47"/>
                  </a:lnTo>
                  <a:lnTo>
                    <a:pt x="104" y="45"/>
                  </a:lnTo>
                  <a:lnTo>
                    <a:pt x="104" y="45"/>
                  </a:lnTo>
                  <a:lnTo>
                    <a:pt x="104" y="45"/>
                  </a:lnTo>
                  <a:lnTo>
                    <a:pt x="104" y="42"/>
                  </a:lnTo>
                  <a:lnTo>
                    <a:pt x="104" y="42"/>
                  </a:lnTo>
                  <a:lnTo>
                    <a:pt x="104" y="42"/>
                  </a:lnTo>
                  <a:lnTo>
                    <a:pt x="104" y="40"/>
                  </a:lnTo>
                  <a:lnTo>
                    <a:pt x="104" y="40"/>
                  </a:lnTo>
                  <a:lnTo>
                    <a:pt x="104" y="38"/>
                  </a:lnTo>
                  <a:lnTo>
                    <a:pt x="104" y="38"/>
                  </a:lnTo>
                  <a:lnTo>
                    <a:pt x="104" y="35"/>
                  </a:lnTo>
                  <a:lnTo>
                    <a:pt x="104" y="35"/>
                  </a:lnTo>
                  <a:lnTo>
                    <a:pt x="104" y="35"/>
                  </a:lnTo>
                  <a:lnTo>
                    <a:pt x="104" y="35"/>
                  </a:lnTo>
                  <a:lnTo>
                    <a:pt x="104" y="31"/>
                  </a:lnTo>
                  <a:lnTo>
                    <a:pt x="104" y="28"/>
                  </a:lnTo>
                  <a:lnTo>
                    <a:pt x="104" y="28"/>
                  </a:lnTo>
                  <a:lnTo>
                    <a:pt x="104" y="28"/>
                  </a:lnTo>
                  <a:lnTo>
                    <a:pt x="102" y="28"/>
                  </a:lnTo>
                  <a:lnTo>
                    <a:pt x="102" y="26"/>
                  </a:lnTo>
                  <a:lnTo>
                    <a:pt x="102" y="26"/>
                  </a:lnTo>
                  <a:lnTo>
                    <a:pt x="102" y="23"/>
                  </a:lnTo>
                  <a:lnTo>
                    <a:pt x="99" y="23"/>
                  </a:lnTo>
                  <a:lnTo>
                    <a:pt x="99" y="23"/>
                  </a:lnTo>
                  <a:lnTo>
                    <a:pt x="99" y="21"/>
                  </a:lnTo>
                  <a:lnTo>
                    <a:pt x="99" y="21"/>
                  </a:lnTo>
                  <a:lnTo>
                    <a:pt x="99" y="21"/>
                  </a:lnTo>
                  <a:lnTo>
                    <a:pt x="99" y="19"/>
                  </a:lnTo>
                  <a:lnTo>
                    <a:pt x="99" y="19"/>
                  </a:lnTo>
                  <a:lnTo>
                    <a:pt x="99" y="19"/>
                  </a:lnTo>
                  <a:lnTo>
                    <a:pt x="97" y="16"/>
                  </a:lnTo>
                  <a:lnTo>
                    <a:pt x="95" y="16"/>
                  </a:lnTo>
                  <a:lnTo>
                    <a:pt x="92" y="16"/>
                  </a:lnTo>
                  <a:lnTo>
                    <a:pt x="92" y="14"/>
                  </a:lnTo>
                  <a:lnTo>
                    <a:pt x="92" y="14"/>
                  </a:lnTo>
                  <a:lnTo>
                    <a:pt x="90" y="14"/>
                  </a:lnTo>
                  <a:lnTo>
                    <a:pt x="90" y="14"/>
                  </a:lnTo>
                  <a:lnTo>
                    <a:pt x="90" y="12"/>
                  </a:lnTo>
                  <a:lnTo>
                    <a:pt x="90" y="12"/>
                  </a:lnTo>
                  <a:lnTo>
                    <a:pt x="90" y="12"/>
                  </a:lnTo>
                  <a:lnTo>
                    <a:pt x="90" y="12"/>
                  </a:lnTo>
                  <a:lnTo>
                    <a:pt x="90" y="12"/>
                  </a:lnTo>
                  <a:lnTo>
                    <a:pt x="90" y="12"/>
                  </a:lnTo>
                  <a:lnTo>
                    <a:pt x="90" y="12"/>
                  </a:lnTo>
                  <a:lnTo>
                    <a:pt x="90" y="9"/>
                  </a:lnTo>
                  <a:lnTo>
                    <a:pt x="87" y="7"/>
                  </a:lnTo>
                  <a:lnTo>
                    <a:pt x="87" y="7"/>
                  </a:lnTo>
                  <a:lnTo>
                    <a:pt x="87" y="5"/>
                  </a:lnTo>
                  <a:lnTo>
                    <a:pt x="87" y="5"/>
                  </a:lnTo>
                  <a:lnTo>
                    <a:pt x="87" y="5"/>
                  </a:lnTo>
                  <a:lnTo>
                    <a:pt x="87" y="5"/>
                  </a:lnTo>
                  <a:lnTo>
                    <a:pt x="85" y="5"/>
                  </a:lnTo>
                  <a:lnTo>
                    <a:pt x="85" y="5"/>
                  </a:lnTo>
                  <a:lnTo>
                    <a:pt x="85" y="5"/>
                  </a:lnTo>
                  <a:lnTo>
                    <a:pt x="85" y="5"/>
                  </a:lnTo>
                  <a:lnTo>
                    <a:pt x="85" y="5"/>
                  </a:lnTo>
                  <a:lnTo>
                    <a:pt x="85" y="5"/>
                  </a:lnTo>
                  <a:lnTo>
                    <a:pt x="85" y="5"/>
                  </a:lnTo>
                  <a:lnTo>
                    <a:pt x="85" y="2"/>
                  </a:lnTo>
                  <a:lnTo>
                    <a:pt x="85" y="2"/>
                  </a:lnTo>
                  <a:lnTo>
                    <a:pt x="85" y="2"/>
                  </a:lnTo>
                  <a:lnTo>
                    <a:pt x="85" y="2"/>
                  </a:lnTo>
                  <a:lnTo>
                    <a:pt x="85" y="0"/>
                  </a:lnTo>
                  <a:lnTo>
                    <a:pt x="85" y="0"/>
                  </a:lnTo>
                  <a:lnTo>
                    <a:pt x="85" y="0"/>
                  </a:lnTo>
                  <a:lnTo>
                    <a:pt x="83" y="0"/>
                  </a:lnTo>
                  <a:lnTo>
                    <a:pt x="83" y="0"/>
                  </a:lnTo>
                  <a:lnTo>
                    <a:pt x="83" y="0"/>
                  </a:lnTo>
                  <a:lnTo>
                    <a:pt x="83" y="0"/>
                  </a:lnTo>
                  <a:lnTo>
                    <a:pt x="80" y="0"/>
                  </a:lnTo>
                  <a:lnTo>
                    <a:pt x="80" y="0"/>
                  </a:lnTo>
                  <a:lnTo>
                    <a:pt x="78" y="0"/>
                  </a:lnTo>
                  <a:lnTo>
                    <a:pt x="78" y="0"/>
                  </a:lnTo>
                  <a:lnTo>
                    <a:pt x="78" y="0"/>
                  </a:lnTo>
                  <a:lnTo>
                    <a:pt x="78" y="2"/>
                  </a:lnTo>
                  <a:lnTo>
                    <a:pt x="78" y="5"/>
                  </a:lnTo>
                  <a:lnTo>
                    <a:pt x="76" y="5"/>
                  </a:lnTo>
                  <a:lnTo>
                    <a:pt x="76" y="5"/>
                  </a:lnTo>
                  <a:lnTo>
                    <a:pt x="76" y="5"/>
                  </a:lnTo>
                  <a:lnTo>
                    <a:pt x="76" y="5"/>
                  </a:lnTo>
                  <a:lnTo>
                    <a:pt x="76" y="5"/>
                  </a:lnTo>
                  <a:lnTo>
                    <a:pt x="76" y="7"/>
                  </a:lnTo>
                  <a:lnTo>
                    <a:pt x="76" y="7"/>
                  </a:lnTo>
                  <a:lnTo>
                    <a:pt x="76" y="7"/>
                  </a:lnTo>
                  <a:lnTo>
                    <a:pt x="73" y="9"/>
                  </a:lnTo>
                  <a:lnTo>
                    <a:pt x="71" y="9"/>
                  </a:lnTo>
                  <a:lnTo>
                    <a:pt x="71" y="12"/>
                  </a:lnTo>
                  <a:lnTo>
                    <a:pt x="71" y="12"/>
                  </a:lnTo>
                  <a:lnTo>
                    <a:pt x="71" y="12"/>
                  </a:lnTo>
                  <a:lnTo>
                    <a:pt x="69" y="12"/>
                  </a:lnTo>
                  <a:lnTo>
                    <a:pt x="69" y="12"/>
                  </a:lnTo>
                  <a:lnTo>
                    <a:pt x="69" y="12"/>
                  </a:lnTo>
                  <a:lnTo>
                    <a:pt x="69" y="14"/>
                  </a:lnTo>
                  <a:lnTo>
                    <a:pt x="69" y="14"/>
                  </a:lnTo>
                  <a:lnTo>
                    <a:pt x="66" y="16"/>
                  </a:lnTo>
                  <a:lnTo>
                    <a:pt x="66" y="16"/>
                  </a:lnTo>
                  <a:lnTo>
                    <a:pt x="64" y="16"/>
                  </a:lnTo>
                  <a:lnTo>
                    <a:pt x="64" y="16"/>
                  </a:lnTo>
                  <a:lnTo>
                    <a:pt x="61" y="19"/>
                  </a:lnTo>
                  <a:lnTo>
                    <a:pt x="61" y="19"/>
                  </a:lnTo>
                  <a:lnTo>
                    <a:pt x="61" y="19"/>
                  </a:lnTo>
                  <a:lnTo>
                    <a:pt x="59" y="21"/>
                  </a:lnTo>
                  <a:lnTo>
                    <a:pt x="57" y="21"/>
                  </a:lnTo>
                  <a:lnTo>
                    <a:pt x="57" y="21"/>
                  </a:lnTo>
                  <a:lnTo>
                    <a:pt x="54" y="21"/>
                  </a:lnTo>
                  <a:lnTo>
                    <a:pt x="54" y="21"/>
                  </a:lnTo>
                  <a:lnTo>
                    <a:pt x="54" y="19"/>
                  </a:lnTo>
                  <a:lnTo>
                    <a:pt x="52" y="16"/>
                  </a:lnTo>
                  <a:lnTo>
                    <a:pt x="52" y="16"/>
                  </a:lnTo>
                  <a:lnTo>
                    <a:pt x="52" y="14"/>
                  </a:lnTo>
                  <a:lnTo>
                    <a:pt x="50" y="14"/>
                  </a:lnTo>
                  <a:lnTo>
                    <a:pt x="50" y="14"/>
                  </a:lnTo>
                  <a:lnTo>
                    <a:pt x="50" y="14"/>
                  </a:lnTo>
                  <a:lnTo>
                    <a:pt x="50" y="14"/>
                  </a:lnTo>
                  <a:lnTo>
                    <a:pt x="50" y="14"/>
                  </a:lnTo>
                  <a:lnTo>
                    <a:pt x="50" y="14"/>
                  </a:lnTo>
                  <a:lnTo>
                    <a:pt x="50" y="16"/>
                  </a:lnTo>
                  <a:lnTo>
                    <a:pt x="47" y="16"/>
                  </a:lnTo>
                  <a:lnTo>
                    <a:pt x="47" y="16"/>
                  </a:lnTo>
                  <a:lnTo>
                    <a:pt x="47" y="16"/>
                  </a:lnTo>
                  <a:lnTo>
                    <a:pt x="45" y="14"/>
                  </a:lnTo>
                  <a:lnTo>
                    <a:pt x="45" y="16"/>
                  </a:lnTo>
                  <a:lnTo>
                    <a:pt x="43" y="16"/>
                  </a:lnTo>
                  <a:lnTo>
                    <a:pt x="43" y="16"/>
                  </a:lnTo>
                  <a:lnTo>
                    <a:pt x="43" y="16"/>
                  </a:lnTo>
                  <a:lnTo>
                    <a:pt x="40" y="16"/>
                  </a:lnTo>
                  <a:lnTo>
                    <a:pt x="40" y="16"/>
                  </a:lnTo>
                  <a:lnTo>
                    <a:pt x="38" y="16"/>
                  </a:lnTo>
                  <a:lnTo>
                    <a:pt x="35" y="19"/>
                  </a:lnTo>
                  <a:lnTo>
                    <a:pt x="33" y="19"/>
                  </a:lnTo>
                  <a:lnTo>
                    <a:pt x="31" y="21"/>
                  </a:lnTo>
                  <a:lnTo>
                    <a:pt x="31" y="23"/>
                  </a:lnTo>
                  <a:lnTo>
                    <a:pt x="31" y="23"/>
                  </a:lnTo>
                  <a:lnTo>
                    <a:pt x="31" y="23"/>
                  </a:lnTo>
                  <a:lnTo>
                    <a:pt x="31" y="23"/>
                  </a:lnTo>
                  <a:lnTo>
                    <a:pt x="31" y="23"/>
                  </a:lnTo>
                  <a:lnTo>
                    <a:pt x="26" y="23"/>
                  </a:lnTo>
                  <a:lnTo>
                    <a:pt x="26" y="23"/>
                  </a:lnTo>
                  <a:lnTo>
                    <a:pt x="24" y="26"/>
                  </a:lnTo>
                  <a:lnTo>
                    <a:pt x="24" y="28"/>
                  </a:lnTo>
                  <a:lnTo>
                    <a:pt x="21" y="28"/>
                  </a:lnTo>
                  <a:lnTo>
                    <a:pt x="19" y="31"/>
                  </a:lnTo>
                  <a:lnTo>
                    <a:pt x="19" y="31"/>
                  </a:lnTo>
                  <a:lnTo>
                    <a:pt x="19" y="33"/>
                  </a:lnTo>
                  <a:lnTo>
                    <a:pt x="16" y="35"/>
                  </a:lnTo>
                  <a:lnTo>
                    <a:pt x="14" y="40"/>
                  </a:lnTo>
                  <a:lnTo>
                    <a:pt x="14" y="42"/>
                  </a:lnTo>
                  <a:lnTo>
                    <a:pt x="14" y="42"/>
                  </a:lnTo>
                  <a:lnTo>
                    <a:pt x="14" y="45"/>
                  </a:lnTo>
                  <a:lnTo>
                    <a:pt x="14" y="54"/>
                  </a:lnTo>
                  <a:lnTo>
                    <a:pt x="14" y="57"/>
                  </a:lnTo>
                  <a:lnTo>
                    <a:pt x="14" y="57"/>
                  </a:lnTo>
                  <a:lnTo>
                    <a:pt x="14" y="61"/>
                  </a:lnTo>
                  <a:lnTo>
                    <a:pt x="12" y="61"/>
                  </a:lnTo>
                  <a:lnTo>
                    <a:pt x="12" y="64"/>
                  </a:lnTo>
                  <a:lnTo>
                    <a:pt x="9" y="64"/>
                  </a:lnTo>
                  <a:lnTo>
                    <a:pt x="7" y="64"/>
                  </a:lnTo>
                  <a:lnTo>
                    <a:pt x="7" y="64"/>
                  </a:lnTo>
                  <a:lnTo>
                    <a:pt x="5" y="66"/>
                  </a:lnTo>
                  <a:lnTo>
                    <a:pt x="5" y="66"/>
                  </a:lnTo>
                  <a:lnTo>
                    <a:pt x="5" y="66"/>
                  </a:lnTo>
                  <a:lnTo>
                    <a:pt x="5" y="66"/>
                  </a:lnTo>
                  <a:lnTo>
                    <a:pt x="5" y="68"/>
                  </a:lnTo>
                  <a:lnTo>
                    <a:pt x="5" y="68"/>
                  </a:lnTo>
                  <a:lnTo>
                    <a:pt x="2" y="68"/>
                  </a:lnTo>
                  <a:lnTo>
                    <a:pt x="2" y="68"/>
                  </a:lnTo>
                  <a:lnTo>
                    <a:pt x="0" y="71"/>
                  </a:lnTo>
                  <a:lnTo>
                    <a:pt x="0" y="71"/>
                  </a:lnTo>
                  <a:lnTo>
                    <a:pt x="0" y="71"/>
                  </a:lnTo>
                  <a:lnTo>
                    <a:pt x="0" y="73"/>
                  </a:lnTo>
                  <a:lnTo>
                    <a:pt x="0" y="73"/>
                  </a:lnTo>
                  <a:lnTo>
                    <a:pt x="0" y="76"/>
                  </a:lnTo>
                  <a:lnTo>
                    <a:pt x="0" y="76"/>
                  </a:lnTo>
                  <a:lnTo>
                    <a:pt x="0" y="76"/>
                  </a:lnTo>
                  <a:lnTo>
                    <a:pt x="0" y="78"/>
                  </a:lnTo>
                  <a:lnTo>
                    <a:pt x="0" y="78"/>
                  </a:lnTo>
                  <a:lnTo>
                    <a:pt x="0" y="78"/>
                  </a:lnTo>
                  <a:lnTo>
                    <a:pt x="0" y="78"/>
                  </a:lnTo>
                  <a:lnTo>
                    <a:pt x="0" y="80"/>
                  </a:lnTo>
                  <a:lnTo>
                    <a:pt x="2" y="80"/>
                  </a:lnTo>
                  <a:lnTo>
                    <a:pt x="0" y="85"/>
                  </a:lnTo>
                  <a:lnTo>
                    <a:pt x="2" y="85"/>
                  </a:lnTo>
                  <a:lnTo>
                    <a:pt x="2" y="85"/>
                  </a:lnTo>
                  <a:lnTo>
                    <a:pt x="5" y="87"/>
                  </a:lnTo>
                  <a:lnTo>
                    <a:pt x="5" y="87"/>
                  </a:lnTo>
                  <a:lnTo>
                    <a:pt x="7" y="87"/>
                  </a:lnTo>
                  <a:lnTo>
                    <a:pt x="7" y="87"/>
                  </a:lnTo>
                  <a:lnTo>
                    <a:pt x="9" y="83"/>
                  </a:lnTo>
                  <a:lnTo>
                    <a:pt x="9" y="83"/>
                  </a:lnTo>
                  <a:lnTo>
                    <a:pt x="12" y="80"/>
                  </a:lnTo>
                  <a:lnTo>
                    <a:pt x="14" y="83"/>
                  </a:lnTo>
                  <a:lnTo>
                    <a:pt x="16" y="83"/>
                  </a:lnTo>
                  <a:lnTo>
                    <a:pt x="19" y="83"/>
                  </a:lnTo>
                  <a:lnTo>
                    <a:pt x="21" y="83"/>
                  </a:lnTo>
                  <a:lnTo>
                    <a:pt x="21" y="83"/>
                  </a:lnTo>
                  <a:lnTo>
                    <a:pt x="21" y="85"/>
                  </a:lnTo>
                  <a:lnTo>
                    <a:pt x="24" y="85"/>
                  </a:lnTo>
                  <a:lnTo>
                    <a:pt x="24" y="85"/>
                  </a:lnTo>
                  <a:lnTo>
                    <a:pt x="24" y="85"/>
                  </a:lnTo>
                  <a:lnTo>
                    <a:pt x="24" y="87"/>
                  </a:lnTo>
                  <a:lnTo>
                    <a:pt x="24" y="87"/>
                  </a:lnTo>
                  <a:lnTo>
                    <a:pt x="24" y="87"/>
                  </a:lnTo>
                  <a:lnTo>
                    <a:pt x="24" y="87"/>
                  </a:lnTo>
                  <a:lnTo>
                    <a:pt x="24" y="90"/>
                  </a:lnTo>
                  <a:lnTo>
                    <a:pt x="24" y="90"/>
                  </a:lnTo>
                  <a:lnTo>
                    <a:pt x="24" y="90"/>
                  </a:lnTo>
                  <a:lnTo>
                    <a:pt x="24" y="90"/>
                  </a:lnTo>
                  <a:lnTo>
                    <a:pt x="24" y="92"/>
                  </a:lnTo>
                  <a:lnTo>
                    <a:pt x="24" y="92"/>
                  </a:lnTo>
                  <a:lnTo>
                    <a:pt x="24" y="94"/>
                  </a:lnTo>
                  <a:lnTo>
                    <a:pt x="26" y="94"/>
                  </a:lnTo>
                  <a:lnTo>
                    <a:pt x="28" y="92"/>
                  </a:lnTo>
                  <a:lnTo>
                    <a:pt x="28" y="92"/>
                  </a:lnTo>
                  <a:lnTo>
                    <a:pt x="31" y="92"/>
                  </a:lnTo>
                  <a:lnTo>
                    <a:pt x="33" y="92"/>
                  </a:lnTo>
                  <a:lnTo>
                    <a:pt x="33" y="94"/>
                  </a:lnTo>
                  <a:lnTo>
                    <a:pt x="35" y="94"/>
                  </a:lnTo>
                  <a:lnTo>
                    <a:pt x="35" y="92"/>
                  </a:lnTo>
                  <a:lnTo>
                    <a:pt x="38" y="92"/>
                  </a:lnTo>
                  <a:lnTo>
                    <a:pt x="38" y="92"/>
                  </a:lnTo>
                  <a:lnTo>
                    <a:pt x="38" y="92"/>
                  </a:lnTo>
                  <a:lnTo>
                    <a:pt x="38" y="92"/>
                  </a:lnTo>
                  <a:lnTo>
                    <a:pt x="40" y="92"/>
                  </a:lnTo>
                  <a:lnTo>
                    <a:pt x="40" y="92"/>
                  </a:lnTo>
                  <a:lnTo>
                    <a:pt x="40" y="92"/>
                  </a:lnTo>
                  <a:lnTo>
                    <a:pt x="43" y="92"/>
                  </a:lnTo>
                  <a:lnTo>
                    <a:pt x="45" y="92"/>
                  </a:lnTo>
                  <a:lnTo>
                    <a:pt x="45" y="92"/>
                  </a:lnTo>
                  <a:lnTo>
                    <a:pt x="45" y="92"/>
                  </a:lnTo>
                  <a:lnTo>
                    <a:pt x="45" y="92"/>
                  </a:lnTo>
                  <a:lnTo>
                    <a:pt x="45" y="90"/>
                  </a:lnTo>
                  <a:lnTo>
                    <a:pt x="47" y="90"/>
                  </a:lnTo>
                  <a:lnTo>
                    <a:pt x="47" y="90"/>
                  </a:lnTo>
                  <a:lnTo>
                    <a:pt x="47" y="90"/>
                  </a:lnTo>
                  <a:lnTo>
                    <a:pt x="50" y="90"/>
                  </a:lnTo>
                  <a:lnTo>
                    <a:pt x="50" y="90"/>
                  </a:lnTo>
                  <a:lnTo>
                    <a:pt x="52" y="90"/>
                  </a:lnTo>
                  <a:lnTo>
                    <a:pt x="52" y="90"/>
                  </a:lnTo>
                  <a:lnTo>
                    <a:pt x="54" y="87"/>
                  </a:lnTo>
                  <a:lnTo>
                    <a:pt x="54" y="87"/>
                  </a:lnTo>
                  <a:lnTo>
                    <a:pt x="54" y="85"/>
                  </a:lnTo>
                  <a:lnTo>
                    <a:pt x="54" y="85"/>
                  </a:lnTo>
                  <a:lnTo>
                    <a:pt x="54" y="83"/>
                  </a:lnTo>
                  <a:lnTo>
                    <a:pt x="54" y="78"/>
                  </a:lnTo>
                  <a:lnTo>
                    <a:pt x="57" y="73"/>
                  </a:lnTo>
                  <a:lnTo>
                    <a:pt x="57" y="71"/>
                  </a:lnTo>
                  <a:lnTo>
                    <a:pt x="57" y="68"/>
                  </a:lnTo>
                  <a:lnTo>
                    <a:pt x="57" y="66"/>
                  </a:lnTo>
                  <a:lnTo>
                    <a:pt x="57" y="66"/>
                  </a:lnTo>
                  <a:lnTo>
                    <a:pt x="57" y="66"/>
                  </a:lnTo>
                  <a:lnTo>
                    <a:pt x="57" y="66"/>
                  </a:lnTo>
                  <a:lnTo>
                    <a:pt x="57" y="66"/>
                  </a:lnTo>
                  <a:lnTo>
                    <a:pt x="57" y="66"/>
                  </a:lnTo>
                  <a:lnTo>
                    <a:pt x="59" y="68"/>
                  </a:lnTo>
                  <a:lnTo>
                    <a:pt x="59" y="68"/>
                  </a:lnTo>
                  <a:lnTo>
                    <a:pt x="59" y="68"/>
                  </a:lnTo>
                  <a:lnTo>
                    <a:pt x="59" y="68"/>
                  </a:lnTo>
                  <a:lnTo>
                    <a:pt x="61" y="68"/>
                  </a:lnTo>
                  <a:lnTo>
                    <a:pt x="61" y="68"/>
                  </a:lnTo>
                  <a:lnTo>
                    <a:pt x="64" y="71"/>
                  </a:lnTo>
                  <a:lnTo>
                    <a:pt x="64" y="71"/>
                  </a:lnTo>
                  <a:lnTo>
                    <a:pt x="66" y="73"/>
                  </a:lnTo>
                  <a:lnTo>
                    <a:pt x="66" y="73"/>
                  </a:lnTo>
                  <a:lnTo>
                    <a:pt x="69" y="73"/>
                  </a:lnTo>
                  <a:lnTo>
                    <a:pt x="69" y="73"/>
                  </a:lnTo>
                  <a:lnTo>
                    <a:pt x="71" y="68"/>
                  </a:lnTo>
                  <a:lnTo>
                    <a:pt x="71" y="68"/>
                  </a:lnTo>
                  <a:lnTo>
                    <a:pt x="71" y="68"/>
                  </a:lnTo>
                  <a:lnTo>
                    <a:pt x="71" y="68"/>
                  </a:lnTo>
                  <a:lnTo>
                    <a:pt x="71" y="68"/>
                  </a:lnTo>
                  <a:lnTo>
                    <a:pt x="73" y="68"/>
                  </a:lnTo>
                  <a:lnTo>
                    <a:pt x="73" y="68"/>
                  </a:lnTo>
                  <a:lnTo>
                    <a:pt x="76" y="68"/>
                  </a:lnTo>
                  <a:lnTo>
                    <a:pt x="76" y="68"/>
                  </a:lnTo>
                  <a:lnTo>
                    <a:pt x="78" y="68"/>
                  </a:lnTo>
                  <a:lnTo>
                    <a:pt x="78" y="68"/>
                  </a:lnTo>
                  <a:lnTo>
                    <a:pt x="78" y="66"/>
                  </a:lnTo>
                  <a:lnTo>
                    <a:pt x="78" y="66"/>
                  </a:lnTo>
                  <a:lnTo>
                    <a:pt x="78" y="66"/>
                  </a:lnTo>
                  <a:lnTo>
                    <a:pt x="80" y="66"/>
                  </a:lnTo>
                  <a:lnTo>
                    <a:pt x="80" y="66"/>
                  </a:lnTo>
                  <a:lnTo>
                    <a:pt x="80" y="66"/>
                  </a:lnTo>
                  <a:lnTo>
                    <a:pt x="83" y="66"/>
                  </a:lnTo>
                  <a:lnTo>
                    <a:pt x="83" y="66"/>
                  </a:lnTo>
                  <a:lnTo>
                    <a:pt x="83" y="66"/>
                  </a:lnTo>
                  <a:lnTo>
                    <a:pt x="83" y="68"/>
                  </a:lnTo>
                  <a:lnTo>
                    <a:pt x="83" y="68"/>
                  </a:lnTo>
                  <a:lnTo>
                    <a:pt x="85" y="71"/>
                  </a:lnTo>
                  <a:lnTo>
                    <a:pt x="87" y="71"/>
                  </a:lnTo>
                  <a:lnTo>
                    <a:pt x="90" y="71"/>
                  </a:lnTo>
                  <a:lnTo>
                    <a:pt x="90" y="71"/>
                  </a:lnTo>
                  <a:lnTo>
                    <a:pt x="92" y="71"/>
                  </a:lnTo>
                  <a:lnTo>
                    <a:pt x="92" y="71"/>
                  </a:lnTo>
                  <a:lnTo>
                    <a:pt x="95" y="71"/>
                  </a:lnTo>
                  <a:lnTo>
                    <a:pt x="95" y="71"/>
                  </a:lnTo>
                  <a:lnTo>
                    <a:pt x="95" y="68"/>
                  </a:lnTo>
                  <a:lnTo>
                    <a:pt x="97" y="68"/>
                  </a:lnTo>
                  <a:lnTo>
                    <a:pt x="97" y="68"/>
                  </a:lnTo>
                  <a:lnTo>
                    <a:pt x="97" y="68"/>
                  </a:lnTo>
                  <a:lnTo>
                    <a:pt x="99" y="71"/>
                  </a:lnTo>
                  <a:lnTo>
                    <a:pt x="102" y="71"/>
                  </a:lnTo>
                  <a:lnTo>
                    <a:pt x="102" y="71"/>
                  </a:lnTo>
                  <a:lnTo>
                    <a:pt x="102" y="71"/>
                  </a:lnTo>
                  <a:lnTo>
                    <a:pt x="102" y="68"/>
                  </a:lnTo>
                  <a:lnTo>
                    <a:pt x="104" y="68"/>
                  </a:lnTo>
                  <a:lnTo>
                    <a:pt x="104" y="68"/>
                  </a:lnTo>
                  <a:lnTo>
                    <a:pt x="104" y="68"/>
                  </a:lnTo>
                  <a:lnTo>
                    <a:pt x="106" y="66"/>
                  </a:lnTo>
                  <a:lnTo>
                    <a:pt x="106" y="66"/>
                  </a:lnTo>
                  <a:lnTo>
                    <a:pt x="106" y="61"/>
                  </a:lnTo>
                  <a:lnTo>
                    <a:pt x="106" y="59"/>
                  </a:lnTo>
                  <a:lnTo>
                    <a:pt x="106" y="54"/>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1" name="Freeform 61">
              <a:extLst>
                <a:ext uri="{FF2B5EF4-FFF2-40B4-BE49-F238E27FC236}">
                  <a16:creationId xmlns:a16="http://schemas.microsoft.com/office/drawing/2014/main" xmlns="" id="{4DF753CB-1826-4E36-3F60-E0EF50AEEE61}"/>
                </a:ext>
              </a:extLst>
            </p:cNvPr>
            <p:cNvSpPr>
              <a:spLocks/>
            </p:cNvSpPr>
            <p:nvPr/>
          </p:nvSpPr>
          <p:spPr bwMode="auto">
            <a:xfrm>
              <a:off x="11904662" y="5378016"/>
              <a:ext cx="55563" cy="47625"/>
            </a:xfrm>
            <a:custGeom>
              <a:avLst/>
              <a:gdLst>
                <a:gd name="T0" fmla="*/ 33 w 35"/>
                <a:gd name="T1" fmla="*/ 16 h 30"/>
                <a:gd name="T2" fmla="*/ 31 w 35"/>
                <a:gd name="T3" fmla="*/ 14 h 30"/>
                <a:gd name="T4" fmla="*/ 31 w 35"/>
                <a:gd name="T5" fmla="*/ 14 h 30"/>
                <a:gd name="T6" fmla="*/ 28 w 35"/>
                <a:gd name="T7" fmla="*/ 11 h 30"/>
                <a:gd name="T8" fmla="*/ 28 w 35"/>
                <a:gd name="T9" fmla="*/ 11 h 30"/>
                <a:gd name="T10" fmla="*/ 28 w 35"/>
                <a:gd name="T11" fmla="*/ 9 h 30"/>
                <a:gd name="T12" fmla="*/ 26 w 35"/>
                <a:gd name="T13" fmla="*/ 7 h 30"/>
                <a:gd name="T14" fmla="*/ 26 w 35"/>
                <a:gd name="T15" fmla="*/ 4 h 30"/>
                <a:gd name="T16" fmla="*/ 26 w 35"/>
                <a:gd name="T17" fmla="*/ 4 h 30"/>
                <a:gd name="T18" fmla="*/ 23 w 35"/>
                <a:gd name="T19" fmla="*/ 2 h 30"/>
                <a:gd name="T20" fmla="*/ 21 w 35"/>
                <a:gd name="T21" fmla="*/ 2 h 30"/>
                <a:gd name="T22" fmla="*/ 19 w 35"/>
                <a:gd name="T23" fmla="*/ 2 h 30"/>
                <a:gd name="T24" fmla="*/ 16 w 35"/>
                <a:gd name="T25" fmla="*/ 2 h 30"/>
                <a:gd name="T26" fmla="*/ 14 w 35"/>
                <a:gd name="T27" fmla="*/ 0 h 30"/>
                <a:gd name="T28" fmla="*/ 12 w 35"/>
                <a:gd name="T29" fmla="*/ 0 h 30"/>
                <a:gd name="T30" fmla="*/ 7 w 35"/>
                <a:gd name="T31" fmla="*/ 2 h 30"/>
                <a:gd name="T32" fmla="*/ 4 w 35"/>
                <a:gd name="T33" fmla="*/ 4 h 30"/>
                <a:gd name="T34" fmla="*/ 4 w 35"/>
                <a:gd name="T35" fmla="*/ 4 h 30"/>
                <a:gd name="T36" fmla="*/ 4 w 35"/>
                <a:gd name="T37" fmla="*/ 4 h 30"/>
                <a:gd name="T38" fmla="*/ 4 w 35"/>
                <a:gd name="T39" fmla="*/ 7 h 30"/>
                <a:gd name="T40" fmla="*/ 2 w 35"/>
                <a:gd name="T41" fmla="*/ 7 h 30"/>
                <a:gd name="T42" fmla="*/ 0 w 35"/>
                <a:gd name="T43" fmla="*/ 9 h 30"/>
                <a:gd name="T44" fmla="*/ 2 w 35"/>
                <a:gd name="T45" fmla="*/ 11 h 30"/>
                <a:gd name="T46" fmla="*/ 4 w 35"/>
                <a:gd name="T47" fmla="*/ 16 h 30"/>
                <a:gd name="T48" fmla="*/ 4 w 35"/>
                <a:gd name="T49" fmla="*/ 19 h 30"/>
                <a:gd name="T50" fmla="*/ 4 w 35"/>
                <a:gd name="T51" fmla="*/ 21 h 30"/>
                <a:gd name="T52" fmla="*/ 7 w 35"/>
                <a:gd name="T53" fmla="*/ 23 h 30"/>
                <a:gd name="T54" fmla="*/ 9 w 35"/>
                <a:gd name="T55" fmla="*/ 23 h 30"/>
                <a:gd name="T56" fmla="*/ 12 w 35"/>
                <a:gd name="T57" fmla="*/ 23 h 30"/>
                <a:gd name="T58" fmla="*/ 12 w 35"/>
                <a:gd name="T59" fmla="*/ 26 h 30"/>
                <a:gd name="T60" fmla="*/ 14 w 35"/>
                <a:gd name="T61" fmla="*/ 28 h 30"/>
                <a:gd name="T62" fmla="*/ 19 w 35"/>
                <a:gd name="T63" fmla="*/ 28 h 30"/>
                <a:gd name="T64" fmla="*/ 19 w 35"/>
                <a:gd name="T65" fmla="*/ 30 h 30"/>
                <a:gd name="T66" fmla="*/ 23 w 35"/>
                <a:gd name="T67" fmla="*/ 30 h 30"/>
                <a:gd name="T68" fmla="*/ 23 w 35"/>
                <a:gd name="T69" fmla="*/ 30 h 30"/>
                <a:gd name="T70" fmla="*/ 26 w 35"/>
                <a:gd name="T71" fmla="*/ 30 h 30"/>
                <a:gd name="T72" fmla="*/ 28 w 35"/>
                <a:gd name="T73" fmla="*/ 28 h 30"/>
                <a:gd name="T74" fmla="*/ 33 w 35"/>
                <a:gd name="T75" fmla="*/ 28 h 30"/>
                <a:gd name="T76" fmla="*/ 33 w 35"/>
                <a:gd name="T77" fmla="*/ 26 h 30"/>
                <a:gd name="T78" fmla="*/ 33 w 35"/>
                <a:gd name="T79" fmla="*/ 23 h 30"/>
                <a:gd name="T80" fmla="*/ 35 w 35"/>
                <a:gd name="T81" fmla="*/ 19 h 30"/>
                <a:gd name="T82" fmla="*/ 35 w 35"/>
                <a:gd name="T8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0">
                  <a:moveTo>
                    <a:pt x="35" y="16"/>
                  </a:moveTo>
                  <a:lnTo>
                    <a:pt x="33" y="16"/>
                  </a:lnTo>
                  <a:lnTo>
                    <a:pt x="31" y="14"/>
                  </a:lnTo>
                  <a:lnTo>
                    <a:pt x="31" y="14"/>
                  </a:lnTo>
                  <a:lnTo>
                    <a:pt x="31" y="14"/>
                  </a:lnTo>
                  <a:lnTo>
                    <a:pt x="31" y="14"/>
                  </a:lnTo>
                  <a:lnTo>
                    <a:pt x="31" y="11"/>
                  </a:lnTo>
                  <a:lnTo>
                    <a:pt x="28" y="11"/>
                  </a:lnTo>
                  <a:lnTo>
                    <a:pt x="28" y="11"/>
                  </a:lnTo>
                  <a:lnTo>
                    <a:pt x="28" y="11"/>
                  </a:lnTo>
                  <a:lnTo>
                    <a:pt x="28" y="11"/>
                  </a:lnTo>
                  <a:lnTo>
                    <a:pt x="28" y="9"/>
                  </a:lnTo>
                  <a:lnTo>
                    <a:pt x="28" y="9"/>
                  </a:lnTo>
                  <a:lnTo>
                    <a:pt x="26" y="7"/>
                  </a:lnTo>
                  <a:lnTo>
                    <a:pt x="26" y="7"/>
                  </a:lnTo>
                  <a:lnTo>
                    <a:pt x="26" y="4"/>
                  </a:lnTo>
                  <a:lnTo>
                    <a:pt x="26" y="4"/>
                  </a:lnTo>
                  <a:lnTo>
                    <a:pt x="26" y="4"/>
                  </a:lnTo>
                  <a:lnTo>
                    <a:pt x="23" y="2"/>
                  </a:lnTo>
                  <a:lnTo>
                    <a:pt x="23" y="2"/>
                  </a:lnTo>
                  <a:lnTo>
                    <a:pt x="21" y="2"/>
                  </a:lnTo>
                  <a:lnTo>
                    <a:pt x="21" y="2"/>
                  </a:lnTo>
                  <a:lnTo>
                    <a:pt x="19" y="2"/>
                  </a:lnTo>
                  <a:lnTo>
                    <a:pt x="19" y="2"/>
                  </a:lnTo>
                  <a:lnTo>
                    <a:pt x="16" y="2"/>
                  </a:lnTo>
                  <a:lnTo>
                    <a:pt x="16" y="2"/>
                  </a:lnTo>
                  <a:lnTo>
                    <a:pt x="16" y="2"/>
                  </a:lnTo>
                  <a:lnTo>
                    <a:pt x="14" y="0"/>
                  </a:lnTo>
                  <a:lnTo>
                    <a:pt x="14" y="0"/>
                  </a:lnTo>
                  <a:lnTo>
                    <a:pt x="12" y="0"/>
                  </a:lnTo>
                  <a:lnTo>
                    <a:pt x="9" y="2"/>
                  </a:lnTo>
                  <a:lnTo>
                    <a:pt x="7" y="2"/>
                  </a:lnTo>
                  <a:lnTo>
                    <a:pt x="4" y="2"/>
                  </a:lnTo>
                  <a:lnTo>
                    <a:pt x="4" y="4"/>
                  </a:lnTo>
                  <a:lnTo>
                    <a:pt x="4" y="4"/>
                  </a:lnTo>
                  <a:lnTo>
                    <a:pt x="4" y="4"/>
                  </a:lnTo>
                  <a:lnTo>
                    <a:pt x="4" y="4"/>
                  </a:lnTo>
                  <a:lnTo>
                    <a:pt x="4" y="4"/>
                  </a:lnTo>
                  <a:lnTo>
                    <a:pt x="4" y="4"/>
                  </a:lnTo>
                  <a:lnTo>
                    <a:pt x="4" y="7"/>
                  </a:lnTo>
                  <a:lnTo>
                    <a:pt x="4" y="7"/>
                  </a:lnTo>
                  <a:lnTo>
                    <a:pt x="2" y="7"/>
                  </a:lnTo>
                  <a:lnTo>
                    <a:pt x="2" y="9"/>
                  </a:lnTo>
                  <a:lnTo>
                    <a:pt x="0" y="9"/>
                  </a:lnTo>
                  <a:lnTo>
                    <a:pt x="0" y="11"/>
                  </a:lnTo>
                  <a:lnTo>
                    <a:pt x="2" y="11"/>
                  </a:lnTo>
                  <a:lnTo>
                    <a:pt x="2" y="14"/>
                  </a:lnTo>
                  <a:lnTo>
                    <a:pt x="4" y="16"/>
                  </a:lnTo>
                  <a:lnTo>
                    <a:pt x="4" y="16"/>
                  </a:lnTo>
                  <a:lnTo>
                    <a:pt x="4" y="19"/>
                  </a:lnTo>
                  <a:lnTo>
                    <a:pt x="4" y="19"/>
                  </a:lnTo>
                  <a:lnTo>
                    <a:pt x="4" y="21"/>
                  </a:lnTo>
                  <a:lnTo>
                    <a:pt x="7" y="23"/>
                  </a:lnTo>
                  <a:lnTo>
                    <a:pt x="7" y="23"/>
                  </a:lnTo>
                  <a:lnTo>
                    <a:pt x="7" y="23"/>
                  </a:lnTo>
                  <a:lnTo>
                    <a:pt x="9" y="23"/>
                  </a:lnTo>
                  <a:lnTo>
                    <a:pt x="9" y="23"/>
                  </a:lnTo>
                  <a:lnTo>
                    <a:pt x="12" y="23"/>
                  </a:lnTo>
                  <a:lnTo>
                    <a:pt x="12" y="26"/>
                  </a:lnTo>
                  <a:lnTo>
                    <a:pt x="12" y="26"/>
                  </a:lnTo>
                  <a:lnTo>
                    <a:pt x="12" y="26"/>
                  </a:lnTo>
                  <a:lnTo>
                    <a:pt x="14" y="28"/>
                  </a:lnTo>
                  <a:lnTo>
                    <a:pt x="16" y="28"/>
                  </a:lnTo>
                  <a:lnTo>
                    <a:pt x="19" y="28"/>
                  </a:lnTo>
                  <a:lnTo>
                    <a:pt x="19" y="28"/>
                  </a:lnTo>
                  <a:lnTo>
                    <a:pt x="19" y="30"/>
                  </a:lnTo>
                  <a:lnTo>
                    <a:pt x="21" y="30"/>
                  </a:lnTo>
                  <a:lnTo>
                    <a:pt x="23" y="30"/>
                  </a:lnTo>
                  <a:lnTo>
                    <a:pt x="23" y="28"/>
                  </a:lnTo>
                  <a:lnTo>
                    <a:pt x="23" y="30"/>
                  </a:lnTo>
                  <a:lnTo>
                    <a:pt x="26" y="30"/>
                  </a:lnTo>
                  <a:lnTo>
                    <a:pt x="26" y="30"/>
                  </a:lnTo>
                  <a:lnTo>
                    <a:pt x="28" y="28"/>
                  </a:lnTo>
                  <a:lnTo>
                    <a:pt x="28" y="28"/>
                  </a:lnTo>
                  <a:lnTo>
                    <a:pt x="31" y="28"/>
                  </a:lnTo>
                  <a:lnTo>
                    <a:pt x="33" y="28"/>
                  </a:lnTo>
                  <a:lnTo>
                    <a:pt x="33" y="26"/>
                  </a:lnTo>
                  <a:lnTo>
                    <a:pt x="33" y="26"/>
                  </a:lnTo>
                  <a:lnTo>
                    <a:pt x="33" y="26"/>
                  </a:lnTo>
                  <a:lnTo>
                    <a:pt x="33" y="23"/>
                  </a:lnTo>
                  <a:lnTo>
                    <a:pt x="33" y="19"/>
                  </a:lnTo>
                  <a:lnTo>
                    <a:pt x="35" y="19"/>
                  </a:lnTo>
                  <a:lnTo>
                    <a:pt x="35" y="16"/>
                  </a:lnTo>
                  <a:lnTo>
                    <a:pt x="35" y="16"/>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2" name="Freeform 96">
              <a:extLst>
                <a:ext uri="{FF2B5EF4-FFF2-40B4-BE49-F238E27FC236}">
                  <a16:creationId xmlns:a16="http://schemas.microsoft.com/office/drawing/2014/main" xmlns="" id="{D879B60B-3677-A88B-74C0-8B7786BA52C7}"/>
                </a:ext>
              </a:extLst>
            </p:cNvPr>
            <p:cNvSpPr>
              <a:spLocks noEditPoints="1"/>
            </p:cNvSpPr>
            <p:nvPr/>
          </p:nvSpPr>
          <p:spPr bwMode="auto">
            <a:xfrm>
              <a:off x="7445374" y="2395104"/>
              <a:ext cx="1017588" cy="822325"/>
            </a:xfrm>
            <a:custGeom>
              <a:avLst/>
              <a:gdLst>
                <a:gd name="T0" fmla="*/ 244 w 641"/>
                <a:gd name="T1" fmla="*/ 506 h 518"/>
                <a:gd name="T2" fmla="*/ 634 w 641"/>
                <a:gd name="T3" fmla="*/ 89 h 518"/>
                <a:gd name="T4" fmla="*/ 570 w 641"/>
                <a:gd name="T5" fmla="*/ 9 h 518"/>
                <a:gd name="T6" fmla="*/ 559 w 641"/>
                <a:gd name="T7" fmla="*/ 21 h 518"/>
                <a:gd name="T8" fmla="*/ 542 w 641"/>
                <a:gd name="T9" fmla="*/ 26 h 518"/>
                <a:gd name="T10" fmla="*/ 530 w 641"/>
                <a:gd name="T11" fmla="*/ 33 h 518"/>
                <a:gd name="T12" fmla="*/ 514 w 641"/>
                <a:gd name="T13" fmla="*/ 44 h 518"/>
                <a:gd name="T14" fmla="*/ 386 w 641"/>
                <a:gd name="T15" fmla="*/ 44 h 518"/>
                <a:gd name="T16" fmla="*/ 310 w 641"/>
                <a:gd name="T17" fmla="*/ 44 h 518"/>
                <a:gd name="T18" fmla="*/ 239 w 641"/>
                <a:gd name="T19" fmla="*/ 47 h 518"/>
                <a:gd name="T20" fmla="*/ 142 w 641"/>
                <a:gd name="T21" fmla="*/ 2 h 518"/>
                <a:gd name="T22" fmla="*/ 52 w 641"/>
                <a:gd name="T23" fmla="*/ 75 h 518"/>
                <a:gd name="T24" fmla="*/ 52 w 641"/>
                <a:gd name="T25" fmla="*/ 149 h 518"/>
                <a:gd name="T26" fmla="*/ 62 w 641"/>
                <a:gd name="T27" fmla="*/ 177 h 518"/>
                <a:gd name="T28" fmla="*/ 52 w 641"/>
                <a:gd name="T29" fmla="*/ 205 h 518"/>
                <a:gd name="T30" fmla="*/ 26 w 641"/>
                <a:gd name="T31" fmla="*/ 239 h 518"/>
                <a:gd name="T32" fmla="*/ 5 w 641"/>
                <a:gd name="T33" fmla="*/ 267 h 518"/>
                <a:gd name="T34" fmla="*/ 3 w 641"/>
                <a:gd name="T35" fmla="*/ 298 h 518"/>
                <a:gd name="T36" fmla="*/ 3 w 641"/>
                <a:gd name="T37" fmla="*/ 343 h 518"/>
                <a:gd name="T38" fmla="*/ 3 w 641"/>
                <a:gd name="T39" fmla="*/ 378 h 518"/>
                <a:gd name="T40" fmla="*/ 36 w 641"/>
                <a:gd name="T41" fmla="*/ 404 h 518"/>
                <a:gd name="T42" fmla="*/ 43 w 641"/>
                <a:gd name="T43" fmla="*/ 397 h 518"/>
                <a:gd name="T44" fmla="*/ 47 w 641"/>
                <a:gd name="T45" fmla="*/ 399 h 518"/>
                <a:gd name="T46" fmla="*/ 90 w 641"/>
                <a:gd name="T47" fmla="*/ 407 h 518"/>
                <a:gd name="T48" fmla="*/ 133 w 641"/>
                <a:gd name="T49" fmla="*/ 437 h 518"/>
                <a:gd name="T50" fmla="*/ 142 w 641"/>
                <a:gd name="T51" fmla="*/ 442 h 518"/>
                <a:gd name="T52" fmla="*/ 147 w 641"/>
                <a:gd name="T53" fmla="*/ 449 h 518"/>
                <a:gd name="T54" fmla="*/ 149 w 641"/>
                <a:gd name="T55" fmla="*/ 459 h 518"/>
                <a:gd name="T56" fmla="*/ 154 w 641"/>
                <a:gd name="T57" fmla="*/ 459 h 518"/>
                <a:gd name="T58" fmla="*/ 149 w 641"/>
                <a:gd name="T59" fmla="*/ 470 h 518"/>
                <a:gd name="T60" fmla="*/ 149 w 641"/>
                <a:gd name="T61" fmla="*/ 489 h 518"/>
                <a:gd name="T62" fmla="*/ 171 w 641"/>
                <a:gd name="T63" fmla="*/ 511 h 518"/>
                <a:gd name="T64" fmla="*/ 180 w 641"/>
                <a:gd name="T65" fmla="*/ 518 h 518"/>
                <a:gd name="T66" fmla="*/ 185 w 641"/>
                <a:gd name="T67" fmla="*/ 518 h 518"/>
                <a:gd name="T68" fmla="*/ 192 w 641"/>
                <a:gd name="T69" fmla="*/ 508 h 518"/>
                <a:gd name="T70" fmla="*/ 211 w 641"/>
                <a:gd name="T71" fmla="*/ 506 h 518"/>
                <a:gd name="T72" fmla="*/ 215 w 641"/>
                <a:gd name="T73" fmla="*/ 506 h 518"/>
                <a:gd name="T74" fmla="*/ 220 w 641"/>
                <a:gd name="T75" fmla="*/ 501 h 518"/>
                <a:gd name="T76" fmla="*/ 218 w 641"/>
                <a:gd name="T77" fmla="*/ 494 h 518"/>
                <a:gd name="T78" fmla="*/ 232 w 641"/>
                <a:gd name="T79" fmla="*/ 513 h 518"/>
                <a:gd name="T80" fmla="*/ 230 w 641"/>
                <a:gd name="T81" fmla="*/ 501 h 518"/>
                <a:gd name="T82" fmla="*/ 232 w 641"/>
                <a:gd name="T83" fmla="*/ 506 h 518"/>
                <a:gd name="T84" fmla="*/ 234 w 641"/>
                <a:gd name="T85" fmla="*/ 494 h 518"/>
                <a:gd name="T86" fmla="*/ 246 w 641"/>
                <a:gd name="T87" fmla="*/ 504 h 518"/>
                <a:gd name="T88" fmla="*/ 260 w 641"/>
                <a:gd name="T89" fmla="*/ 501 h 518"/>
                <a:gd name="T90" fmla="*/ 260 w 641"/>
                <a:gd name="T91" fmla="*/ 504 h 518"/>
                <a:gd name="T92" fmla="*/ 301 w 641"/>
                <a:gd name="T93" fmla="*/ 501 h 518"/>
                <a:gd name="T94" fmla="*/ 296 w 641"/>
                <a:gd name="T95" fmla="*/ 482 h 518"/>
                <a:gd name="T96" fmla="*/ 310 w 641"/>
                <a:gd name="T97" fmla="*/ 494 h 518"/>
                <a:gd name="T98" fmla="*/ 317 w 641"/>
                <a:gd name="T99" fmla="*/ 487 h 518"/>
                <a:gd name="T100" fmla="*/ 329 w 641"/>
                <a:gd name="T101" fmla="*/ 452 h 518"/>
                <a:gd name="T102" fmla="*/ 339 w 641"/>
                <a:gd name="T103" fmla="*/ 428 h 518"/>
                <a:gd name="T104" fmla="*/ 381 w 641"/>
                <a:gd name="T105" fmla="*/ 383 h 518"/>
                <a:gd name="T106" fmla="*/ 431 w 641"/>
                <a:gd name="T107" fmla="*/ 373 h 518"/>
                <a:gd name="T108" fmla="*/ 464 w 641"/>
                <a:gd name="T109" fmla="*/ 402 h 518"/>
                <a:gd name="T110" fmla="*/ 485 w 641"/>
                <a:gd name="T111" fmla="*/ 373 h 518"/>
                <a:gd name="T112" fmla="*/ 499 w 641"/>
                <a:gd name="T113" fmla="*/ 338 h 518"/>
                <a:gd name="T114" fmla="*/ 521 w 641"/>
                <a:gd name="T115" fmla="*/ 293 h 518"/>
                <a:gd name="T116" fmla="*/ 542 w 641"/>
                <a:gd name="T117" fmla="*/ 274 h 518"/>
                <a:gd name="T118" fmla="*/ 566 w 641"/>
                <a:gd name="T119" fmla="*/ 222 h 518"/>
                <a:gd name="T120" fmla="*/ 592 w 641"/>
                <a:gd name="T121" fmla="*/ 160 h 518"/>
                <a:gd name="T122" fmla="*/ 630 w 641"/>
                <a:gd name="T123" fmla="*/ 134 h 518"/>
                <a:gd name="T124" fmla="*/ 639 w 641"/>
                <a:gd name="T125" fmla="*/ 106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1" h="518">
                  <a:moveTo>
                    <a:pt x="260" y="506"/>
                  </a:moveTo>
                  <a:lnTo>
                    <a:pt x="258" y="506"/>
                  </a:lnTo>
                  <a:lnTo>
                    <a:pt x="258" y="508"/>
                  </a:lnTo>
                  <a:lnTo>
                    <a:pt x="256" y="508"/>
                  </a:lnTo>
                  <a:lnTo>
                    <a:pt x="256" y="508"/>
                  </a:lnTo>
                  <a:lnTo>
                    <a:pt x="253" y="506"/>
                  </a:lnTo>
                  <a:lnTo>
                    <a:pt x="253" y="506"/>
                  </a:lnTo>
                  <a:lnTo>
                    <a:pt x="251" y="506"/>
                  </a:lnTo>
                  <a:lnTo>
                    <a:pt x="249" y="508"/>
                  </a:lnTo>
                  <a:lnTo>
                    <a:pt x="249" y="508"/>
                  </a:lnTo>
                  <a:lnTo>
                    <a:pt x="249" y="508"/>
                  </a:lnTo>
                  <a:lnTo>
                    <a:pt x="251" y="508"/>
                  </a:lnTo>
                  <a:lnTo>
                    <a:pt x="253" y="511"/>
                  </a:lnTo>
                  <a:lnTo>
                    <a:pt x="256" y="511"/>
                  </a:lnTo>
                  <a:lnTo>
                    <a:pt x="258" y="508"/>
                  </a:lnTo>
                  <a:lnTo>
                    <a:pt x="258" y="508"/>
                  </a:lnTo>
                  <a:lnTo>
                    <a:pt x="260" y="508"/>
                  </a:lnTo>
                  <a:lnTo>
                    <a:pt x="263" y="508"/>
                  </a:lnTo>
                  <a:lnTo>
                    <a:pt x="263" y="508"/>
                  </a:lnTo>
                  <a:lnTo>
                    <a:pt x="263" y="506"/>
                  </a:lnTo>
                  <a:lnTo>
                    <a:pt x="263" y="506"/>
                  </a:lnTo>
                  <a:lnTo>
                    <a:pt x="260" y="506"/>
                  </a:lnTo>
                  <a:close/>
                  <a:moveTo>
                    <a:pt x="246" y="506"/>
                  </a:moveTo>
                  <a:lnTo>
                    <a:pt x="244" y="506"/>
                  </a:lnTo>
                  <a:lnTo>
                    <a:pt x="244" y="506"/>
                  </a:lnTo>
                  <a:lnTo>
                    <a:pt x="244" y="504"/>
                  </a:lnTo>
                  <a:lnTo>
                    <a:pt x="244" y="506"/>
                  </a:lnTo>
                  <a:lnTo>
                    <a:pt x="244" y="506"/>
                  </a:lnTo>
                  <a:lnTo>
                    <a:pt x="242" y="506"/>
                  </a:lnTo>
                  <a:lnTo>
                    <a:pt x="242" y="508"/>
                  </a:lnTo>
                  <a:lnTo>
                    <a:pt x="239" y="511"/>
                  </a:lnTo>
                  <a:lnTo>
                    <a:pt x="239" y="511"/>
                  </a:lnTo>
                  <a:lnTo>
                    <a:pt x="239" y="513"/>
                  </a:lnTo>
                  <a:lnTo>
                    <a:pt x="242" y="513"/>
                  </a:lnTo>
                  <a:lnTo>
                    <a:pt x="246" y="511"/>
                  </a:lnTo>
                  <a:lnTo>
                    <a:pt x="246" y="511"/>
                  </a:lnTo>
                  <a:lnTo>
                    <a:pt x="246" y="511"/>
                  </a:lnTo>
                  <a:lnTo>
                    <a:pt x="249" y="511"/>
                  </a:lnTo>
                  <a:lnTo>
                    <a:pt x="249" y="508"/>
                  </a:lnTo>
                  <a:lnTo>
                    <a:pt x="249" y="508"/>
                  </a:lnTo>
                  <a:lnTo>
                    <a:pt x="249" y="508"/>
                  </a:lnTo>
                  <a:lnTo>
                    <a:pt x="249" y="508"/>
                  </a:lnTo>
                  <a:lnTo>
                    <a:pt x="249" y="506"/>
                  </a:lnTo>
                  <a:lnTo>
                    <a:pt x="249" y="506"/>
                  </a:lnTo>
                  <a:lnTo>
                    <a:pt x="246" y="506"/>
                  </a:lnTo>
                  <a:close/>
                  <a:moveTo>
                    <a:pt x="641" y="94"/>
                  </a:moveTo>
                  <a:lnTo>
                    <a:pt x="641" y="94"/>
                  </a:lnTo>
                  <a:lnTo>
                    <a:pt x="641" y="92"/>
                  </a:lnTo>
                  <a:lnTo>
                    <a:pt x="639" y="92"/>
                  </a:lnTo>
                  <a:lnTo>
                    <a:pt x="639" y="94"/>
                  </a:lnTo>
                  <a:lnTo>
                    <a:pt x="639" y="94"/>
                  </a:lnTo>
                  <a:lnTo>
                    <a:pt x="639" y="94"/>
                  </a:lnTo>
                  <a:lnTo>
                    <a:pt x="637" y="92"/>
                  </a:lnTo>
                  <a:lnTo>
                    <a:pt x="637" y="92"/>
                  </a:lnTo>
                  <a:lnTo>
                    <a:pt x="637" y="92"/>
                  </a:lnTo>
                  <a:lnTo>
                    <a:pt x="634" y="89"/>
                  </a:lnTo>
                  <a:lnTo>
                    <a:pt x="634" y="89"/>
                  </a:lnTo>
                  <a:lnTo>
                    <a:pt x="637" y="89"/>
                  </a:lnTo>
                  <a:lnTo>
                    <a:pt x="637" y="89"/>
                  </a:lnTo>
                  <a:lnTo>
                    <a:pt x="634" y="89"/>
                  </a:lnTo>
                  <a:lnTo>
                    <a:pt x="634" y="87"/>
                  </a:lnTo>
                  <a:lnTo>
                    <a:pt x="632" y="87"/>
                  </a:lnTo>
                  <a:lnTo>
                    <a:pt x="632" y="87"/>
                  </a:lnTo>
                  <a:lnTo>
                    <a:pt x="634" y="87"/>
                  </a:lnTo>
                  <a:lnTo>
                    <a:pt x="632" y="85"/>
                  </a:lnTo>
                  <a:lnTo>
                    <a:pt x="632" y="85"/>
                  </a:lnTo>
                  <a:lnTo>
                    <a:pt x="627" y="85"/>
                  </a:lnTo>
                  <a:lnTo>
                    <a:pt x="618" y="85"/>
                  </a:lnTo>
                  <a:lnTo>
                    <a:pt x="615" y="82"/>
                  </a:lnTo>
                  <a:lnTo>
                    <a:pt x="615" y="82"/>
                  </a:lnTo>
                  <a:lnTo>
                    <a:pt x="615" y="82"/>
                  </a:lnTo>
                  <a:lnTo>
                    <a:pt x="615" y="82"/>
                  </a:lnTo>
                  <a:lnTo>
                    <a:pt x="615" y="80"/>
                  </a:lnTo>
                  <a:lnTo>
                    <a:pt x="615" y="80"/>
                  </a:lnTo>
                  <a:lnTo>
                    <a:pt x="615" y="78"/>
                  </a:lnTo>
                  <a:lnTo>
                    <a:pt x="615" y="78"/>
                  </a:lnTo>
                  <a:lnTo>
                    <a:pt x="615" y="73"/>
                  </a:lnTo>
                  <a:lnTo>
                    <a:pt x="613" y="59"/>
                  </a:lnTo>
                  <a:lnTo>
                    <a:pt x="608" y="44"/>
                  </a:lnTo>
                  <a:lnTo>
                    <a:pt x="596" y="28"/>
                  </a:lnTo>
                  <a:lnTo>
                    <a:pt x="585" y="11"/>
                  </a:lnTo>
                  <a:lnTo>
                    <a:pt x="570" y="9"/>
                  </a:lnTo>
                  <a:lnTo>
                    <a:pt x="570" y="9"/>
                  </a:lnTo>
                  <a:lnTo>
                    <a:pt x="570" y="9"/>
                  </a:lnTo>
                  <a:lnTo>
                    <a:pt x="568" y="11"/>
                  </a:lnTo>
                  <a:lnTo>
                    <a:pt x="570" y="11"/>
                  </a:lnTo>
                  <a:lnTo>
                    <a:pt x="568" y="11"/>
                  </a:lnTo>
                  <a:lnTo>
                    <a:pt x="566" y="14"/>
                  </a:lnTo>
                  <a:lnTo>
                    <a:pt x="566" y="14"/>
                  </a:lnTo>
                  <a:lnTo>
                    <a:pt x="566" y="16"/>
                  </a:lnTo>
                  <a:lnTo>
                    <a:pt x="566" y="16"/>
                  </a:lnTo>
                  <a:lnTo>
                    <a:pt x="566" y="16"/>
                  </a:lnTo>
                  <a:lnTo>
                    <a:pt x="566" y="16"/>
                  </a:lnTo>
                  <a:lnTo>
                    <a:pt x="566" y="16"/>
                  </a:lnTo>
                  <a:lnTo>
                    <a:pt x="566" y="16"/>
                  </a:lnTo>
                  <a:lnTo>
                    <a:pt x="566" y="16"/>
                  </a:lnTo>
                  <a:lnTo>
                    <a:pt x="566" y="16"/>
                  </a:lnTo>
                  <a:lnTo>
                    <a:pt x="563" y="16"/>
                  </a:lnTo>
                  <a:lnTo>
                    <a:pt x="563" y="18"/>
                  </a:lnTo>
                  <a:lnTo>
                    <a:pt x="566" y="18"/>
                  </a:lnTo>
                  <a:lnTo>
                    <a:pt x="563" y="18"/>
                  </a:lnTo>
                  <a:lnTo>
                    <a:pt x="563" y="18"/>
                  </a:lnTo>
                  <a:lnTo>
                    <a:pt x="561" y="18"/>
                  </a:lnTo>
                  <a:lnTo>
                    <a:pt x="561" y="21"/>
                  </a:lnTo>
                  <a:lnTo>
                    <a:pt x="561" y="21"/>
                  </a:lnTo>
                  <a:lnTo>
                    <a:pt x="561" y="18"/>
                  </a:lnTo>
                  <a:lnTo>
                    <a:pt x="561" y="18"/>
                  </a:lnTo>
                  <a:lnTo>
                    <a:pt x="559" y="18"/>
                  </a:lnTo>
                  <a:lnTo>
                    <a:pt x="559" y="18"/>
                  </a:lnTo>
                  <a:lnTo>
                    <a:pt x="559" y="21"/>
                  </a:lnTo>
                  <a:lnTo>
                    <a:pt x="559" y="21"/>
                  </a:lnTo>
                  <a:lnTo>
                    <a:pt x="559" y="21"/>
                  </a:lnTo>
                  <a:lnTo>
                    <a:pt x="559" y="18"/>
                  </a:lnTo>
                  <a:lnTo>
                    <a:pt x="559" y="21"/>
                  </a:lnTo>
                  <a:lnTo>
                    <a:pt x="556" y="21"/>
                  </a:lnTo>
                  <a:lnTo>
                    <a:pt x="556" y="18"/>
                  </a:lnTo>
                  <a:lnTo>
                    <a:pt x="556" y="18"/>
                  </a:lnTo>
                  <a:lnTo>
                    <a:pt x="556" y="18"/>
                  </a:lnTo>
                  <a:lnTo>
                    <a:pt x="554" y="18"/>
                  </a:lnTo>
                  <a:lnTo>
                    <a:pt x="554" y="18"/>
                  </a:lnTo>
                  <a:lnTo>
                    <a:pt x="549" y="21"/>
                  </a:lnTo>
                  <a:lnTo>
                    <a:pt x="547" y="23"/>
                  </a:lnTo>
                  <a:lnTo>
                    <a:pt x="547" y="21"/>
                  </a:lnTo>
                  <a:lnTo>
                    <a:pt x="547" y="23"/>
                  </a:lnTo>
                  <a:lnTo>
                    <a:pt x="544" y="23"/>
                  </a:lnTo>
                  <a:lnTo>
                    <a:pt x="544" y="23"/>
                  </a:lnTo>
                  <a:lnTo>
                    <a:pt x="544" y="23"/>
                  </a:lnTo>
                  <a:lnTo>
                    <a:pt x="544" y="23"/>
                  </a:lnTo>
                  <a:lnTo>
                    <a:pt x="544" y="23"/>
                  </a:lnTo>
                  <a:lnTo>
                    <a:pt x="544" y="23"/>
                  </a:lnTo>
                  <a:lnTo>
                    <a:pt x="544" y="23"/>
                  </a:lnTo>
                  <a:lnTo>
                    <a:pt x="544" y="23"/>
                  </a:lnTo>
                  <a:lnTo>
                    <a:pt x="544" y="23"/>
                  </a:lnTo>
                  <a:lnTo>
                    <a:pt x="542" y="26"/>
                  </a:lnTo>
                  <a:lnTo>
                    <a:pt x="542" y="26"/>
                  </a:lnTo>
                  <a:lnTo>
                    <a:pt x="542" y="26"/>
                  </a:lnTo>
                  <a:lnTo>
                    <a:pt x="542" y="26"/>
                  </a:lnTo>
                  <a:lnTo>
                    <a:pt x="542" y="26"/>
                  </a:lnTo>
                  <a:lnTo>
                    <a:pt x="542" y="26"/>
                  </a:lnTo>
                  <a:lnTo>
                    <a:pt x="542" y="26"/>
                  </a:lnTo>
                  <a:lnTo>
                    <a:pt x="542" y="26"/>
                  </a:lnTo>
                  <a:lnTo>
                    <a:pt x="542" y="28"/>
                  </a:lnTo>
                  <a:lnTo>
                    <a:pt x="542" y="28"/>
                  </a:lnTo>
                  <a:lnTo>
                    <a:pt x="542" y="28"/>
                  </a:lnTo>
                  <a:lnTo>
                    <a:pt x="542" y="28"/>
                  </a:lnTo>
                  <a:lnTo>
                    <a:pt x="542" y="28"/>
                  </a:lnTo>
                  <a:lnTo>
                    <a:pt x="542" y="28"/>
                  </a:lnTo>
                  <a:lnTo>
                    <a:pt x="540" y="28"/>
                  </a:lnTo>
                  <a:lnTo>
                    <a:pt x="540" y="28"/>
                  </a:lnTo>
                  <a:lnTo>
                    <a:pt x="540" y="28"/>
                  </a:lnTo>
                  <a:lnTo>
                    <a:pt x="540" y="28"/>
                  </a:lnTo>
                  <a:lnTo>
                    <a:pt x="540" y="28"/>
                  </a:lnTo>
                  <a:lnTo>
                    <a:pt x="540" y="28"/>
                  </a:lnTo>
                  <a:lnTo>
                    <a:pt x="537" y="30"/>
                  </a:lnTo>
                  <a:lnTo>
                    <a:pt x="537" y="30"/>
                  </a:lnTo>
                  <a:lnTo>
                    <a:pt x="537" y="30"/>
                  </a:lnTo>
                  <a:lnTo>
                    <a:pt x="535" y="33"/>
                  </a:lnTo>
                  <a:lnTo>
                    <a:pt x="535" y="33"/>
                  </a:lnTo>
                  <a:lnTo>
                    <a:pt x="535" y="33"/>
                  </a:lnTo>
                  <a:lnTo>
                    <a:pt x="535" y="33"/>
                  </a:lnTo>
                  <a:lnTo>
                    <a:pt x="533" y="33"/>
                  </a:lnTo>
                  <a:lnTo>
                    <a:pt x="533" y="33"/>
                  </a:lnTo>
                  <a:lnTo>
                    <a:pt x="533" y="33"/>
                  </a:lnTo>
                  <a:lnTo>
                    <a:pt x="533" y="33"/>
                  </a:lnTo>
                  <a:lnTo>
                    <a:pt x="533" y="33"/>
                  </a:lnTo>
                  <a:lnTo>
                    <a:pt x="533" y="33"/>
                  </a:lnTo>
                  <a:lnTo>
                    <a:pt x="533" y="33"/>
                  </a:lnTo>
                  <a:lnTo>
                    <a:pt x="530" y="33"/>
                  </a:lnTo>
                  <a:lnTo>
                    <a:pt x="530" y="33"/>
                  </a:lnTo>
                  <a:lnTo>
                    <a:pt x="530" y="33"/>
                  </a:lnTo>
                  <a:lnTo>
                    <a:pt x="528" y="35"/>
                  </a:lnTo>
                  <a:lnTo>
                    <a:pt x="528" y="37"/>
                  </a:lnTo>
                  <a:lnTo>
                    <a:pt x="528" y="37"/>
                  </a:lnTo>
                  <a:lnTo>
                    <a:pt x="528" y="37"/>
                  </a:lnTo>
                  <a:lnTo>
                    <a:pt x="528" y="37"/>
                  </a:lnTo>
                  <a:lnTo>
                    <a:pt x="528" y="40"/>
                  </a:lnTo>
                  <a:lnTo>
                    <a:pt x="528" y="40"/>
                  </a:lnTo>
                  <a:lnTo>
                    <a:pt x="528" y="40"/>
                  </a:lnTo>
                  <a:lnTo>
                    <a:pt x="528" y="40"/>
                  </a:lnTo>
                  <a:lnTo>
                    <a:pt x="525" y="42"/>
                  </a:lnTo>
                  <a:lnTo>
                    <a:pt x="525" y="42"/>
                  </a:lnTo>
                  <a:lnTo>
                    <a:pt x="525" y="44"/>
                  </a:lnTo>
                  <a:lnTo>
                    <a:pt x="525" y="44"/>
                  </a:lnTo>
                  <a:lnTo>
                    <a:pt x="523" y="44"/>
                  </a:lnTo>
                  <a:lnTo>
                    <a:pt x="523" y="44"/>
                  </a:lnTo>
                  <a:lnTo>
                    <a:pt x="523" y="44"/>
                  </a:lnTo>
                  <a:lnTo>
                    <a:pt x="521" y="44"/>
                  </a:lnTo>
                  <a:lnTo>
                    <a:pt x="518" y="44"/>
                  </a:lnTo>
                  <a:lnTo>
                    <a:pt x="518" y="44"/>
                  </a:lnTo>
                  <a:lnTo>
                    <a:pt x="516" y="44"/>
                  </a:lnTo>
                  <a:lnTo>
                    <a:pt x="516" y="44"/>
                  </a:lnTo>
                  <a:lnTo>
                    <a:pt x="516" y="44"/>
                  </a:lnTo>
                  <a:lnTo>
                    <a:pt x="516" y="44"/>
                  </a:lnTo>
                  <a:lnTo>
                    <a:pt x="514" y="44"/>
                  </a:lnTo>
                  <a:lnTo>
                    <a:pt x="514" y="44"/>
                  </a:lnTo>
                  <a:lnTo>
                    <a:pt x="514" y="44"/>
                  </a:lnTo>
                  <a:lnTo>
                    <a:pt x="514" y="44"/>
                  </a:lnTo>
                  <a:lnTo>
                    <a:pt x="514" y="44"/>
                  </a:lnTo>
                  <a:lnTo>
                    <a:pt x="514" y="44"/>
                  </a:lnTo>
                  <a:lnTo>
                    <a:pt x="514" y="44"/>
                  </a:lnTo>
                  <a:lnTo>
                    <a:pt x="514" y="44"/>
                  </a:lnTo>
                  <a:lnTo>
                    <a:pt x="514" y="42"/>
                  </a:lnTo>
                  <a:lnTo>
                    <a:pt x="511" y="42"/>
                  </a:lnTo>
                  <a:lnTo>
                    <a:pt x="509" y="42"/>
                  </a:lnTo>
                  <a:lnTo>
                    <a:pt x="509" y="42"/>
                  </a:lnTo>
                  <a:lnTo>
                    <a:pt x="507" y="42"/>
                  </a:lnTo>
                  <a:lnTo>
                    <a:pt x="507" y="42"/>
                  </a:lnTo>
                  <a:lnTo>
                    <a:pt x="504" y="42"/>
                  </a:lnTo>
                  <a:lnTo>
                    <a:pt x="502" y="42"/>
                  </a:lnTo>
                  <a:lnTo>
                    <a:pt x="502" y="42"/>
                  </a:lnTo>
                  <a:lnTo>
                    <a:pt x="497" y="40"/>
                  </a:lnTo>
                  <a:lnTo>
                    <a:pt x="490" y="35"/>
                  </a:lnTo>
                  <a:lnTo>
                    <a:pt x="485" y="33"/>
                  </a:lnTo>
                  <a:lnTo>
                    <a:pt x="469" y="28"/>
                  </a:lnTo>
                  <a:lnTo>
                    <a:pt x="443" y="28"/>
                  </a:lnTo>
                  <a:lnTo>
                    <a:pt x="433" y="28"/>
                  </a:lnTo>
                  <a:lnTo>
                    <a:pt x="428" y="28"/>
                  </a:lnTo>
                  <a:lnTo>
                    <a:pt x="426" y="28"/>
                  </a:lnTo>
                  <a:lnTo>
                    <a:pt x="400" y="35"/>
                  </a:lnTo>
                  <a:lnTo>
                    <a:pt x="398" y="35"/>
                  </a:lnTo>
                  <a:lnTo>
                    <a:pt x="388" y="40"/>
                  </a:lnTo>
                  <a:lnTo>
                    <a:pt x="386" y="42"/>
                  </a:lnTo>
                  <a:lnTo>
                    <a:pt x="386" y="42"/>
                  </a:lnTo>
                  <a:lnTo>
                    <a:pt x="386" y="44"/>
                  </a:lnTo>
                  <a:lnTo>
                    <a:pt x="386" y="44"/>
                  </a:lnTo>
                  <a:lnTo>
                    <a:pt x="386" y="44"/>
                  </a:lnTo>
                  <a:lnTo>
                    <a:pt x="386" y="44"/>
                  </a:lnTo>
                  <a:lnTo>
                    <a:pt x="386" y="44"/>
                  </a:lnTo>
                  <a:lnTo>
                    <a:pt x="386" y="44"/>
                  </a:lnTo>
                  <a:lnTo>
                    <a:pt x="383" y="44"/>
                  </a:lnTo>
                  <a:lnTo>
                    <a:pt x="381" y="47"/>
                  </a:lnTo>
                  <a:lnTo>
                    <a:pt x="372" y="59"/>
                  </a:lnTo>
                  <a:lnTo>
                    <a:pt x="372" y="59"/>
                  </a:lnTo>
                  <a:lnTo>
                    <a:pt x="372" y="59"/>
                  </a:lnTo>
                  <a:lnTo>
                    <a:pt x="372" y="59"/>
                  </a:lnTo>
                  <a:lnTo>
                    <a:pt x="372" y="59"/>
                  </a:lnTo>
                  <a:lnTo>
                    <a:pt x="369" y="59"/>
                  </a:lnTo>
                  <a:lnTo>
                    <a:pt x="357" y="59"/>
                  </a:lnTo>
                  <a:lnTo>
                    <a:pt x="357" y="59"/>
                  </a:lnTo>
                  <a:lnTo>
                    <a:pt x="355" y="59"/>
                  </a:lnTo>
                  <a:lnTo>
                    <a:pt x="353" y="59"/>
                  </a:lnTo>
                  <a:lnTo>
                    <a:pt x="336" y="56"/>
                  </a:lnTo>
                  <a:lnTo>
                    <a:pt x="336" y="56"/>
                  </a:lnTo>
                  <a:lnTo>
                    <a:pt x="322" y="54"/>
                  </a:lnTo>
                  <a:lnTo>
                    <a:pt x="320" y="52"/>
                  </a:lnTo>
                  <a:lnTo>
                    <a:pt x="317" y="52"/>
                  </a:lnTo>
                  <a:lnTo>
                    <a:pt x="317" y="49"/>
                  </a:lnTo>
                  <a:lnTo>
                    <a:pt x="315" y="47"/>
                  </a:lnTo>
                  <a:lnTo>
                    <a:pt x="313" y="44"/>
                  </a:lnTo>
                  <a:lnTo>
                    <a:pt x="313" y="44"/>
                  </a:lnTo>
                  <a:lnTo>
                    <a:pt x="310" y="44"/>
                  </a:lnTo>
                  <a:lnTo>
                    <a:pt x="310" y="44"/>
                  </a:lnTo>
                  <a:lnTo>
                    <a:pt x="308" y="44"/>
                  </a:lnTo>
                  <a:lnTo>
                    <a:pt x="308" y="44"/>
                  </a:lnTo>
                  <a:lnTo>
                    <a:pt x="308" y="44"/>
                  </a:lnTo>
                  <a:lnTo>
                    <a:pt x="308" y="44"/>
                  </a:lnTo>
                  <a:lnTo>
                    <a:pt x="308" y="44"/>
                  </a:lnTo>
                  <a:lnTo>
                    <a:pt x="305" y="44"/>
                  </a:lnTo>
                  <a:lnTo>
                    <a:pt x="305" y="44"/>
                  </a:lnTo>
                  <a:lnTo>
                    <a:pt x="301" y="40"/>
                  </a:lnTo>
                  <a:lnTo>
                    <a:pt x="298" y="37"/>
                  </a:lnTo>
                  <a:lnTo>
                    <a:pt x="298" y="37"/>
                  </a:lnTo>
                  <a:lnTo>
                    <a:pt x="298" y="37"/>
                  </a:lnTo>
                  <a:lnTo>
                    <a:pt x="298" y="37"/>
                  </a:lnTo>
                  <a:lnTo>
                    <a:pt x="296" y="37"/>
                  </a:lnTo>
                  <a:lnTo>
                    <a:pt x="296" y="37"/>
                  </a:lnTo>
                  <a:lnTo>
                    <a:pt x="294" y="35"/>
                  </a:lnTo>
                  <a:lnTo>
                    <a:pt x="291" y="35"/>
                  </a:lnTo>
                  <a:lnTo>
                    <a:pt x="291" y="33"/>
                  </a:lnTo>
                  <a:lnTo>
                    <a:pt x="291" y="33"/>
                  </a:lnTo>
                  <a:lnTo>
                    <a:pt x="289" y="33"/>
                  </a:lnTo>
                  <a:lnTo>
                    <a:pt x="275" y="30"/>
                  </a:lnTo>
                  <a:lnTo>
                    <a:pt x="272" y="30"/>
                  </a:lnTo>
                  <a:lnTo>
                    <a:pt x="272" y="30"/>
                  </a:lnTo>
                  <a:lnTo>
                    <a:pt x="253" y="42"/>
                  </a:lnTo>
                  <a:lnTo>
                    <a:pt x="251" y="42"/>
                  </a:lnTo>
                  <a:lnTo>
                    <a:pt x="249" y="42"/>
                  </a:lnTo>
                  <a:lnTo>
                    <a:pt x="244" y="42"/>
                  </a:lnTo>
                  <a:lnTo>
                    <a:pt x="242" y="42"/>
                  </a:lnTo>
                  <a:lnTo>
                    <a:pt x="239" y="47"/>
                  </a:lnTo>
                  <a:lnTo>
                    <a:pt x="237" y="49"/>
                  </a:lnTo>
                  <a:lnTo>
                    <a:pt x="234" y="49"/>
                  </a:lnTo>
                  <a:lnTo>
                    <a:pt x="234" y="49"/>
                  </a:lnTo>
                  <a:lnTo>
                    <a:pt x="234" y="49"/>
                  </a:lnTo>
                  <a:lnTo>
                    <a:pt x="230" y="49"/>
                  </a:lnTo>
                  <a:lnTo>
                    <a:pt x="227" y="49"/>
                  </a:lnTo>
                  <a:lnTo>
                    <a:pt x="227" y="49"/>
                  </a:lnTo>
                  <a:lnTo>
                    <a:pt x="225" y="47"/>
                  </a:lnTo>
                  <a:lnTo>
                    <a:pt x="223" y="44"/>
                  </a:lnTo>
                  <a:lnTo>
                    <a:pt x="220" y="42"/>
                  </a:lnTo>
                  <a:lnTo>
                    <a:pt x="218" y="40"/>
                  </a:lnTo>
                  <a:lnTo>
                    <a:pt x="213" y="30"/>
                  </a:lnTo>
                  <a:lnTo>
                    <a:pt x="206" y="21"/>
                  </a:lnTo>
                  <a:lnTo>
                    <a:pt x="197" y="14"/>
                  </a:lnTo>
                  <a:lnTo>
                    <a:pt x="194" y="11"/>
                  </a:lnTo>
                  <a:lnTo>
                    <a:pt x="192" y="11"/>
                  </a:lnTo>
                  <a:lnTo>
                    <a:pt x="189" y="11"/>
                  </a:lnTo>
                  <a:lnTo>
                    <a:pt x="189" y="11"/>
                  </a:lnTo>
                  <a:lnTo>
                    <a:pt x="187" y="14"/>
                  </a:lnTo>
                  <a:lnTo>
                    <a:pt x="185" y="14"/>
                  </a:lnTo>
                  <a:lnTo>
                    <a:pt x="185" y="14"/>
                  </a:lnTo>
                  <a:lnTo>
                    <a:pt x="185" y="14"/>
                  </a:lnTo>
                  <a:lnTo>
                    <a:pt x="185" y="14"/>
                  </a:lnTo>
                  <a:lnTo>
                    <a:pt x="168" y="7"/>
                  </a:lnTo>
                  <a:lnTo>
                    <a:pt x="154" y="2"/>
                  </a:lnTo>
                  <a:lnTo>
                    <a:pt x="152" y="0"/>
                  </a:lnTo>
                  <a:lnTo>
                    <a:pt x="145" y="2"/>
                  </a:lnTo>
                  <a:lnTo>
                    <a:pt x="142" y="2"/>
                  </a:lnTo>
                  <a:lnTo>
                    <a:pt x="142" y="4"/>
                  </a:lnTo>
                  <a:lnTo>
                    <a:pt x="142" y="7"/>
                  </a:lnTo>
                  <a:lnTo>
                    <a:pt x="140" y="7"/>
                  </a:lnTo>
                  <a:lnTo>
                    <a:pt x="140" y="7"/>
                  </a:lnTo>
                  <a:lnTo>
                    <a:pt x="137" y="9"/>
                  </a:lnTo>
                  <a:lnTo>
                    <a:pt x="137" y="9"/>
                  </a:lnTo>
                  <a:lnTo>
                    <a:pt x="128" y="9"/>
                  </a:lnTo>
                  <a:lnTo>
                    <a:pt x="123" y="9"/>
                  </a:lnTo>
                  <a:lnTo>
                    <a:pt x="121" y="9"/>
                  </a:lnTo>
                  <a:lnTo>
                    <a:pt x="118" y="9"/>
                  </a:lnTo>
                  <a:lnTo>
                    <a:pt x="118" y="7"/>
                  </a:lnTo>
                  <a:lnTo>
                    <a:pt x="116" y="7"/>
                  </a:lnTo>
                  <a:lnTo>
                    <a:pt x="114" y="7"/>
                  </a:lnTo>
                  <a:lnTo>
                    <a:pt x="104" y="9"/>
                  </a:lnTo>
                  <a:lnTo>
                    <a:pt x="97" y="11"/>
                  </a:lnTo>
                  <a:lnTo>
                    <a:pt x="95" y="11"/>
                  </a:lnTo>
                  <a:lnTo>
                    <a:pt x="92" y="14"/>
                  </a:lnTo>
                  <a:lnTo>
                    <a:pt x="83" y="21"/>
                  </a:lnTo>
                  <a:lnTo>
                    <a:pt x="83" y="23"/>
                  </a:lnTo>
                  <a:lnTo>
                    <a:pt x="81" y="23"/>
                  </a:lnTo>
                  <a:lnTo>
                    <a:pt x="78" y="23"/>
                  </a:lnTo>
                  <a:lnTo>
                    <a:pt x="78" y="35"/>
                  </a:lnTo>
                  <a:lnTo>
                    <a:pt x="78" y="37"/>
                  </a:lnTo>
                  <a:lnTo>
                    <a:pt x="76" y="49"/>
                  </a:lnTo>
                  <a:lnTo>
                    <a:pt x="66" y="63"/>
                  </a:lnTo>
                  <a:lnTo>
                    <a:pt x="64" y="66"/>
                  </a:lnTo>
                  <a:lnTo>
                    <a:pt x="52" y="75"/>
                  </a:lnTo>
                  <a:lnTo>
                    <a:pt x="52" y="75"/>
                  </a:lnTo>
                  <a:lnTo>
                    <a:pt x="52" y="89"/>
                  </a:lnTo>
                  <a:lnTo>
                    <a:pt x="50" y="97"/>
                  </a:lnTo>
                  <a:lnTo>
                    <a:pt x="50" y="99"/>
                  </a:lnTo>
                  <a:lnTo>
                    <a:pt x="52" y="101"/>
                  </a:lnTo>
                  <a:lnTo>
                    <a:pt x="52" y="104"/>
                  </a:lnTo>
                  <a:lnTo>
                    <a:pt x="52" y="106"/>
                  </a:lnTo>
                  <a:lnTo>
                    <a:pt x="50" y="106"/>
                  </a:lnTo>
                  <a:lnTo>
                    <a:pt x="50" y="108"/>
                  </a:lnTo>
                  <a:lnTo>
                    <a:pt x="50" y="108"/>
                  </a:lnTo>
                  <a:lnTo>
                    <a:pt x="50" y="111"/>
                  </a:lnTo>
                  <a:lnTo>
                    <a:pt x="50" y="113"/>
                  </a:lnTo>
                  <a:lnTo>
                    <a:pt x="50" y="113"/>
                  </a:lnTo>
                  <a:lnTo>
                    <a:pt x="50" y="113"/>
                  </a:lnTo>
                  <a:lnTo>
                    <a:pt x="50" y="113"/>
                  </a:lnTo>
                  <a:lnTo>
                    <a:pt x="52" y="113"/>
                  </a:lnTo>
                  <a:lnTo>
                    <a:pt x="52" y="115"/>
                  </a:lnTo>
                  <a:lnTo>
                    <a:pt x="52" y="115"/>
                  </a:lnTo>
                  <a:lnTo>
                    <a:pt x="52" y="118"/>
                  </a:lnTo>
                  <a:lnTo>
                    <a:pt x="52" y="118"/>
                  </a:lnTo>
                  <a:lnTo>
                    <a:pt x="50" y="120"/>
                  </a:lnTo>
                  <a:lnTo>
                    <a:pt x="47" y="120"/>
                  </a:lnTo>
                  <a:lnTo>
                    <a:pt x="45" y="127"/>
                  </a:lnTo>
                  <a:lnTo>
                    <a:pt x="43" y="130"/>
                  </a:lnTo>
                  <a:lnTo>
                    <a:pt x="43" y="130"/>
                  </a:lnTo>
                  <a:lnTo>
                    <a:pt x="43" y="134"/>
                  </a:lnTo>
                  <a:lnTo>
                    <a:pt x="43" y="134"/>
                  </a:lnTo>
                  <a:lnTo>
                    <a:pt x="43" y="137"/>
                  </a:lnTo>
                  <a:lnTo>
                    <a:pt x="52" y="149"/>
                  </a:lnTo>
                  <a:lnTo>
                    <a:pt x="55" y="151"/>
                  </a:lnTo>
                  <a:lnTo>
                    <a:pt x="55" y="151"/>
                  </a:lnTo>
                  <a:lnTo>
                    <a:pt x="55" y="151"/>
                  </a:lnTo>
                  <a:lnTo>
                    <a:pt x="55" y="151"/>
                  </a:lnTo>
                  <a:lnTo>
                    <a:pt x="55" y="151"/>
                  </a:lnTo>
                  <a:lnTo>
                    <a:pt x="57" y="151"/>
                  </a:lnTo>
                  <a:lnTo>
                    <a:pt x="55" y="153"/>
                  </a:lnTo>
                  <a:lnTo>
                    <a:pt x="55" y="156"/>
                  </a:lnTo>
                  <a:lnTo>
                    <a:pt x="55" y="156"/>
                  </a:lnTo>
                  <a:lnTo>
                    <a:pt x="57" y="156"/>
                  </a:lnTo>
                  <a:lnTo>
                    <a:pt x="57" y="158"/>
                  </a:lnTo>
                  <a:lnTo>
                    <a:pt x="57" y="158"/>
                  </a:lnTo>
                  <a:lnTo>
                    <a:pt x="57" y="163"/>
                  </a:lnTo>
                  <a:lnTo>
                    <a:pt x="57" y="165"/>
                  </a:lnTo>
                  <a:lnTo>
                    <a:pt x="57" y="168"/>
                  </a:lnTo>
                  <a:lnTo>
                    <a:pt x="57" y="168"/>
                  </a:lnTo>
                  <a:lnTo>
                    <a:pt x="57" y="168"/>
                  </a:lnTo>
                  <a:lnTo>
                    <a:pt x="57" y="170"/>
                  </a:lnTo>
                  <a:lnTo>
                    <a:pt x="57" y="170"/>
                  </a:lnTo>
                  <a:lnTo>
                    <a:pt x="57" y="170"/>
                  </a:lnTo>
                  <a:lnTo>
                    <a:pt x="59" y="170"/>
                  </a:lnTo>
                  <a:lnTo>
                    <a:pt x="59" y="172"/>
                  </a:lnTo>
                  <a:lnTo>
                    <a:pt x="59" y="172"/>
                  </a:lnTo>
                  <a:lnTo>
                    <a:pt x="59" y="172"/>
                  </a:lnTo>
                  <a:lnTo>
                    <a:pt x="62" y="172"/>
                  </a:lnTo>
                  <a:lnTo>
                    <a:pt x="62" y="175"/>
                  </a:lnTo>
                  <a:lnTo>
                    <a:pt x="62" y="175"/>
                  </a:lnTo>
                  <a:lnTo>
                    <a:pt x="62" y="177"/>
                  </a:lnTo>
                  <a:lnTo>
                    <a:pt x="62" y="177"/>
                  </a:lnTo>
                  <a:lnTo>
                    <a:pt x="62" y="179"/>
                  </a:lnTo>
                  <a:lnTo>
                    <a:pt x="62" y="179"/>
                  </a:lnTo>
                  <a:lnTo>
                    <a:pt x="59" y="184"/>
                  </a:lnTo>
                  <a:lnTo>
                    <a:pt x="59" y="184"/>
                  </a:lnTo>
                  <a:lnTo>
                    <a:pt x="59" y="186"/>
                  </a:lnTo>
                  <a:lnTo>
                    <a:pt x="59" y="189"/>
                  </a:lnTo>
                  <a:lnTo>
                    <a:pt x="59" y="189"/>
                  </a:lnTo>
                  <a:lnTo>
                    <a:pt x="57" y="189"/>
                  </a:lnTo>
                  <a:lnTo>
                    <a:pt x="55" y="189"/>
                  </a:lnTo>
                  <a:lnTo>
                    <a:pt x="52" y="186"/>
                  </a:lnTo>
                  <a:lnTo>
                    <a:pt x="52" y="189"/>
                  </a:lnTo>
                  <a:lnTo>
                    <a:pt x="52" y="189"/>
                  </a:lnTo>
                  <a:lnTo>
                    <a:pt x="50" y="189"/>
                  </a:lnTo>
                  <a:lnTo>
                    <a:pt x="50" y="189"/>
                  </a:lnTo>
                  <a:lnTo>
                    <a:pt x="50" y="191"/>
                  </a:lnTo>
                  <a:lnTo>
                    <a:pt x="50" y="191"/>
                  </a:lnTo>
                  <a:lnTo>
                    <a:pt x="50" y="194"/>
                  </a:lnTo>
                  <a:lnTo>
                    <a:pt x="47" y="196"/>
                  </a:lnTo>
                  <a:lnTo>
                    <a:pt x="47" y="196"/>
                  </a:lnTo>
                  <a:lnTo>
                    <a:pt x="50" y="198"/>
                  </a:lnTo>
                  <a:lnTo>
                    <a:pt x="52" y="203"/>
                  </a:lnTo>
                  <a:lnTo>
                    <a:pt x="52" y="203"/>
                  </a:lnTo>
                  <a:lnTo>
                    <a:pt x="52" y="203"/>
                  </a:lnTo>
                  <a:lnTo>
                    <a:pt x="52" y="205"/>
                  </a:lnTo>
                  <a:lnTo>
                    <a:pt x="52" y="205"/>
                  </a:lnTo>
                  <a:lnTo>
                    <a:pt x="52" y="205"/>
                  </a:lnTo>
                  <a:lnTo>
                    <a:pt x="52" y="205"/>
                  </a:lnTo>
                  <a:lnTo>
                    <a:pt x="50" y="208"/>
                  </a:lnTo>
                  <a:lnTo>
                    <a:pt x="50" y="208"/>
                  </a:lnTo>
                  <a:lnTo>
                    <a:pt x="50" y="208"/>
                  </a:lnTo>
                  <a:lnTo>
                    <a:pt x="50" y="213"/>
                  </a:lnTo>
                  <a:lnTo>
                    <a:pt x="50" y="215"/>
                  </a:lnTo>
                  <a:lnTo>
                    <a:pt x="47" y="217"/>
                  </a:lnTo>
                  <a:lnTo>
                    <a:pt x="45" y="220"/>
                  </a:lnTo>
                  <a:lnTo>
                    <a:pt x="45" y="220"/>
                  </a:lnTo>
                  <a:lnTo>
                    <a:pt x="40" y="220"/>
                  </a:lnTo>
                  <a:lnTo>
                    <a:pt x="40" y="220"/>
                  </a:lnTo>
                  <a:lnTo>
                    <a:pt x="36" y="222"/>
                  </a:lnTo>
                  <a:lnTo>
                    <a:pt x="36" y="222"/>
                  </a:lnTo>
                  <a:lnTo>
                    <a:pt x="33" y="224"/>
                  </a:lnTo>
                  <a:lnTo>
                    <a:pt x="33" y="224"/>
                  </a:lnTo>
                  <a:lnTo>
                    <a:pt x="33" y="224"/>
                  </a:lnTo>
                  <a:lnTo>
                    <a:pt x="36" y="227"/>
                  </a:lnTo>
                  <a:lnTo>
                    <a:pt x="36" y="229"/>
                  </a:lnTo>
                  <a:lnTo>
                    <a:pt x="36" y="229"/>
                  </a:lnTo>
                  <a:lnTo>
                    <a:pt x="33" y="231"/>
                  </a:lnTo>
                  <a:lnTo>
                    <a:pt x="33" y="231"/>
                  </a:lnTo>
                  <a:lnTo>
                    <a:pt x="31" y="231"/>
                  </a:lnTo>
                  <a:lnTo>
                    <a:pt x="31" y="231"/>
                  </a:lnTo>
                  <a:lnTo>
                    <a:pt x="31" y="231"/>
                  </a:lnTo>
                  <a:lnTo>
                    <a:pt x="31" y="234"/>
                  </a:lnTo>
                  <a:lnTo>
                    <a:pt x="31" y="234"/>
                  </a:lnTo>
                  <a:lnTo>
                    <a:pt x="31" y="234"/>
                  </a:lnTo>
                  <a:lnTo>
                    <a:pt x="26" y="239"/>
                  </a:lnTo>
                  <a:lnTo>
                    <a:pt x="26" y="239"/>
                  </a:lnTo>
                  <a:lnTo>
                    <a:pt x="26" y="239"/>
                  </a:lnTo>
                  <a:lnTo>
                    <a:pt x="26" y="239"/>
                  </a:lnTo>
                  <a:lnTo>
                    <a:pt x="24" y="241"/>
                  </a:lnTo>
                  <a:lnTo>
                    <a:pt x="24" y="243"/>
                  </a:lnTo>
                  <a:lnTo>
                    <a:pt x="24" y="243"/>
                  </a:lnTo>
                  <a:lnTo>
                    <a:pt x="26" y="246"/>
                  </a:lnTo>
                  <a:lnTo>
                    <a:pt x="26" y="246"/>
                  </a:lnTo>
                  <a:lnTo>
                    <a:pt x="26" y="250"/>
                  </a:lnTo>
                  <a:lnTo>
                    <a:pt x="26" y="250"/>
                  </a:lnTo>
                  <a:lnTo>
                    <a:pt x="24" y="253"/>
                  </a:lnTo>
                  <a:lnTo>
                    <a:pt x="21" y="257"/>
                  </a:lnTo>
                  <a:lnTo>
                    <a:pt x="21" y="260"/>
                  </a:lnTo>
                  <a:lnTo>
                    <a:pt x="19" y="262"/>
                  </a:lnTo>
                  <a:lnTo>
                    <a:pt x="17" y="262"/>
                  </a:lnTo>
                  <a:lnTo>
                    <a:pt x="17" y="262"/>
                  </a:lnTo>
                  <a:lnTo>
                    <a:pt x="14" y="262"/>
                  </a:lnTo>
                  <a:lnTo>
                    <a:pt x="14" y="262"/>
                  </a:lnTo>
                  <a:lnTo>
                    <a:pt x="14" y="262"/>
                  </a:lnTo>
                  <a:lnTo>
                    <a:pt x="14" y="262"/>
                  </a:lnTo>
                  <a:lnTo>
                    <a:pt x="12" y="262"/>
                  </a:lnTo>
                  <a:lnTo>
                    <a:pt x="12" y="262"/>
                  </a:lnTo>
                  <a:lnTo>
                    <a:pt x="10" y="262"/>
                  </a:lnTo>
                  <a:lnTo>
                    <a:pt x="10" y="262"/>
                  </a:lnTo>
                  <a:lnTo>
                    <a:pt x="10" y="262"/>
                  </a:lnTo>
                  <a:lnTo>
                    <a:pt x="10" y="262"/>
                  </a:lnTo>
                  <a:lnTo>
                    <a:pt x="5" y="262"/>
                  </a:lnTo>
                  <a:lnTo>
                    <a:pt x="5" y="265"/>
                  </a:lnTo>
                  <a:lnTo>
                    <a:pt x="5" y="267"/>
                  </a:lnTo>
                  <a:lnTo>
                    <a:pt x="5" y="269"/>
                  </a:lnTo>
                  <a:lnTo>
                    <a:pt x="5" y="269"/>
                  </a:lnTo>
                  <a:lnTo>
                    <a:pt x="5" y="269"/>
                  </a:lnTo>
                  <a:lnTo>
                    <a:pt x="5" y="269"/>
                  </a:lnTo>
                  <a:lnTo>
                    <a:pt x="5" y="269"/>
                  </a:lnTo>
                  <a:lnTo>
                    <a:pt x="5" y="269"/>
                  </a:lnTo>
                  <a:lnTo>
                    <a:pt x="5" y="272"/>
                  </a:lnTo>
                  <a:lnTo>
                    <a:pt x="5" y="272"/>
                  </a:lnTo>
                  <a:lnTo>
                    <a:pt x="5" y="272"/>
                  </a:lnTo>
                  <a:lnTo>
                    <a:pt x="5" y="274"/>
                  </a:lnTo>
                  <a:lnTo>
                    <a:pt x="5" y="274"/>
                  </a:lnTo>
                  <a:lnTo>
                    <a:pt x="5" y="274"/>
                  </a:lnTo>
                  <a:lnTo>
                    <a:pt x="5" y="276"/>
                  </a:lnTo>
                  <a:lnTo>
                    <a:pt x="5" y="276"/>
                  </a:lnTo>
                  <a:lnTo>
                    <a:pt x="5" y="276"/>
                  </a:lnTo>
                  <a:lnTo>
                    <a:pt x="3" y="276"/>
                  </a:lnTo>
                  <a:lnTo>
                    <a:pt x="3" y="276"/>
                  </a:lnTo>
                  <a:lnTo>
                    <a:pt x="3" y="276"/>
                  </a:lnTo>
                  <a:lnTo>
                    <a:pt x="3" y="279"/>
                  </a:lnTo>
                  <a:lnTo>
                    <a:pt x="3" y="291"/>
                  </a:lnTo>
                  <a:lnTo>
                    <a:pt x="3" y="293"/>
                  </a:lnTo>
                  <a:lnTo>
                    <a:pt x="3" y="293"/>
                  </a:lnTo>
                  <a:lnTo>
                    <a:pt x="3" y="295"/>
                  </a:lnTo>
                  <a:lnTo>
                    <a:pt x="3" y="295"/>
                  </a:lnTo>
                  <a:lnTo>
                    <a:pt x="3" y="298"/>
                  </a:lnTo>
                  <a:lnTo>
                    <a:pt x="3" y="298"/>
                  </a:lnTo>
                  <a:lnTo>
                    <a:pt x="3" y="298"/>
                  </a:lnTo>
                  <a:lnTo>
                    <a:pt x="3" y="298"/>
                  </a:lnTo>
                  <a:lnTo>
                    <a:pt x="0" y="300"/>
                  </a:lnTo>
                  <a:lnTo>
                    <a:pt x="0" y="302"/>
                  </a:lnTo>
                  <a:lnTo>
                    <a:pt x="0" y="302"/>
                  </a:lnTo>
                  <a:lnTo>
                    <a:pt x="3" y="305"/>
                  </a:lnTo>
                  <a:lnTo>
                    <a:pt x="3" y="307"/>
                  </a:lnTo>
                  <a:lnTo>
                    <a:pt x="3" y="307"/>
                  </a:lnTo>
                  <a:lnTo>
                    <a:pt x="3" y="310"/>
                  </a:lnTo>
                  <a:lnTo>
                    <a:pt x="3" y="310"/>
                  </a:lnTo>
                  <a:lnTo>
                    <a:pt x="3" y="312"/>
                  </a:lnTo>
                  <a:lnTo>
                    <a:pt x="3" y="312"/>
                  </a:lnTo>
                  <a:lnTo>
                    <a:pt x="3" y="312"/>
                  </a:lnTo>
                  <a:lnTo>
                    <a:pt x="3" y="317"/>
                  </a:lnTo>
                  <a:lnTo>
                    <a:pt x="0" y="319"/>
                  </a:lnTo>
                  <a:lnTo>
                    <a:pt x="0" y="324"/>
                  </a:lnTo>
                  <a:lnTo>
                    <a:pt x="0" y="324"/>
                  </a:lnTo>
                  <a:lnTo>
                    <a:pt x="0" y="324"/>
                  </a:lnTo>
                  <a:lnTo>
                    <a:pt x="0" y="324"/>
                  </a:lnTo>
                  <a:lnTo>
                    <a:pt x="0" y="324"/>
                  </a:lnTo>
                  <a:lnTo>
                    <a:pt x="0" y="326"/>
                  </a:lnTo>
                  <a:lnTo>
                    <a:pt x="0" y="326"/>
                  </a:lnTo>
                  <a:lnTo>
                    <a:pt x="0" y="326"/>
                  </a:lnTo>
                  <a:lnTo>
                    <a:pt x="3" y="328"/>
                  </a:lnTo>
                  <a:lnTo>
                    <a:pt x="3" y="328"/>
                  </a:lnTo>
                  <a:lnTo>
                    <a:pt x="3" y="331"/>
                  </a:lnTo>
                  <a:lnTo>
                    <a:pt x="3" y="338"/>
                  </a:lnTo>
                  <a:lnTo>
                    <a:pt x="3" y="338"/>
                  </a:lnTo>
                  <a:lnTo>
                    <a:pt x="3" y="340"/>
                  </a:lnTo>
                  <a:lnTo>
                    <a:pt x="3" y="343"/>
                  </a:lnTo>
                  <a:lnTo>
                    <a:pt x="5" y="345"/>
                  </a:lnTo>
                  <a:lnTo>
                    <a:pt x="7" y="347"/>
                  </a:lnTo>
                  <a:lnTo>
                    <a:pt x="7" y="350"/>
                  </a:lnTo>
                  <a:lnTo>
                    <a:pt x="5" y="350"/>
                  </a:lnTo>
                  <a:lnTo>
                    <a:pt x="5" y="350"/>
                  </a:lnTo>
                  <a:lnTo>
                    <a:pt x="5" y="350"/>
                  </a:lnTo>
                  <a:lnTo>
                    <a:pt x="5" y="350"/>
                  </a:lnTo>
                  <a:lnTo>
                    <a:pt x="5" y="350"/>
                  </a:lnTo>
                  <a:lnTo>
                    <a:pt x="3" y="350"/>
                  </a:lnTo>
                  <a:lnTo>
                    <a:pt x="3" y="350"/>
                  </a:lnTo>
                  <a:lnTo>
                    <a:pt x="5" y="364"/>
                  </a:lnTo>
                  <a:lnTo>
                    <a:pt x="5" y="364"/>
                  </a:lnTo>
                  <a:lnTo>
                    <a:pt x="5" y="366"/>
                  </a:lnTo>
                  <a:lnTo>
                    <a:pt x="5" y="366"/>
                  </a:lnTo>
                  <a:lnTo>
                    <a:pt x="3" y="366"/>
                  </a:lnTo>
                  <a:lnTo>
                    <a:pt x="3" y="366"/>
                  </a:lnTo>
                  <a:lnTo>
                    <a:pt x="3" y="366"/>
                  </a:lnTo>
                  <a:lnTo>
                    <a:pt x="3" y="369"/>
                  </a:lnTo>
                  <a:lnTo>
                    <a:pt x="5" y="369"/>
                  </a:lnTo>
                  <a:lnTo>
                    <a:pt x="5" y="371"/>
                  </a:lnTo>
                  <a:lnTo>
                    <a:pt x="5" y="371"/>
                  </a:lnTo>
                  <a:lnTo>
                    <a:pt x="5" y="371"/>
                  </a:lnTo>
                  <a:lnTo>
                    <a:pt x="5" y="371"/>
                  </a:lnTo>
                  <a:lnTo>
                    <a:pt x="5" y="371"/>
                  </a:lnTo>
                  <a:lnTo>
                    <a:pt x="3" y="371"/>
                  </a:lnTo>
                  <a:lnTo>
                    <a:pt x="3" y="373"/>
                  </a:lnTo>
                  <a:lnTo>
                    <a:pt x="3" y="376"/>
                  </a:lnTo>
                  <a:lnTo>
                    <a:pt x="3" y="378"/>
                  </a:lnTo>
                  <a:lnTo>
                    <a:pt x="3" y="381"/>
                  </a:lnTo>
                  <a:lnTo>
                    <a:pt x="3" y="383"/>
                  </a:lnTo>
                  <a:lnTo>
                    <a:pt x="3" y="383"/>
                  </a:lnTo>
                  <a:lnTo>
                    <a:pt x="3" y="385"/>
                  </a:lnTo>
                  <a:lnTo>
                    <a:pt x="3" y="385"/>
                  </a:lnTo>
                  <a:lnTo>
                    <a:pt x="3" y="385"/>
                  </a:lnTo>
                  <a:lnTo>
                    <a:pt x="5" y="385"/>
                  </a:lnTo>
                  <a:lnTo>
                    <a:pt x="5" y="385"/>
                  </a:lnTo>
                  <a:lnTo>
                    <a:pt x="5" y="385"/>
                  </a:lnTo>
                  <a:lnTo>
                    <a:pt x="5" y="385"/>
                  </a:lnTo>
                  <a:lnTo>
                    <a:pt x="5" y="388"/>
                  </a:lnTo>
                  <a:lnTo>
                    <a:pt x="5" y="390"/>
                  </a:lnTo>
                  <a:lnTo>
                    <a:pt x="5" y="390"/>
                  </a:lnTo>
                  <a:lnTo>
                    <a:pt x="3" y="390"/>
                  </a:lnTo>
                  <a:lnTo>
                    <a:pt x="3" y="392"/>
                  </a:lnTo>
                  <a:lnTo>
                    <a:pt x="3" y="392"/>
                  </a:lnTo>
                  <a:lnTo>
                    <a:pt x="3" y="395"/>
                  </a:lnTo>
                  <a:lnTo>
                    <a:pt x="3" y="397"/>
                  </a:lnTo>
                  <a:lnTo>
                    <a:pt x="3" y="399"/>
                  </a:lnTo>
                  <a:lnTo>
                    <a:pt x="3" y="399"/>
                  </a:lnTo>
                  <a:lnTo>
                    <a:pt x="3" y="402"/>
                  </a:lnTo>
                  <a:lnTo>
                    <a:pt x="3" y="404"/>
                  </a:lnTo>
                  <a:lnTo>
                    <a:pt x="3" y="407"/>
                  </a:lnTo>
                  <a:lnTo>
                    <a:pt x="3" y="407"/>
                  </a:lnTo>
                  <a:lnTo>
                    <a:pt x="14" y="404"/>
                  </a:lnTo>
                  <a:lnTo>
                    <a:pt x="21" y="407"/>
                  </a:lnTo>
                  <a:lnTo>
                    <a:pt x="29" y="404"/>
                  </a:lnTo>
                  <a:lnTo>
                    <a:pt x="36" y="404"/>
                  </a:lnTo>
                  <a:lnTo>
                    <a:pt x="38" y="404"/>
                  </a:lnTo>
                  <a:lnTo>
                    <a:pt x="38" y="404"/>
                  </a:lnTo>
                  <a:lnTo>
                    <a:pt x="38" y="404"/>
                  </a:lnTo>
                  <a:lnTo>
                    <a:pt x="38" y="404"/>
                  </a:lnTo>
                  <a:lnTo>
                    <a:pt x="38" y="402"/>
                  </a:lnTo>
                  <a:lnTo>
                    <a:pt x="38" y="402"/>
                  </a:lnTo>
                  <a:lnTo>
                    <a:pt x="38" y="402"/>
                  </a:lnTo>
                  <a:lnTo>
                    <a:pt x="38" y="402"/>
                  </a:lnTo>
                  <a:lnTo>
                    <a:pt x="38" y="402"/>
                  </a:lnTo>
                  <a:lnTo>
                    <a:pt x="38" y="402"/>
                  </a:lnTo>
                  <a:lnTo>
                    <a:pt x="38" y="399"/>
                  </a:lnTo>
                  <a:lnTo>
                    <a:pt x="38" y="399"/>
                  </a:lnTo>
                  <a:lnTo>
                    <a:pt x="38" y="399"/>
                  </a:lnTo>
                  <a:lnTo>
                    <a:pt x="38" y="397"/>
                  </a:lnTo>
                  <a:lnTo>
                    <a:pt x="38" y="397"/>
                  </a:lnTo>
                  <a:lnTo>
                    <a:pt x="38" y="397"/>
                  </a:lnTo>
                  <a:lnTo>
                    <a:pt x="38" y="397"/>
                  </a:lnTo>
                  <a:lnTo>
                    <a:pt x="40" y="397"/>
                  </a:lnTo>
                  <a:lnTo>
                    <a:pt x="40" y="397"/>
                  </a:lnTo>
                  <a:lnTo>
                    <a:pt x="40" y="397"/>
                  </a:lnTo>
                  <a:lnTo>
                    <a:pt x="40" y="395"/>
                  </a:lnTo>
                  <a:lnTo>
                    <a:pt x="43" y="395"/>
                  </a:lnTo>
                  <a:lnTo>
                    <a:pt x="43" y="395"/>
                  </a:lnTo>
                  <a:lnTo>
                    <a:pt x="43" y="395"/>
                  </a:lnTo>
                  <a:lnTo>
                    <a:pt x="43" y="395"/>
                  </a:lnTo>
                  <a:lnTo>
                    <a:pt x="43" y="397"/>
                  </a:lnTo>
                  <a:lnTo>
                    <a:pt x="43" y="397"/>
                  </a:lnTo>
                  <a:lnTo>
                    <a:pt x="43" y="397"/>
                  </a:lnTo>
                  <a:lnTo>
                    <a:pt x="43" y="397"/>
                  </a:lnTo>
                  <a:lnTo>
                    <a:pt x="45" y="397"/>
                  </a:lnTo>
                  <a:lnTo>
                    <a:pt x="45" y="397"/>
                  </a:lnTo>
                  <a:lnTo>
                    <a:pt x="45" y="397"/>
                  </a:lnTo>
                  <a:lnTo>
                    <a:pt x="45" y="397"/>
                  </a:lnTo>
                  <a:lnTo>
                    <a:pt x="45" y="397"/>
                  </a:lnTo>
                  <a:lnTo>
                    <a:pt x="47" y="397"/>
                  </a:lnTo>
                  <a:lnTo>
                    <a:pt x="50" y="397"/>
                  </a:lnTo>
                  <a:lnTo>
                    <a:pt x="50" y="397"/>
                  </a:lnTo>
                  <a:lnTo>
                    <a:pt x="50" y="397"/>
                  </a:lnTo>
                  <a:lnTo>
                    <a:pt x="52" y="395"/>
                  </a:lnTo>
                  <a:lnTo>
                    <a:pt x="55" y="395"/>
                  </a:lnTo>
                  <a:lnTo>
                    <a:pt x="59" y="392"/>
                  </a:lnTo>
                  <a:lnTo>
                    <a:pt x="62" y="395"/>
                  </a:lnTo>
                  <a:lnTo>
                    <a:pt x="62" y="392"/>
                  </a:lnTo>
                  <a:lnTo>
                    <a:pt x="62" y="392"/>
                  </a:lnTo>
                  <a:lnTo>
                    <a:pt x="62" y="395"/>
                  </a:lnTo>
                  <a:lnTo>
                    <a:pt x="64" y="395"/>
                  </a:lnTo>
                  <a:lnTo>
                    <a:pt x="59" y="395"/>
                  </a:lnTo>
                  <a:lnTo>
                    <a:pt x="57" y="395"/>
                  </a:lnTo>
                  <a:lnTo>
                    <a:pt x="57" y="397"/>
                  </a:lnTo>
                  <a:lnTo>
                    <a:pt x="57" y="397"/>
                  </a:lnTo>
                  <a:lnTo>
                    <a:pt x="57" y="397"/>
                  </a:lnTo>
                  <a:lnTo>
                    <a:pt x="55" y="397"/>
                  </a:lnTo>
                  <a:lnTo>
                    <a:pt x="55" y="397"/>
                  </a:lnTo>
                  <a:lnTo>
                    <a:pt x="52" y="399"/>
                  </a:lnTo>
                  <a:lnTo>
                    <a:pt x="50" y="399"/>
                  </a:lnTo>
                  <a:lnTo>
                    <a:pt x="47" y="399"/>
                  </a:lnTo>
                  <a:lnTo>
                    <a:pt x="47" y="399"/>
                  </a:lnTo>
                  <a:lnTo>
                    <a:pt x="47" y="399"/>
                  </a:lnTo>
                  <a:lnTo>
                    <a:pt x="47" y="399"/>
                  </a:lnTo>
                  <a:lnTo>
                    <a:pt x="47" y="399"/>
                  </a:lnTo>
                  <a:lnTo>
                    <a:pt x="47" y="402"/>
                  </a:lnTo>
                  <a:lnTo>
                    <a:pt x="45" y="402"/>
                  </a:lnTo>
                  <a:lnTo>
                    <a:pt x="45" y="402"/>
                  </a:lnTo>
                  <a:lnTo>
                    <a:pt x="45" y="402"/>
                  </a:lnTo>
                  <a:lnTo>
                    <a:pt x="43" y="402"/>
                  </a:lnTo>
                  <a:lnTo>
                    <a:pt x="43" y="402"/>
                  </a:lnTo>
                  <a:lnTo>
                    <a:pt x="43" y="402"/>
                  </a:lnTo>
                  <a:lnTo>
                    <a:pt x="43" y="402"/>
                  </a:lnTo>
                  <a:lnTo>
                    <a:pt x="40" y="404"/>
                  </a:lnTo>
                  <a:lnTo>
                    <a:pt x="40" y="402"/>
                  </a:lnTo>
                  <a:lnTo>
                    <a:pt x="40" y="402"/>
                  </a:lnTo>
                  <a:lnTo>
                    <a:pt x="40" y="402"/>
                  </a:lnTo>
                  <a:lnTo>
                    <a:pt x="40" y="402"/>
                  </a:lnTo>
                  <a:lnTo>
                    <a:pt x="38" y="402"/>
                  </a:lnTo>
                  <a:lnTo>
                    <a:pt x="38" y="402"/>
                  </a:lnTo>
                  <a:lnTo>
                    <a:pt x="38" y="402"/>
                  </a:lnTo>
                  <a:lnTo>
                    <a:pt x="38" y="402"/>
                  </a:lnTo>
                  <a:lnTo>
                    <a:pt x="38" y="402"/>
                  </a:lnTo>
                  <a:lnTo>
                    <a:pt x="38" y="404"/>
                  </a:lnTo>
                  <a:lnTo>
                    <a:pt x="40" y="404"/>
                  </a:lnTo>
                  <a:lnTo>
                    <a:pt x="40" y="404"/>
                  </a:lnTo>
                  <a:lnTo>
                    <a:pt x="64" y="404"/>
                  </a:lnTo>
                  <a:lnTo>
                    <a:pt x="78" y="404"/>
                  </a:lnTo>
                  <a:lnTo>
                    <a:pt x="90" y="407"/>
                  </a:lnTo>
                  <a:lnTo>
                    <a:pt x="92" y="407"/>
                  </a:lnTo>
                  <a:lnTo>
                    <a:pt x="97" y="409"/>
                  </a:lnTo>
                  <a:lnTo>
                    <a:pt x="97" y="409"/>
                  </a:lnTo>
                  <a:lnTo>
                    <a:pt x="100" y="411"/>
                  </a:lnTo>
                  <a:lnTo>
                    <a:pt x="104" y="414"/>
                  </a:lnTo>
                  <a:lnTo>
                    <a:pt x="104" y="414"/>
                  </a:lnTo>
                  <a:lnTo>
                    <a:pt x="109" y="418"/>
                  </a:lnTo>
                  <a:lnTo>
                    <a:pt x="111" y="418"/>
                  </a:lnTo>
                  <a:lnTo>
                    <a:pt x="114" y="421"/>
                  </a:lnTo>
                  <a:lnTo>
                    <a:pt x="114" y="423"/>
                  </a:lnTo>
                  <a:lnTo>
                    <a:pt x="116" y="423"/>
                  </a:lnTo>
                  <a:lnTo>
                    <a:pt x="116" y="426"/>
                  </a:lnTo>
                  <a:lnTo>
                    <a:pt x="118" y="426"/>
                  </a:lnTo>
                  <a:lnTo>
                    <a:pt x="126" y="435"/>
                  </a:lnTo>
                  <a:lnTo>
                    <a:pt x="126" y="440"/>
                  </a:lnTo>
                  <a:lnTo>
                    <a:pt x="128" y="440"/>
                  </a:lnTo>
                  <a:lnTo>
                    <a:pt x="130" y="435"/>
                  </a:lnTo>
                  <a:lnTo>
                    <a:pt x="130" y="435"/>
                  </a:lnTo>
                  <a:lnTo>
                    <a:pt x="135" y="433"/>
                  </a:lnTo>
                  <a:lnTo>
                    <a:pt x="137" y="433"/>
                  </a:lnTo>
                  <a:lnTo>
                    <a:pt x="140" y="430"/>
                  </a:lnTo>
                  <a:lnTo>
                    <a:pt x="140" y="430"/>
                  </a:lnTo>
                  <a:lnTo>
                    <a:pt x="137" y="433"/>
                  </a:lnTo>
                  <a:lnTo>
                    <a:pt x="135" y="435"/>
                  </a:lnTo>
                  <a:lnTo>
                    <a:pt x="133" y="435"/>
                  </a:lnTo>
                  <a:lnTo>
                    <a:pt x="133" y="437"/>
                  </a:lnTo>
                  <a:lnTo>
                    <a:pt x="133" y="437"/>
                  </a:lnTo>
                  <a:lnTo>
                    <a:pt x="133" y="437"/>
                  </a:lnTo>
                  <a:lnTo>
                    <a:pt x="133" y="437"/>
                  </a:lnTo>
                  <a:lnTo>
                    <a:pt x="133" y="437"/>
                  </a:lnTo>
                  <a:lnTo>
                    <a:pt x="130" y="437"/>
                  </a:lnTo>
                  <a:lnTo>
                    <a:pt x="130" y="437"/>
                  </a:lnTo>
                  <a:lnTo>
                    <a:pt x="130" y="437"/>
                  </a:lnTo>
                  <a:lnTo>
                    <a:pt x="130" y="437"/>
                  </a:lnTo>
                  <a:lnTo>
                    <a:pt x="128" y="440"/>
                  </a:lnTo>
                  <a:lnTo>
                    <a:pt x="128" y="440"/>
                  </a:lnTo>
                  <a:lnTo>
                    <a:pt x="128" y="442"/>
                  </a:lnTo>
                  <a:lnTo>
                    <a:pt x="130" y="442"/>
                  </a:lnTo>
                  <a:lnTo>
                    <a:pt x="130" y="444"/>
                  </a:lnTo>
                  <a:lnTo>
                    <a:pt x="130" y="444"/>
                  </a:lnTo>
                  <a:lnTo>
                    <a:pt x="130" y="447"/>
                  </a:lnTo>
                  <a:lnTo>
                    <a:pt x="133" y="447"/>
                  </a:lnTo>
                  <a:lnTo>
                    <a:pt x="133" y="447"/>
                  </a:lnTo>
                  <a:lnTo>
                    <a:pt x="133" y="449"/>
                  </a:lnTo>
                  <a:lnTo>
                    <a:pt x="135" y="449"/>
                  </a:lnTo>
                  <a:lnTo>
                    <a:pt x="135" y="447"/>
                  </a:lnTo>
                  <a:lnTo>
                    <a:pt x="137" y="447"/>
                  </a:lnTo>
                  <a:lnTo>
                    <a:pt x="137" y="447"/>
                  </a:lnTo>
                  <a:lnTo>
                    <a:pt x="137" y="447"/>
                  </a:lnTo>
                  <a:lnTo>
                    <a:pt x="140" y="447"/>
                  </a:lnTo>
                  <a:lnTo>
                    <a:pt x="140" y="447"/>
                  </a:lnTo>
                  <a:lnTo>
                    <a:pt x="140" y="444"/>
                  </a:lnTo>
                  <a:lnTo>
                    <a:pt x="142" y="440"/>
                  </a:lnTo>
                  <a:lnTo>
                    <a:pt x="142" y="440"/>
                  </a:lnTo>
                  <a:lnTo>
                    <a:pt x="142" y="442"/>
                  </a:lnTo>
                  <a:lnTo>
                    <a:pt x="142" y="442"/>
                  </a:lnTo>
                  <a:lnTo>
                    <a:pt x="142" y="444"/>
                  </a:lnTo>
                  <a:lnTo>
                    <a:pt x="142" y="447"/>
                  </a:lnTo>
                  <a:lnTo>
                    <a:pt x="142" y="447"/>
                  </a:lnTo>
                  <a:lnTo>
                    <a:pt x="142" y="447"/>
                  </a:lnTo>
                  <a:lnTo>
                    <a:pt x="145" y="447"/>
                  </a:lnTo>
                  <a:lnTo>
                    <a:pt x="145" y="447"/>
                  </a:lnTo>
                  <a:lnTo>
                    <a:pt x="145" y="447"/>
                  </a:lnTo>
                  <a:lnTo>
                    <a:pt x="147" y="447"/>
                  </a:lnTo>
                  <a:lnTo>
                    <a:pt x="147" y="444"/>
                  </a:lnTo>
                  <a:lnTo>
                    <a:pt x="147" y="444"/>
                  </a:lnTo>
                  <a:lnTo>
                    <a:pt x="149" y="444"/>
                  </a:lnTo>
                  <a:lnTo>
                    <a:pt x="149" y="444"/>
                  </a:lnTo>
                  <a:lnTo>
                    <a:pt x="149" y="447"/>
                  </a:lnTo>
                  <a:lnTo>
                    <a:pt x="152" y="447"/>
                  </a:lnTo>
                  <a:lnTo>
                    <a:pt x="152" y="447"/>
                  </a:lnTo>
                  <a:lnTo>
                    <a:pt x="152" y="447"/>
                  </a:lnTo>
                  <a:lnTo>
                    <a:pt x="152" y="449"/>
                  </a:lnTo>
                  <a:lnTo>
                    <a:pt x="152" y="449"/>
                  </a:lnTo>
                  <a:lnTo>
                    <a:pt x="152" y="449"/>
                  </a:lnTo>
                  <a:lnTo>
                    <a:pt x="152" y="449"/>
                  </a:lnTo>
                  <a:lnTo>
                    <a:pt x="149" y="447"/>
                  </a:lnTo>
                  <a:lnTo>
                    <a:pt x="149" y="447"/>
                  </a:lnTo>
                  <a:lnTo>
                    <a:pt x="149" y="447"/>
                  </a:lnTo>
                  <a:lnTo>
                    <a:pt x="149" y="447"/>
                  </a:lnTo>
                  <a:lnTo>
                    <a:pt x="147" y="447"/>
                  </a:lnTo>
                  <a:lnTo>
                    <a:pt x="147" y="447"/>
                  </a:lnTo>
                  <a:lnTo>
                    <a:pt x="147" y="447"/>
                  </a:lnTo>
                  <a:lnTo>
                    <a:pt x="147" y="449"/>
                  </a:lnTo>
                  <a:lnTo>
                    <a:pt x="145" y="449"/>
                  </a:lnTo>
                  <a:lnTo>
                    <a:pt x="145" y="449"/>
                  </a:lnTo>
                  <a:lnTo>
                    <a:pt x="145" y="449"/>
                  </a:lnTo>
                  <a:lnTo>
                    <a:pt x="142" y="449"/>
                  </a:lnTo>
                  <a:lnTo>
                    <a:pt x="137" y="449"/>
                  </a:lnTo>
                  <a:lnTo>
                    <a:pt x="135" y="449"/>
                  </a:lnTo>
                  <a:lnTo>
                    <a:pt x="135" y="449"/>
                  </a:lnTo>
                  <a:lnTo>
                    <a:pt x="135" y="449"/>
                  </a:lnTo>
                  <a:lnTo>
                    <a:pt x="135" y="449"/>
                  </a:lnTo>
                  <a:lnTo>
                    <a:pt x="135" y="452"/>
                  </a:lnTo>
                  <a:lnTo>
                    <a:pt x="135" y="452"/>
                  </a:lnTo>
                  <a:lnTo>
                    <a:pt x="135" y="454"/>
                  </a:lnTo>
                  <a:lnTo>
                    <a:pt x="135" y="454"/>
                  </a:lnTo>
                  <a:lnTo>
                    <a:pt x="137" y="454"/>
                  </a:lnTo>
                  <a:lnTo>
                    <a:pt x="137" y="456"/>
                  </a:lnTo>
                  <a:lnTo>
                    <a:pt x="137" y="456"/>
                  </a:lnTo>
                  <a:lnTo>
                    <a:pt x="137" y="456"/>
                  </a:lnTo>
                  <a:lnTo>
                    <a:pt x="145" y="459"/>
                  </a:lnTo>
                  <a:lnTo>
                    <a:pt x="147" y="459"/>
                  </a:lnTo>
                  <a:lnTo>
                    <a:pt x="147" y="459"/>
                  </a:lnTo>
                  <a:lnTo>
                    <a:pt x="147" y="456"/>
                  </a:lnTo>
                  <a:lnTo>
                    <a:pt x="147" y="456"/>
                  </a:lnTo>
                  <a:lnTo>
                    <a:pt x="147" y="456"/>
                  </a:lnTo>
                  <a:lnTo>
                    <a:pt x="147" y="456"/>
                  </a:lnTo>
                  <a:lnTo>
                    <a:pt x="147" y="456"/>
                  </a:lnTo>
                  <a:lnTo>
                    <a:pt x="147" y="456"/>
                  </a:lnTo>
                  <a:lnTo>
                    <a:pt x="149" y="456"/>
                  </a:lnTo>
                  <a:lnTo>
                    <a:pt x="149" y="459"/>
                  </a:lnTo>
                  <a:lnTo>
                    <a:pt x="149" y="459"/>
                  </a:lnTo>
                  <a:lnTo>
                    <a:pt x="152" y="456"/>
                  </a:lnTo>
                  <a:lnTo>
                    <a:pt x="152" y="456"/>
                  </a:lnTo>
                  <a:lnTo>
                    <a:pt x="152" y="454"/>
                  </a:lnTo>
                  <a:lnTo>
                    <a:pt x="152" y="454"/>
                  </a:lnTo>
                  <a:lnTo>
                    <a:pt x="154" y="452"/>
                  </a:lnTo>
                  <a:lnTo>
                    <a:pt x="154" y="452"/>
                  </a:lnTo>
                  <a:lnTo>
                    <a:pt x="154" y="452"/>
                  </a:lnTo>
                  <a:lnTo>
                    <a:pt x="154" y="452"/>
                  </a:lnTo>
                  <a:lnTo>
                    <a:pt x="156" y="452"/>
                  </a:lnTo>
                  <a:lnTo>
                    <a:pt x="156" y="452"/>
                  </a:lnTo>
                  <a:lnTo>
                    <a:pt x="156" y="452"/>
                  </a:lnTo>
                  <a:lnTo>
                    <a:pt x="159" y="452"/>
                  </a:lnTo>
                  <a:lnTo>
                    <a:pt x="159" y="452"/>
                  </a:lnTo>
                  <a:lnTo>
                    <a:pt x="159" y="452"/>
                  </a:lnTo>
                  <a:lnTo>
                    <a:pt x="156" y="452"/>
                  </a:lnTo>
                  <a:lnTo>
                    <a:pt x="156" y="454"/>
                  </a:lnTo>
                  <a:lnTo>
                    <a:pt x="154" y="454"/>
                  </a:lnTo>
                  <a:lnTo>
                    <a:pt x="154" y="454"/>
                  </a:lnTo>
                  <a:lnTo>
                    <a:pt x="154" y="454"/>
                  </a:lnTo>
                  <a:lnTo>
                    <a:pt x="154" y="454"/>
                  </a:lnTo>
                  <a:lnTo>
                    <a:pt x="152" y="454"/>
                  </a:lnTo>
                  <a:lnTo>
                    <a:pt x="154" y="456"/>
                  </a:lnTo>
                  <a:lnTo>
                    <a:pt x="154" y="456"/>
                  </a:lnTo>
                  <a:lnTo>
                    <a:pt x="154" y="456"/>
                  </a:lnTo>
                  <a:lnTo>
                    <a:pt x="154" y="459"/>
                  </a:lnTo>
                  <a:lnTo>
                    <a:pt x="156" y="459"/>
                  </a:lnTo>
                  <a:lnTo>
                    <a:pt x="154" y="459"/>
                  </a:lnTo>
                  <a:lnTo>
                    <a:pt x="154" y="459"/>
                  </a:lnTo>
                  <a:lnTo>
                    <a:pt x="154" y="459"/>
                  </a:lnTo>
                  <a:lnTo>
                    <a:pt x="152" y="459"/>
                  </a:lnTo>
                  <a:lnTo>
                    <a:pt x="152" y="459"/>
                  </a:lnTo>
                  <a:lnTo>
                    <a:pt x="152" y="459"/>
                  </a:lnTo>
                  <a:lnTo>
                    <a:pt x="149" y="461"/>
                  </a:lnTo>
                  <a:lnTo>
                    <a:pt x="149" y="461"/>
                  </a:lnTo>
                  <a:lnTo>
                    <a:pt x="149" y="461"/>
                  </a:lnTo>
                  <a:lnTo>
                    <a:pt x="149" y="461"/>
                  </a:lnTo>
                  <a:lnTo>
                    <a:pt x="149" y="461"/>
                  </a:lnTo>
                  <a:lnTo>
                    <a:pt x="149" y="459"/>
                  </a:lnTo>
                  <a:lnTo>
                    <a:pt x="147" y="461"/>
                  </a:lnTo>
                  <a:lnTo>
                    <a:pt x="145" y="461"/>
                  </a:lnTo>
                  <a:lnTo>
                    <a:pt x="142" y="461"/>
                  </a:lnTo>
                  <a:lnTo>
                    <a:pt x="142" y="461"/>
                  </a:lnTo>
                  <a:lnTo>
                    <a:pt x="145" y="466"/>
                  </a:lnTo>
                  <a:lnTo>
                    <a:pt x="145" y="468"/>
                  </a:lnTo>
                  <a:lnTo>
                    <a:pt x="145" y="470"/>
                  </a:lnTo>
                  <a:lnTo>
                    <a:pt x="145" y="470"/>
                  </a:lnTo>
                  <a:lnTo>
                    <a:pt x="145" y="470"/>
                  </a:lnTo>
                  <a:lnTo>
                    <a:pt x="145" y="470"/>
                  </a:lnTo>
                  <a:lnTo>
                    <a:pt x="147" y="470"/>
                  </a:lnTo>
                  <a:lnTo>
                    <a:pt x="147" y="470"/>
                  </a:lnTo>
                  <a:lnTo>
                    <a:pt x="147" y="470"/>
                  </a:lnTo>
                  <a:lnTo>
                    <a:pt x="147" y="470"/>
                  </a:lnTo>
                  <a:lnTo>
                    <a:pt x="149" y="470"/>
                  </a:lnTo>
                  <a:lnTo>
                    <a:pt x="149" y="470"/>
                  </a:lnTo>
                  <a:lnTo>
                    <a:pt x="149" y="470"/>
                  </a:lnTo>
                  <a:lnTo>
                    <a:pt x="149" y="470"/>
                  </a:lnTo>
                  <a:lnTo>
                    <a:pt x="149" y="470"/>
                  </a:lnTo>
                  <a:lnTo>
                    <a:pt x="152" y="473"/>
                  </a:lnTo>
                  <a:lnTo>
                    <a:pt x="149" y="470"/>
                  </a:lnTo>
                  <a:lnTo>
                    <a:pt x="149" y="470"/>
                  </a:lnTo>
                  <a:lnTo>
                    <a:pt x="149" y="473"/>
                  </a:lnTo>
                  <a:lnTo>
                    <a:pt x="149" y="475"/>
                  </a:lnTo>
                  <a:lnTo>
                    <a:pt x="149" y="475"/>
                  </a:lnTo>
                  <a:lnTo>
                    <a:pt x="149" y="473"/>
                  </a:lnTo>
                  <a:lnTo>
                    <a:pt x="147" y="473"/>
                  </a:lnTo>
                  <a:lnTo>
                    <a:pt x="147" y="473"/>
                  </a:lnTo>
                  <a:lnTo>
                    <a:pt x="147" y="473"/>
                  </a:lnTo>
                  <a:lnTo>
                    <a:pt x="145" y="473"/>
                  </a:lnTo>
                  <a:lnTo>
                    <a:pt x="145" y="473"/>
                  </a:lnTo>
                  <a:lnTo>
                    <a:pt x="145" y="473"/>
                  </a:lnTo>
                  <a:lnTo>
                    <a:pt x="145" y="475"/>
                  </a:lnTo>
                  <a:lnTo>
                    <a:pt x="147" y="475"/>
                  </a:lnTo>
                  <a:lnTo>
                    <a:pt x="147" y="475"/>
                  </a:lnTo>
                  <a:lnTo>
                    <a:pt x="147" y="475"/>
                  </a:lnTo>
                  <a:lnTo>
                    <a:pt x="147" y="478"/>
                  </a:lnTo>
                  <a:lnTo>
                    <a:pt x="147" y="478"/>
                  </a:lnTo>
                  <a:lnTo>
                    <a:pt x="147" y="480"/>
                  </a:lnTo>
                  <a:lnTo>
                    <a:pt x="147" y="482"/>
                  </a:lnTo>
                  <a:lnTo>
                    <a:pt x="149" y="485"/>
                  </a:lnTo>
                  <a:lnTo>
                    <a:pt x="152" y="487"/>
                  </a:lnTo>
                  <a:lnTo>
                    <a:pt x="152" y="489"/>
                  </a:lnTo>
                  <a:lnTo>
                    <a:pt x="149" y="487"/>
                  </a:lnTo>
                  <a:lnTo>
                    <a:pt x="149" y="489"/>
                  </a:lnTo>
                  <a:lnTo>
                    <a:pt x="152" y="492"/>
                  </a:lnTo>
                  <a:lnTo>
                    <a:pt x="152" y="492"/>
                  </a:lnTo>
                  <a:lnTo>
                    <a:pt x="152" y="492"/>
                  </a:lnTo>
                  <a:lnTo>
                    <a:pt x="154" y="494"/>
                  </a:lnTo>
                  <a:lnTo>
                    <a:pt x="154" y="494"/>
                  </a:lnTo>
                  <a:lnTo>
                    <a:pt x="154" y="494"/>
                  </a:lnTo>
                  <a:lnTo>
                    <a:pt x="154" y="494"/>
                  </a:lnTo>
                  <a:lnTo>
                    <a:pt x="154" y="494"/>
                  </a:lnTo>
                  <a:lnTo>
                    <a:pt x="154" y="497"/>
                  </a:lnTo>
                  <a:lnTo>
                    <a:pt x="156" y="499"/>
                  </a:lnTo>
                  <a:lnTo>
                    <a:pt x="161" y="504"/>
                  </a:lnTo>
                  <a:lnTo>
                    <a:pt x="161" y="504"/>
                  </a:lnTo>
                  <a:lnTo>
                    <a:pt x="163" y="506"/>
                  </a:lnTo>
                  <a:lnTo>
                    <a:pt x="163" y="506"/>
                  </a:lnTo>
                  <a:lnTo>
                    <a:pt x="163" y="506"/>
                  </a:lnTo>
                  <a:lnTo>
                    <a:pt x="166" y="508"/>
                  </a:lnTo>
                  <a:lnTo>
                    <a:pt x="166" y="508"/>
                  </a:lnTo>
                  <a:lnTo>
                    <a:pt x="166" y="508"/>
                  </a:lnTo>
                  <a:lnTo>
                    <a:pt x="166" y="508"/>
                  </a:lnTo>
                  <a:lnTo>
                    <a:pt x="166" y="508"/>
                  </a:lnTo>
                  <a:lnTo>
                    <a:pt x="166" y="508"/>
                  </a:lnTo>
                  <a:lnTo>
                    <a:pt x="166" y="508"/>
                  </a:lnTo>
                  <a:lnTo>
                    <a:pt x="166" y="508"/>
                  </a:lnTo>
                  <a:lnTo>
                    <a:pt x="168" y="511"/>
                  </a:lnTo>
                  <a:lnTo>
                    <a:pt x="168" y="511"/>
                  </a:lnTo>
                  <a:lnTo>
                    <a:pt x="171" y="511"/>
                  </a:lnTo>
                  <a:lnTo>
                    <a:pt x="171" y="511"/>
                  </a:lnTo>
                  <a:lnTo>
                    <a:pt x="171" y="511"/>
                  </a:lnTo>
                  <a:lnTo>
                    <a:pt x="171" y="508"/>
                  </a:lnTo>
                  <a:lnTo>
                    <a:pt x="171" y="511"/>
                  </a:lnTo>
                  <a:lnTo>
                    <a:pt x="171" y="511"/>
                  </a:lnTo>
                  <a:lnTo>
                    <a:pt x="171" y="513"/>
                  </a:lnTo>
                  <a:lnTo>
                    <a:pt x="173" y="513"/>
                  </a:lnTo>
                  <a:lnTo>
                    <a:pt x="173" y="513"/>
                  </a:lnTo>
                  <a:lnTo>
                    <a:pt x="173" y="513"/>
                  </a:lnTo>
                  <a:lnTo>
                    <a:pt x="173" y="515"/>
                  </a:lnTo>
                  <a:lnTo>
                    <a:pt x="175" y="515"/>
                  </a:lnTo>
                  <a:lnTo>
                    <a:pt x="175" y="515"/>
                  </a:lnTo>
                  <a:lnTo>
                    <a:pt x="175" y="515"/>
                  </a:lnTo>
                  <a:lnTo>
                    <a:pt x="175" y="513"/>
                  </a:lnTo>
                  <a:lnTo>
                    <a:pt x="175" y="511"/>
                  </a:lnTo>
                  <a:lnTo>
                    <a:pt x="175" y="513"/>
                  </a:lnTo>
                  <a:lnTo>
                    <a:pt x="175" y="513"/>
                  </a:lnTo>
                  <a:lnTo>
                    <a:pt x="178" y="511"/>
                  </a:lnTo>
                  <a:lnTo>
                    <a:pt x="178" y="511"/>
                  </a:lnTo>
                  <a:lnTo>
                    <a:pt x="178" y="511"/>
                  </a:lnTo>
                  <a:lnTo>
                    <a:pt x="178" y="513"/>
                  </a:lnTo>
                  <a:lnTo>
                    <a:pt x="178" y="513"/>
                  </a:lnTo>
                  <a:lnTo>
                    <a:pt x="178" y="513"/>
                  </a:lnTo>
                  <a:lnTo>
                    <a:pt x="178" y="513"/>
                  </a:lnTo>
                  <a:lnTo>
                    <a:pt x="178" y="513"/>
                  </a:lnTo>
                  <a:lnTo>
                    <a:pt x="178" y="515"/>
                  </a:lnTo>
                  <a:lnTo>
                    <a:pt x="178" y="515"/>
                  </a:lnTo>
                  <a:lnTo>
                    <a:pt x="180" y="515"/>
                  </a:lnTo>
                  <a:lnTo>
                    <a:pt x="180" y="515"/>
                  </a:lnTo>
                  <a:lnTo>
                    <a:pt x="180" y="518"/>
                  </a:lnTo>
                  <a:lnTo>
                    <a:pt x="180" y="518"/>
                  </a:lnTo>
                  <a:lnTo>
                    <a:pt x="182" y="515"/>
                  </a:lnTo>
                  <a:lnTo>
                    <a:pt x="180" y="515"/>
                  </a:lnTo>
                  <a:lnTo>
                    <a:pt x="180" y="515"/>
                  </a:lnTo>
                  <a:lnTo>
                    <a:pt x="180" y="513"/>
                  </a:lnTo>
                  <a:lnTo>
                    <a:pt x="180" y="513"/>
                  </a:lnTo>
                  <a:lnTo>
                    <a:pt x="180" y="513"/>
                  </a:lnTo>
                  <a:lnTo>
                    <a:pt x="180" y="513"/>
                  </a:lnTo>
                  <a:lnTo>
                    <a:pt x="180" y="511"/>
                  </a:lnTo>
                  <a:lnTo>
                    <a:pt x="180" y="511"/>
                  </a:lnTo>
                  <a:lnTo>
                    <a:pt x="180" y="511"/>
                  </a:lnTo>
                  <a:lnTo>
                    <a:pt x="182" y="511"/>
                  </a:lnTo>
                  <a:lnTo>
                    <a:pt x="182" y="511"/>
                  </a:lnTo>
                  <a:lnTo>
                    <a:pt x="182" y="511"/>
                  </a:lnTo>
                  <a:lnTo>
                    <a:pt x="182" y="513"/>
                  </a:lnTo>
                  <a:lnTo>
                    <a:pt x="182" y="513"/>
                  </a:lnTo>
                  <a:lnTo>
                    <a:pt x="182" y="513"/>
                  </a:lnTo>
                  <a:lnTo>
                    <a:pt x="182" y="513"/>
                  </a:lnTo>
                  <a:lnTo>
                    <a:pt x="182" y="513"/>
                  </a:lnTo>
                  <a:lnTo>
                    <a:pt x="182" y="513"/>
                  </a:lnTo>
                  <a:lnTo>
                    <a:pt x="182" y="515"/>
                  </a:lnTo>
                  <a:lnTo>
                    <a:pt x="182" y="515"/>
                  </a:lnTo>
                  <a:lnTo>
                    <a:pt x="182" y="518"/>
                  </a:lnTo>
                  <a:lnTo>
                    <a:pt x="182" y="518"/>
                  </a:lnTo>
                  <a:lnTo>
                    <a:pt x="182" y="518"/>
                  </a:lnTo>
                  <a:lnTo>
                    <a:pt x="185" y="518"/>
                  </a:lnTo>
                  <a:lnTo>
                    <a:pt x="185" y="518"/>
                  </a:lnTo>
                  <a:lnTo>
                    <a:pt x="185" y="518"/>
                  </a:lnTo>
                  <a:lnTo>
                    <a:pt x="185" y="518"/>
                  </a:lnTo>
                  <a:lnTo>
                    <a:pt x="185" y="518"/>
                  </a:lnTo>
                  <a:lnTo>
                    <a:pt x="187" y="518"/>
                  </a:lnTo>
                  <a:lnTo>
                    <a:pt x="189" y="518"/>
                  </a:lnTo>
                  <a:lnTo>
                    <a:pt x="189" y="518"/>
                  </a:lnTo>
                  <a:lnTo>
                    <a:pt x="189" y="515"/>
                  </a:lnTo>
                  <a:lnTo>
                    <a:pt x="189" y="515"/>
                  </a:lnTo>
                  <a:lnTo>
                    <a:pt x="187" y="518"/>
                  </a:lnTo>
                  <a:lnTo>
                    <a:pt x="187" y="515"/>
                  </a:lnTo>
                  <a:lnTo>
                    <a:pt x="189" y="515"/>
                  </a:lnTo>
                  <a:lnTo>
                    <a:pt x="189" y="515"/>
                  </a:lnTo>
                  <a:lnTo>
                    <a:pt x="189" y="515"/>
                  </a:lnTo>
                  <a:lnTo>
                    <a:pt x="189" y="515"/>
                  </a:lnTo>
                  <a:lnTo>
                    <a:pt x="189" y="513"/>
                  </a:lnTo>
                  <a:lnTo>
                    <a:pt x="189" y="513"/>
                  </a:lnTo>
                  <a:lnTo>
                    <a:pt x="189" y="511"/>
                  </a:lnTo>
                  <a:lnTo>
                    <a:pt x="189" y="511"/>
                  </a:lnTo>
                  <a:lnTo>
                    <a:pt x="189" y="508"/>
                  </a:lnTo>
                  <a:lnTo>
                    <a:pt x="189" y="508"/>
                  </a:lnTo>
                  <a:lnTo>
                    <a:pt x="189" y="511"/>
                  </a:lnTo>
                  <a:lnTo>
                    <a:pt x="189" y="511"/>
                  </a:lnTo>
                  <a:lnTo>
                    <a:pt x="192" y="511"/>
                  </a:lnTo>
                  <a:lnTo>
                    <a:pt x="192" y="511"/>
                  </a:lnTo>
                  <a:lnTo>
                    <a:pt x="189" y="508"/>
                  </a:lnTo>
                  <a:lnTo>
                    <a:pt x="189" y="508"/>
                  </a:lnTo>
                  <a:lnTo>
                    <a:pt x="189" y="506"/>
                  </a:lnTo>
                  <a:lnTo>
                    <a:pt x="192" y="506"/>
                  </a:lnTo>
                  <a:lnTo>
                    <a:pt x="192" y="508"/>
                  </a:lnTo>
                  <a:lnTo>
                    <a:pt x="192" y="511"/>
                  </a:lnTo>
                  <a:lnTo>
                    <a:pt x="194" y="511"/>
                  </a:lnTo>
                  <a:lnTo>
                    <a:pt x="194" y="508"/>
                  </a:lnTo>
                  <a:lnTo>
                    <a:pt x="194" y="508"/>
                  </a:lnTo>
                  <a:lnTo>
                    <a:pt x="194" y="508"/>
                  </a:lnTo>
                  <a:lnTo>
                    <a:pt x="197" y="511"/>
                  </a:lnTo>
                  <a:lnTo>
                    <a:pt x="192" y="513"/>
                  </a:lnTo>
                  <a:lnTo>
                    <a:pt x="192" y="515"/>
                  </a:lnTo>
                  <a:lnTo>
                    <a:pt x="192" y="518"/>
                  </a:lnTo>
                  <a:lnTo>
                    <a:pt x="194" y="518"/>
                  </a:lnTo>
                  <a:lnTo>
                    <a:pt x="197" y="518"/>
                  </a:lnTo>
                  <a:lnTo>
                    <a:pt x="197" y="515"/>
                  </a:lnTo>
                  <a:lnTo>
                    <a:pt x="199" y="515"/>
                  </a:lnTo>
                  <a:lnTo>
                    <a:pt x="199" y="515"/>
                  </a:lnTo>
                  <a:lnTo>
                    <a:pt x="199" y="515"/>
                  </a:lnTo>
                  <a:lnTo>
                    <a:pt x="199" y="515"/>
                  </a:lnTo>
                  <a:lnTo>
                    <a:pt x="201" y="515"/>
                  </a:lnTo>
                  <a:lnTo>
                    <a:pt x="201" y="515"/>
                  </a:lnTo>
                  <a:lnTo>
                    <a:pt x="201" y="515"/>
                  </a:lnTo>
                  <a:lnTo>
                    <a:pt x="206" y="515"/>
                  </a:lnTo>
                  <a:lnTo>
                    <a:pt x="208" y="515"/>
                  </a:lnTo>
                  <a:lnTo>
                    <a:pt x="208" y="513"/>
                  </a:lnTo>
                  <a:lnTo>
                    <a:pt x="208" y="511"/>
                  </a:lnTo>
                  <a:lnTo>
                    <a:pt x="208" y="508"/>
                  </a:lnTo>
                  <a:lnTo>
                    <a:pt x="208" y="506"/>
                  </a:lnTo>
                  <a:lnTo>
                    <a:pt x="206" y="506"/>
                  </a:lnTo>
                  <a:lnTo>
                    <a:pt x="208" y="506"/>
                  </a:lnTo>
                  <a:lnTo>
                    <a:pt x="211" y="506"/>
                  </a:lnTo>
                  <a:lnTo>
                    <a:pt x="211" y="508"/>
                  </a:lnTo>
                  <a:lnTo>
                    <a:pt x="211" y="511"/>
                  </a:lnTo>
                  <a:lnTo>
                    <a:pt x="211" y="513"/>
                  </a:lnTo>
                  <a:lnTo>
                    <a:pt x="211" y="515"/>
                  </a:lnTo>
                  <a:lnTo>
                    <a:pt x="211" y="515"/>
                  </a:lnTo>
                  <a:lnTo>
                    <a:pt x="213" y="515"/>
                  </a:lnTo>
                  <a:lnTo>
                    <a:pt x="213" y="515"/>
                  </a:lnTo>
                  <a:lnTo>
                    <a:pt x="215" y="515"/>
                  </a:lnTo>
                  <a:lnTo>
                    <a:pt x="215" y="515"/>
                  </a:lnTo>
                  <a:lnTo>
                    <a:pt x="215" y="513"/>
                  </a:lnTo>
                  <a:lnTo>
                    <a:pt x="215" y="511"/>
                  </a:lnTo>
                  <a:lnTo>
                    <a:pt x="213" y="511"/>
                  </a:lnTo>
                  <a:lnTo>
                    <a:pt x="213" y="511"/>
                  </a:lnTo>
                  <a:lnTo>
                    <a:pt x="213" y="508"/>
                  </a:lnTo>
                  <a:lnTo>
                    <a:pt x="213" y="506"/>
                  </a:lnTo>
                  <a:lnTo>
                    <a:pt x="213" y="506"/>
                  </a:lnTo>
                  <a:lnTo>
                    <a:pt x="213" y="506"/>
                  </a:lnTo>
                  <a:lnTo>
                    <a:pt x="213" y="506"/>
                  </a:lnTo>
                  <a:lnTo>
                    <a:pt x="213" y="504"/>
                  </a:lnTo>
                  <a:lnTo>
                    <a:pt x="213" y="504"/>
                  </a:lnTo>
                  <a:lnTo>
                    <a:pt x="213" y="506"/>
                  </a:lnTo>
                  <a:lnTo>
                    <a:pt x="213" y="508"/>
                  </a:lnTo>
                  <a:lnTo>
                    <a:pt x="215" y="508"/>
                  </a:lnTo>
                  <a:lnTo>
                    <a:pt x="215" y="511"/>
                  </a:lnTo>
                  <a:lnTo>
                    <a:pt x="215" y="511"/>
                  </a:lnTo>
                  <a:lnTo>
                    <a:pt x="215" y="508"/>
                  </a:lnTo>
                  <a:lnTo>
                    <a:pt x="215" y="508"/>
                  </a:lnTo>
                  <a:lnTo>
                    <a:pt x="215" y="506"/>
                  </a:lnTo>
                  <a:lnTo>
                    <a:pt x="215" y="504"/>
                  </a:lnTo>
                  <a:lnTo>
                    <a:pt x="215" y="501"/>
                  </a:lnTo>
                  <a:lnTo>
                    <a:pt x="218" y="501"/>
                  </a:lnTo>
                  <a:lnTo>
                    <a:pt x="218" y="501"/>
                  </a:lnTo>
                  <a:lnTo>
                    <a:pt x="218" y="504"/>
                  </a:lnTo>
                  <a:lnTo>
                    <a:pt x="215" y="506"/>
                  </a:lnTo>
                  <a:lnTo>
                    <a:pt x="215" y="506"/>
                  </a:lnTo>
                  <a:lnTo>
                    <a:pt x="215" y="508"/>
                  </a:lnTo>
                  <a:lnTo>
                    <a:pt x="215" y="508"/>
                  </a:lnTo>
                  <a:lnTo>
                    <a:pt x="215" y="508"/>
                  </a:lnTo>
                  <a:lnTo>
                    <a:pt x="215" y="508"/>
                  </a:lnTo>
                  <a:lnTo>
                    <a:pt x="215" y="511"/>
                  </a:lnTo>
                  <a:lnTo>
                    <a:pt x="215" y="511"/>
                  </a:lnTo>
                  <a:lnTo>
                    <a:pt x="215" y="513"/>
                  </a:lnTo>
                  <a:lnTo>
                    <a:pt x="215" y="513"/>
                  </a:lnTo>
                  <a:lnTo>
                    <a:pt x="218" y="515"/>
                  </a:lnTo>
                  <a:lnTo>
                    <a:pt x="220" y="515"/>
                  </a:lnTo>
                  <a:lnTo>
                    <a:pt x="220" y="515"/>
                  </a:lnTo>
                  <a:lnTo>
                    <a:pt x="223" y="515"/>
                  </a:lnTo>
                  <a:lnTo>
                    <a:pt x="225" y="513"/>
                  </a:lnTo>
                  <a:lnTo>
                    <a:pt x="223" y="513"/>
                  </a:lnTo>
                  <a:lnTo>
                    <a:pt x="223" y="511"/>
                  </a:lnTo>
                  <a:lnTo>
                    <a:pt x="223" y="511"/>
                  </a:lnTo>
                  <a:lnTo>
                    <a:pt x="223" y="511"/>
                  </a:lnTo>
                  <a:lnTo>
                    <a:pt x="220" y="508"/>
                  </a:lnTo>
                  <a:lnTo>
                    <a:pt x="220" y="504"/>
                  </a:lnTo>
                  <a:lnTo>
                    <a:pt x="220" y="501"/>
                  </a:lnTo>
                  <a:lnTo>
                    <a:pt x="220" y="501"/>
                  </a:lnTo>
                  <a:lnTo>
                    <a:pt x="223" y="501"/>
                  </a:lnTo>
                  <a:lnTo>
                    <a:pt x="220" y="499"/>
                  </a:lnTo>
                  <a:lnTo>
                    <a:pt x="220" y="499"/>
                  </a:lnTo>
                  <a:lnTo>
                    <a:pt x="220" y="499"/>
                  </a:lnTo>
                  <a:lnTo>
                    <a:pt x="220" y="497"/>
                  </a:lnTo>
                  <a:lnTo>
                    <a:pt x="218" y="497"/>
                  </a:lnTo>
                  <a:lnTo>
                    <a:pt x="218" y="494"/>
                  </a:lnTo>
                  <a:lnTo>
                    <a:pt x="218" y="492"/>
                  </a:lnTo>
                  <a:lnTo>
                    <a:pt x="218" y="492"/>
                  </a:lnTo>
                  <a:lnTo>
                    <a:pt x="218" y="492"/>
                  </a:lnTo>
                  <a:lnTo>
                    <a:pt x="215" y="492"/>
                  </a:lnTo>
                  <a:lnTo>
                    <a:pt x="215" y="489"/>
                  </a:lnTo>
                  <a:lnTo>
                    <a:pt x="215" y="489"/>
                  </a:lnTo>
                  <a:lnTo>
                    <a:pt x="215" y="489"/>
                  </a:lnTo>
                  <a:lnTo>
                    <a:pt x="215" y="489"/>
                  </a:lnTo>
                  <a:lnTo>
                    <a:pt x="218" y="489"/>
                  </a:lnTo>
                  <a:lnTo>
                    <a:pt x="218" y="489"/>
                  </a:lnTo>
                  <a:lnTo>
                    <a:pt x="218" y="489"/>
                  </a:lnTo>
                  <a:lnTo>
                    <a:pt x="218" y="489"/>
                  </a:lnTo>
                  <a:lnTo>
                    <a:pt x="218" y="489"/>
                  </a:lnTo>
                  <a:lnTo>
                    <a:pt x="218" y="489"/>
                  </a:lnTo>
                  <a:lnTo>
                    <a:pt x="220" y="489"/>
                  </a:lnTo>
                  <a:lnTo>
                    <a:pt x="220" y="489"/>
                  </a:lnTo>
                  <a:lnTo>
                    <a:pt x="220" y="489"/>
                  </a:lnTo>
                  <a:lnTo>
                    <a:pt x="220" y="489"/>
                  </a:lnTo>
                  <a:lnTo>
                    <a:pt x="218" y="492"/>
                  </a:lnTo>
                  <a:lnTo>
                    <a:pt x="218" y="492"/>
                  </a:lnTo>
                  <a:lnTo>
                    <a:pt x="218" y="494"/>
                  </a:lnTo>
                  <a:lnTo>
                    <a:pt x="220" y="497"/>
                  </a:lnTo>
                  <a:lnTo>
                    <a:pt x="220" y="499"/>
                  </a:lnTo>
                  <a:lnTo>
                    <a:pt x="223" y="499"/>
                  </a:lnTo>
                  <a:lnTo>
                    <a:pt x="223" y="499"/>
                  </a:lnTo>
                  <a:lnTo>
                    <a:pt x="223" y="501"/>
                  </a:lnTo>
                  <a:lnTo>
                    <a:pt x="223" y="501"/>
                  </a:lnTo>
                  <a:lnTo>
                    <a:pt x="223" y="501"/>
                  </a:lnTo>
                  <a:lnTo>
                    <a:pt x="223" y="501"/>
                  </a:lnTo>
                  <a:lnTo>
                    <a:pt x="223" y="501"/>
                  </a:lnTo>
                  <a:lnTo>
                    <a:pt x="223" y="504"/>
                  </a:lnTo>
                  <a:lnTo>
                    <a:pt x="223" y="504"/>
                  </a:lnTo>
                  <a:lnTo>
                    <a:pt x="223" y="506"/>
                  </a:lnTo>
                  <a:lnTo>
                    <a:pt x="223" y="506"/>
                  </a:lnTo>
                  <a:lnTo>
                    <a:pt x="223" y="508"/>
                  </a:lnTo>
                  <a:lnTo>
                    <a:pt x="225" y="508"/>
                  </a:lnTo>
                  <a:lnTo>
                    <a:pt x="223" y="511"/>
                  </a:lnTo>
                  <a:lnTo>
                    <a:pt x="225" y="511"/>
                  </a:lnTo>
                  <a:lnTo>
                    <a:pt x="225" y="511"/>
                  </a:lnTo>
                  <a:lnTo>
                    <a:pt x="225" y="513"/>
                  </a:lnTo>
                  <a:lnTo>
                    <a:pt x="225" y="511"/>
                  </a:lnTo>
                  <a:lnTo>
                    <a:pt x="227" y="513"/>
                  </a:lnTo>
                  <a:lnTo>
                    <a:pt x="227" y="513"/>
                  </a:lnTo>
                  <a:lnTo>
                    <a:pt x="230" y="513"/>
                  </a:lnTo>
                  <a:lnTo>
                    <a:pt x="230" y="513"/>
                  </a:lnTo>
                  <a:lnTo>
                    <a:pt x="230" y="513"/>
                  </a:lnTo>
                  <a:lnTo>
                    <a:pt x="230" y="513"/>
                  </a:lnTo>
                  <a:lnTo>
                    <a:pt x="230" y="513"/>
                  </a:lnTo>
                  <a:lnTo>
                    <a:pt x="232" y="513"/>
                  </a:lnTo>
                  <a:lnTo>
                    <a:pt x="232" y="513"/>
                  </a:lnTo>
                  <a:lnTo>
                    <a:pt x="232" y="513"/>
                  </a:lnTo>
                  <a:lnTo>
                    <a:pt x="232" y="513"/>
                  </a:lnTo>
                  <a:lnTo>
                    <a:pt x="232" y="511"/>
                  </a:lnTo>
                  <a:lnTo>
                    <a:pt x="232" y="511"/>
                  </a:lnTo>
                  <a:lnTo>
                    <a:pt x="230" y="506"/>
                  </a:lnTo>
                  <a:lnTo>
                    <a:pt x="230" y="506"/>
                  </a:lnTo>
                  <a:lnTo>
                    <a:pt x="230" y="501"/>
                  </a:lnTo>
                  <a:lnTo>
                    <a:pt x="230" y="501"/>
                  </a:lnTo>
                  <a:lnTo>
                    <a:pt x="230" y="501"/>
                  </a:lnTo>
                  <a:lnTo>
                    <a:pt x="227" y="501"/>
                  </a:lnTo>
                  <a:lnTo>
                    <a:pt x="227" y="501"/>
                  </a:lnTo>
                  <a:lnTo>
                    <a:pt x="227" y="501"/>
                  </a:lnTo>
                  <a:lnTo>
                    <a:pt x="227" y="501"/>
                  </a:lnTo>
                  <a:lnTo>
                    <a:pt x="227" y="501"/>
                  </a:lnTo>
                  <a:lnTo>
                    <a:pt x="227" y="501"/>
                  </a:lnTo>
                  <a:lnTo>
                    <a:pt x="227" y="501"/>
                  </a:lnTo>
                  <a:lnTo>
                    <a:pt x="227" y="499"/>
                  </a:lnTo>
                  <a:lnTo>
                    <a:pt x="227" y="499"/>
                  </a:lnTo>
                  <a:lnTo>
                    <a:pt x="227" y="499"/>
                  </a:lnTo>
                  <a:lnTo>
                    <a:pt x="225" y="497"/>
                  </a:lnTo>
                  <a:lnTo>
                    <a:pt x="225" y="497"/>
                  </a:lnTo>
                  <a:lnTo>
                    <a:pt x="227" y="499"/>
                  </a:lnTo>
                  <a:lnTo>
                    <a:pt x="227" y="499"/>
                  </a:lnTo>
                  <a:lnTo>
                    <a:pt x="227" y="499"/>
                  </a:lnTo>
                  <a:lnTo>
                    <a:pt x="230" y="499"/>
                  </a:lnTo>
                  <a:lnTo>
                    <a:pt x="230" y="499"/>
                  </a:lnTo>
                  <a:lnTo>
                    <a:pt x="230" y="501"/>
                  </a:lnTo>
                  <a:lnTo>
                    <a:pt x="230" y="501"/>
                  </a:lnTo>
                  <a:lnTo>
                    <a:pt x="230" y="501"/>
                  </a:lnTo>
                  <a:lnTo>
                    <a:pt x="230" y="501"/>
                  </a:lnTo>
                  <a:lnTo>
                    <a:pt x="230" y="497"/>
                  </a:lnTo>
                  <a:lnTo>
                    <a:pt x="230" y="497"/>
                  </a:lnTo>
                  <a:lnTo>
                    <a:pt x="230" y="497"/>
                  </a:lnTo>
                  <a:lnTo>
                    <a:pt x="230" y="494"/>
                  </a:lnTo>
                  <a:lnTo>
                    <a:pt x="230" y="494"/>
                  </a:lnTo>
                  <a:lnTo>
                    <a:pt x="230" y="494"/>
                  </a:lnTo>
                  <a:lnTo>
                    <a:pt x="230" y="497"/>
                  </a:lnTo>
                  <a:lnTo>
                    <a:pt x="230" y="497"/>
                  </a:lnTo>
                  <a:lnTo>
                    <a:pt x="232" y="494"/>
                  </a:lnTo>
                  <a:lnTo>
                    <a:pt x="232" y="494"/>
                  </a:lnTo>
                  <a:lnTo>
                    <a:pt x="232" y="497"/>
                  </a:lnTo>
                  <a:lnTo>
                    <a:pt x="232" y="497"/>
                  </a:lnTo>
                  <a:lnTo>
                    <a:pt x="232" y="499"/>
                  </a:lnTo>
                  <a:lnTo>
                    <a:pt x="234" y="499"/>
                  </a:lnTo>
                  <a:lnTo>
                    <a:pt x="234" y="499"/>
                  </a:lnTo>
                  <a:lnTo>
                    <a:pt x="232" y="499"/>
                  </a:lnTo>
                  <a:lnTo>
                    <a:pt x="232" y="499"/>
                  </a:lnTo>
                  <a:lnTo>
                    <a:pt x="232" y="499"/>
                  </a:lnTo>
                  <a:lnTo>
                    <a:pt x="232" y="501"/>
                  </a:lnTo>
                  <a:lnTo>
                    <a:pt x="232" y="501"/>
                  </a:lnTo>
                  <a:lnTo>
                    <a:pt x="232" y="501"/>
                  </a:lnTo>
                  <a:lnTo>
                    <a:pt x="232" y="501"/>
                  </a:lnTo>
                  <a:lnTo>
                    <a:pt x="232" y="504"/>
                  </a:lnTo>
                  <a:lnTo>
                    <a:pt x="232" y="504"/>
                  </a:lnTo>
                  <a:lnTo>
                    <a:pt x="232" y="506"/>
                  </a:lnTo>
                  <a:lnTo>
                    <a:pt x="232" y="508"/>
                  </a:lnTo>
                  <a:lnTo>
                    <a:pt x="234" y="511"/>
                  </a:lnTo>
                  <a:lnTo>
                    <a:pt x="234" y="511"/>
                  </a:lnTo>
                  <a:lnTo>
                    <a:pt x="234" y="508"/>
                  </a:lnTo>
                  <a:lnTo>
                    <a:pt x="234" y="508"/>
                  </a:lnTo>
                  <a:lnTo>
                    <a:pt x="234" y="508"/>
                  </a:lnTo>
                  <a:lnTo>
                    <a:pt x="234" y="506"/>
                  </a:lnTo>
                  <a:lnTo>
                    <a:pt x="234" y="506"/>
                  </a:lnTo>
                  <a:lnTo>
                    <a:pt x="234" y="506"/>
                  </a:lnTo>
                  <a:lnTo>
                    <a:pt x="234" y="508"/>
                  </a:lnTo>
                  <a:lnTo>
                    <a:pt x="237" y="508"/>
                  </a:lnTo>
                  <a:lnTo>
                    <a:pt x="237" y="508"/>
                  </a:lnTo>
                  <a:lnTo>
                    <a:pt x="237" y="508"/>
                  </a:lnTo>
                  <a:lnTo>
                    <a:pt x="237" y="508"/>
                  </a:lnTo>
                  <a:lnTo>
                    <a:pt x="239" y="508"/>
                  </a:lnTo>
                  <a:lnTo>
                    <a:pt x="239" y="508"/>
                  </a:lnTo>
                  <a:lnTo>
                    <a:pt x="242" y="506"/>
                  </a:lnTo>
                  <a:lnTo>
                    <a:pt x="242" y="506"/>
                  </a:lnTo>
                  <a:lnTo>
                    <a:pt x="242" y="504"/>
                  </a:lnTo>
                  <a:lnTo>
                    <a:pt x="239" y="504"/>
                  </a:lnTo>
                  <a:lnTo>
                    <a:pt x="239" y="504"/>
                  </a:lnTo>
                  <a:lnTo>
                    <a:pt x="242" y="501"/>
                  </a:lnTo>
                  <a:lnTo>
                    <a:pt x="239" y="501"/>
                  </a:lnTo>
                  <a:lnTo>
                    <a:pt x="239" y="499"/>
                  </a:lnTo>
                  <a:lnTo>
                    <a:pt x="237" y="499"/>
                  </a:lnTo>
                  <a:lnTo>
                    <a:pt x="237" y="497"/>
                  </a:lnTo>
                  <a:lnTo>
                    <a:pt x="237" y="497"/>
                  </a:lnTo>
                  <a:lnTo>
                    <a:pt x="234" y="494"/>
                  </a:lnTo>
                  <a:lnTo>
                    <a:pt x="234" y="494"/>
                  </a:lnTo>
                  <a:lnTo>
                    <a:pt x="234" y="494"/>
                  </a:lnTo>
                  <a:lnTo>
                    <a:pt x="234" y="494"/>
                  </a:lnTo>
                  <a:lnTo>
                    <a:pt x="234" y="494"/>
                  </a:lnTo>
                  <a:lnTo>
                    <a:pt x="234" y="494"/>
                  </a:lnTo>
                  <a:lnTo>
                    <a:pt x="234" y="494"/>
                  </a:lnTo>
                  <a:lnTo>
                    <a:pt x="234" y="492"/>
                  </a:lnTo>
                  <a:lnTo>
                    <a:pt x="234" y="492"/>
                  </a:lnTo>
                  <a:lnTo>
                    <a:pt x="237" y="494"/>
                  </a:lnTo>
                  <a:lnTo>
                    <a:pt x="237" y="497"/>
                  </a:lnTo>
                  <a:lnTo>
                    <a:pt x="237" y="497"/>
                  </a:lnTo>
                  <a:lnTo>
                    <a:pt x="237" y="497"/>
                  </a:lnTo>
                  <a:lnTo>
                    <a:pt x="239" y="497"/>
                  </a:lnTo>
                  <a:lnTo>
                    <a:pt x="239" y="497"/>
                  </a:lnTo>
                  <a:lnTo>
                    <a:pt x="239" y="497"/>
                  </a:lnTo>
                  <a:lnTo>
                    <a:pt x="242" y="497"/>
                  </a:lnTo>
                  <a:lnTo>
                    <a:pt x="242" y="497"/>
                  </a:lnTo>
                  <a:lnTo>
                    <a:pt x="242" y="497"/>
                  </a:lnTo>
                  <a:lnTo>
                    <a:pt x="242" y="499"/>
                  </a:lnTo>
                  <a:lnTo>
                    <a:pt x="242" y="501"/>
                  </a:lnTo>
                  <a:lnTo>
                    <a:pt x="244" y="504"/>
                  </a:lnTo>
                  <a:lnTo>
                    <a:pt x="246" y="506"/>
                  </a:lnTo>
                  <a:lnTo>
                    <a:pt x="246" y="506"/>
                  </a:lnTo>
                  <a:lnTo>
                    <a:pt x="249" y="506"/>
                  </a:lnTo>
                  <a:lnTo>
                    <a:pt x="249" y="506"/>
                  </a:lnTo>
                  <a:lnTo>
                    <a:pt x="249" y="504"/>
                  </a:lnTo>
                  <a:lnTo>
                    <a:pt x="249" y="504"/>
                  </a:lnTo>
                  <a:lnTo>
                    <a:pt x="246" y="504"/>
                  </a:lnTo>
                  <a:lnTo>
                    <a:pt x="246" y="504"/>
                  </a:lnTo>
                  <a:lnTo>
                    <a:pt x="246" y="504"/>
                  </a:lnTo>
                  <a:lnTo>
                    <a:pt x="246" y="504"/>
                  </a:lnTo>
                  <a:lnTo>
                    <a:pt x="246" y="504"/>
                  </a:lnTo>
                  <a:lnTo>
                    <a:pt x="246" y="501"/>
                  </a:lnTo>
                  <a:lnTo>
                    <a:pt x="246" y="501"/>
                  </a:lnTo>
                  <a:lnTo>
                    <a:pt x="246" y="501"/>
                  </a:lnTo>
                  <a:lnTo>
                    <a:pt x="246" y="501"/>
                  </a:lnTo>
                  <a:lnTo>
                    <a:pt x="246" y="501"/>
                  </a:lnTo>
                  <a:lnTo>
                    <a:pt x="246" y="501"/>
                  </a:lnTo>
                  <a:lnTo>
                    <a:pt x="246" y="501"/>
                  </a:lnTo>
                  <a:lnTo>
                    <a:pt x="249" y="501"/>
                  </a:lnTo>
                  <a:lnTo>
                    <a:pt x="249" y="501"/>
                  </a:lnTo>
                  <a:lnTo>
                    <a:pt x="249" y="501"/>
                  </a:lnTo>
                  <a:lnTo>
                    <a:pt x="249" y="501"/>
                  </a:lnTo>
                  <a:lnTo>
                    <a:pt x="251" y="501"/>
                  </a:lnTo>
                  <a:lnTo>
                    <a:pt x="253" y="501"/>
                  </a:lnTo>
                  <a:lnTo>
                    <a:pt x="253" y="504"/>
                  </a:lnTo>
                  <a:lnTo>
                    <a:pt x="256" y="504"/>
                  </a:lnTo>
                  <a:lnTo>
                    <a:pt x="256" y="501"/>
                  </a:lnTo>
                  <a:lnTo>
                    <a:pt x="256" y="501"/>
                  </a:lnTo>
                  <a:lnTo>
                    <a:pt x="256" y="504"/>
                  </a:lnTo>
                  <a:lnTo>
                    <a:pt x="258" y="504"/>
                  </a:lnTo>
                  <a:lnTo>
                    <a:pt x="258" y="501"/>
                  </a:lnTo>
                  <a:lnTo>
                    <a:pt x="258" y="501"/>
                  </a:lnTo>
                  <a:lnTo>
                    <a:pt x="260" y="501"/>
                  </a:lnTo>
                  <a:lnTo>
                    <a:pt x="260" y="501"/>
                  </a:lnTo>
                  <a:lnTo>
                    <a:pt x="260" y="501"/>
                  </a:lnTo>
                  <a:lnTo>
                    <a:pt x="258" y="499"/>
                  </a:lnTo>
                  <a:lnTo>
                    <a:pt x="258" y="499"/>
                  </a:lnTo>
                  <a:lnTo>
                    <a:pt x="258" y="499"/>
                  </a:lnTo>
                  <a:lnTo>
                    <a:pt x="258" y="499"/>
                  </a:lnTo>
                  <a:lnTo>
                    <a:pt x="258" y="497"/>
                  </a:lnTo>
                  <a:lnTo>
                    <a:pt x="258" y="497"/>
                  </a:lnTo>
                  <a:lnTo>
                    <a:pt x="258" y="497"/>
                  </a:lnTo>
                  <a:lnTo>
                    <a:pt x="260" y="497"/>
                  </a:lnTo>
                  <a:lnTo>
                    <a:pt x="260" y="497"/>
                  </a:lnTo>
                  <a:lnTo>
                    <a:pt x="260" y="494"/>
                  </a:lnTo>
                  <a:lnTo>
                    <a:pt x="260" y="494"/>
                  </a:lnTo>
                  <a:lnTo>
                    <a:pt x="260" y="497"/>
                  </a:lnTo>
                  <a:lnTo>
                    <a:pt x="260" y="499"/>
                  </a:lnTo>
                  <a:lnTo>
                    <a:pt x="260" y="499"/>
                  </a:lnTo>
                  <a:lnTo>
                    <a:pt x="260" y="501"/>
                  </a:lnTo>
                  <a:lnTo>
                    <a:pt x="260" y="501"/>
                  </a:lnTo>
                  <a:lnTo>
                    <a:pt x="260" y="501"/>
                  </a:lnTo>
                  <a:lnTo>
                    <a:pt x="260" y="501"/>
                  </a:lnTo>
                  <a:lnTo>
                    <a:pt x="260" y="504"/>
                  </a:lnTo>
                  <a:lnTo>
                    <a:pt x="260" y="504"/>
                  </a:lnTo>
                  <a:lnTo>
                    <a:pt x="260" y="504"/>
                  </a:lnTo>
                  <a:lnTo>
                    <a:pt x="260" y="504"/>
                  </a:lnTo>
                  <a:lnTo>
                    <a:pt x="260" y="504"/>
                  </a:lnTo>
                  <a:lnTo>
                    <a:pt x="260" y="504"/>
                  </a:lnTo>
                  <a:lnTo>
                    <a:pt x="260" y="504"/>
                  </a:lnTo>
                  <a:lnTo>
                    <a:pt x="263" y="504"/>
                  </a:lnTo>
                  <a:lnTo>
                    <a:pt x="260" y="504"/>
                  </a:lnTo>
                  <a:lnTo>
                    <a:pt x="260" y="504"/>
                  </a:lnTo>
                  <a:lnTo>
                    <a:pt x="260" y="504"/>
                  </a:lnTo>
                  <a:lnTo>
                    <a:pt x="260" y="506"/>
                  </a:lnTo>
                  <a:lnTo>
                    <a:pt x="265" y="506"/>
                  </a:lnTo>
                  <a:lnTo>
                    <a:pt x="268" y="506"/>
                  </a:lnTo>
                  <a:lnTo>
                    <a:pt x="268" y="506"/>
                  </a:lnTo>
                  <a:lnTo>
                    <a:pt x="270" y="506"/>
                  </a:lnTo>
                  <a:lnTo>
                    <a:pt x="270" y="506"/>
                  </a:lnTo>
                  <a:lnTo>
                    <a:pt x="272" y="506"/>
                  </a:lnTo>
                  <a:lnTo>
                    <a:pt x="272" y="506"/>
                  </a:lnTo>
                  <a:lnTo>
                    <a:pt x="270" y="506"/>
                  </a:lnTo>
                  <a:lnTo>
                    <a:pt x="270" y="506"/>
                  </a:lnTo>
                  <a:lnTo>
                    <a:pt x="270" y="506"/>
                  </a:lnTo>
                  <a:lnTo>
                    <a:pt x="270" y="506"/>
                  </a:lnTo>
                  <a:lnTo>
                    <a:pt x="270" y="504"/>
                  </a:lnTo>
                  <a:lnTo>
                    <a:pt x="272" y="506"/>
                  </a:lnTo>
                  <a:lnTo>
                    <a:pt x="272" y="506"/>
                  </a:lnTo>
                  <a:lnTo>
                    <a:pt x="282" y="504"/>
                  </a:lnTo>
                  <a:lnTo>
                    <a:pt x="284" y="504"/>
                  </a:lnTo>
                  <a:lnTo>
                    <a:pt x="284" y="504"/>
                  </a:lnTo>
                  <a:lnTo>
                    <a:pt x="286" y="504"/>
                  </a:lnTo>
                  <a:lnTo>
                    <a:pt x="286" y="504"/>
                  </a:lnTo>
                  <a:lnTo>
                    <a:pt x="289" y="504"/>
                  </a:lnTo>
                  <a:lnTo>
                    <a:pt x="294" y="504"/>
                  </a:lnTo>
                  <a:lnTo>
                    <a:pt x="298" y="504"/>
                  </a:lnTo>
                  <a:lnTo>
                    <a:pt x="301" y="504"/>
                  </a:lnTo>
                  <a:lnTo>
                    <a:pt x="301" y="504"/>
                  </a:lnTo>
                  <a:lnTo>
                    <a:pt x="301" y="504"/>
                  </a:lnTo>
                  <a:lnTo>
                    <a:pt x="301" y="501"/>
                  </a:lnTo>
                  <a:lnTo>
                    <a:pt x="303" y="501"/>
                  </a:lnTo>
                  <a:lnTo>
                    <a:pt x="303" y="501"/>
                  </a:lnTo>
                  <a:lnTo>
                    <a:pt x="303" y="499"/>
                  </a:lnTo>
                  <a:lnTo>
                    <a:pt x="303" y="499"/>
                  </a:lnTo>
                  <a:lnTo>
                    <a:pt x="303" y="499"/>
                  </a:lnTo>
                  <a:lnTo>
                    <a:pt x="303" y="497"/>
                  </a:lnTo>
                  <a:lnTo>
                    <a:pt x="303" y="497"/>
                  </a:lnTo>
                  <a:lnTo>
                    <a:pt x="301" y="497"/>
                  </a:lnTo>
                  <a:lnTo>
                    <a:pt x="303" y="497"/>
                  </a:lnTo>
                  <a:lnTo>
                    <a:pt x="303" y="494"/>
                  </a:lnTo>
                  <a:lnTo>
                    <a:pt x="303" y="494"/>
                  </a:lnTo>
                  <a:lnTo>
                    <a:pt x="301" y="494"/>
                  </a:lnTo>
                  <a:lnTo>
                    <a:pt x="301" y="492"/>
                  </a:lnTo>
                  <a:lnTo>
                    <a:pt x="301" y="492"/>
                  </a:lnTo>
                  <a:lnTo>
                    <a:pt x="301" y="492"/>
                  </a:lnTo>
                  <a:lnTo>
                    <a:pt x="298" y="489"/>
                  </a:lnTo>
                  <a:lnTo>
                    <a:pt x="298" y="489"/>
                  </a:lnTo>
                  <a:lnTo>
                    <a:pt x="298" y="489"/>
                  </a:lnTo>
                  <a:lnTo>
                    <a:pt x="298" y="487"/>
                  </a:lnTo>
                  <a:lnTo>
                    <a:pt x="298" y="487"/>
                  </a:lnTo>
                  <a:lnTo>
                    <a:pt x="298" y="485"/>
                  </a:lnTo>
                  <a:lnTo>
                    <a:pt x="296" y="482"/>
                  </a:lnTo>
                  <a:lnTo>
                    <a:pt x="294" y="480"/>
                  </a:lnTo>
                  <a:lnTo>
                    <a:pt x="294" y="480"/>
                  </a:lnTo>
                  <a:lnTo>
                    <a:pt x="294" y="480"/>
                  </a:lnTo>
                  <a:lnTo>
                    <a:pt x="294" y="480"/>
                  </a:lnTo>
                  <a:lnTo>
                    <a:pt x="296" y="480"/>
                  </a:lnTo>
                  <a:lnTo>
                    <a:pt x="296" y="482"/>
                  </a:lnTo>
                  <a:lnTo>
                    <a:pt x="296" y="482"/>
                  </a:lnTo>
                  <a:lnTo>
                    <a:pt x="296" y="482"/>
                  </a:lnTo>
                  <a:lnTo>
                    <a:pt x="298" y="482"/>
                  </a:lnTo>
                  <a:lnTo>
                    <a:pt x="298" y="485"/>
                  </a:lnTo>
                  <a:lnTo>
                    <a:pt x="298" y="485"/>
                  </a:lnTo>
                  <a:lnTo>
                    <a:pt x="298" y="485"/>
                  </a:lnTo>
                  <a:lnTo>
                    <a:pt x="301" y="485"/>
                  </a:lnTo>
                  <a:lnTo>
                    <a:pt x="301" y="487"/>
                  </a:lnTo>
                  <a:lnTo>
                    <a:pt x="301" y="487"/>
                  </a:lnTo>
                  <a:lnTo>
                    <a:pt x="301" y="487"/>
                  </a:lnTo>
                  <a:lnTo>
                    <a:pt x="303" y="487"/>
                  </a:lnTo>
                  <a:lnTo>
                    <a:pt x="303" y="489"/>
                  </a:lnTo>
                  <a:lnTo>
                    <a:pt x="303" y="489"/>
                  </a:lnTo>
                  <a:lnTo>
                    <a:pt x="303" y="489"/>
                  </a:lnTo>
                  <a:lnTo>
                    <a:pt x="303" y="489"/>
                  </a:lnTo>
                  <a:lnTo>
                    <a:pt x="305" y="489"/>
                  </a:lnTo>
                  <a:lnTo>
                    <a:pt x="305" y="489"/>
                  </a:lnTo>
                  <a:lnTo>
                    <a:pt x="308" y="487"/>
                  </a:lnTo>
                  <a:lnTo>
                    <a:pt x="308" y="487"/>
                  </a:lnTo>
                  <a:lnTo>
                    <a:pt x="308" y="489"/>
                  </a:lnTo>
                  <a:lnTo>
                    <a:pt x="305" y="492"/>
                  </a:lnTo>
                  <a:lnTo>
                    <a:pt x="305" y="492"/>
                  </a:lnTo>
                  <a:lnTo>
                    <a:pt x="308" y="494"/>
                  </a:lnTo>
                  <a:lnTo>
                    <a:pt x="308" y="494"/>
                  </a:lnTo>
                  <a:lnTo>
                    <a:pt x="310" y="492"/>
                  </a:lnTo>
                  <a:lnTo>
                    <a:pt x="310" y="492"/>
                  </a:lnTo>
                  <a:lnTo>
                    <a:pt x="310" y="492"/>
                  </a:lnTo>
                  <a:lnTo>
                    <a:pt x="310" y="494"/>
                  </a:lnTo>
                  <a:lnTo>
                    <a:pt x="310" y="494"/>
                  </a:lnTo>
                  <a:lnTo>
                    <a:pt x="310" y="494"/>
                  </a:lnTo>
                  <a:lnTo>
                    <a:pt x="310" y="494"/>
                  </a:lnTo>
                  <a:lnTo>
                    <a:pt x="310" y="494"/>
                  </a:lnTo>
                  <a:lnTo>
                    <a:pt x="310" y="494"/>
                  </a:lnTo>
                  <a:lnTo>
                    <a:pt x="310" y="494"/>
                  </a:lnTo>
                  <a:lnTo>
                    <a:pt x="313" y="494"/>
                  </a:lnTo>
                  <a:lnTo>
                    <a:pt x="313" y="494"/>
                  </a:lnTo>
                  <a:lnTo>
                    <a:pt x="313" y="494"/>
                  </a:lnTo>
                  <a:lnTo>
                    <a:pt x="313" y="494"/>
                  </a:lnTo>
                  <a:lnTo>
                    <a:pt x="313" y="494"/>
                  </a:lnTo>
                  <a:lnTo>
                    <a:pt x="313" y="492"/>
                  </a:lnTo>
                  <a:lnTo>
                    <a:pt x="313" y="492"/>
                  </a:lnTo>
                  <a:lnTo>
                    <a:pt x="313" y="492"/>
                  </a:lnTo>
                  <a:lnTo>
                    <a:pt x="315" y="492"/>
                  </a:lnTo>
                  <a:lnTo>
                    <a:pt x="315" y="489"/>
                  </a:lnTo>
                  <a:lnTo>
                    <a:pt x="315" y="489"/>
                  </a:lnTo>
                  <a:lnTo>
                    <a:pt x="315" y="489"/>
                  </a:lnTo>
                  <a:lnTo>
                    <a:pt x="315" y="489"/>
                  </a:lnTo>
                  <a:lnTo>
                    <a:pt x="315" y="489"/>
                  </a:lnTo>
                  <a:lnTo>
                    <a:pt x="315" y="489"/>
                  </a:lnTo>
                  <a:lnTo>
                    <a:pt x="317" y="489"/>
                  </a:lnTo>
                  <a:lnTo>
                    <a:pt x="317" y="489"/>
                  </a:lnTo>
                  <a:lnTo>
                    <a:pt x="317" y="489"/>
                  </a:lnTo>
                  <a:lnTo>
                    <a:pt x="317" y="489"/>
                  </a:lnTo>
                  <a:lnTo>
                    <a:pt x="317" y="489"/>
                  </a:lnTo>
                  <a:lnTo>
                    <a:pt x="317" y="489"/>
                  </a:lnTo>
                  <a:lnTo>
                    <a:pt x="317" y="487"/>
                  </a:lnTo>
                  <a:lnTo>
                    <a:pt x="317" y="487"/>
                  </a:lnTo>
                  <a:lnTo>
                    <a:pt x="317" y="485"/>
                  </a:lnTo>
                  <a:lnTo>
                    <a:pt x="317" y="485"/>
                  </a:lnTo>
                  <a:lnTo>
                    <a:pt x="320" y="485"/>
                  </a:lnTo>
                  <a:lnTo>
                    <a:pt x="320" y="482"/>
                  </a:lnTo>
                  <a:lnTo>
                    <a:pt x="322" y="480"/>
                  </a:lnTo>
                  <a:lnTo>
                    <a:pt x="322" y="480"/>
                  </a:lnTo>
                  <a:lnTo>
                    <a:pt x="322" y="478"/>
                  </a:lnTo>
                  <a:lnTo>
                    <a:pt x="322" y="478"/>
                  </a:lnTo>
                  <a:lnTo>
                    <a:pt x="324" y="475"/>
                  </a:lnTo>
                  <a:lnTo>
                    <a:pt x="324" y="475"/>
                  </a:lnTo>
                  <a:lnTo>
                    <a:pt x="324" y="473"/>
                  </a:lnTo>
                  <a:lnTo>
                    <a:pt x="324" y="473"/>
                  </a:lnTo>
                  <a:lnTo>
                    <a:pt x="327" y="473"/>
                  </a:lnTo>
                  <a:lnTo>
                    <a:pt x="327" y="473"/>
                  </a:lnTo>
                  <a:lnTo>
                    <a:pt x="327" y="473"/>
                  </a:lnTo>
                  <a:lnTo>
                    <a:pt x="327" y="470"/>
                  </a:lnTo>
                  <a:lnTo>
                    <a:pt x="329" y="463"/>
                  </a:lnTo>
                  <a:lnTo>
                    <a:pt x="329" y="463"/>
                  </a:lnTo>
                  <a:lnTo>
                    <a:pt x="329" y="461"/>
                  </a:lnTo>
                  <a:lnTo>
                    <a:pt x="329" y="461"/>
                  </a:lnTo>
                  <a:lnTo>
                    <a:pt x="329" y="461"/>
                  </a:lnTo>
                  <a:lnTo>
                    <a:pt x="329" y="459"/>
                  </a:lnTo>
                  <a:lnTo>
                    <a:pt x="329" y="456"/>
                  </a:lnTo>
                  <a:lnTo>
                    <a:pt x="329" y="456"/>
                  </a:lnTo>
                  <a:lnTo>
                    <a:pt x="329" y="454"/>
                  </a:lnTo>
                  <a:lnTo>
                    <a:pt x="329" y="454"/>
                  </a:lnTo>
                  <a:lnTo>
                    <a:pt x="329" y="452"/>
                  </a:lnTo>
                  <a:lnTo>
                    <a:pt x="331" y="452"/>
                  </a:lnTo>
                  <a:lnTo>
                    <a:pt x="331" y="449"/>
                  </a:lnTo>
                  <a:lnTo>
                    <a:pt x="334" y="449"/>
                  </a:lnTo>
                  <a:lnTo>
                    <a:pt x="334" y="447"/>
                  </a:lnTo>
                  <a:lnTo>
                    <a:pt x="331" y="447"/>
                  </a:lnTo>
                  <a:lnTo>
                    <a:pt x="331" y="444"/>
                  </a:lnTo>
                  <a:lnTo>
                    <a:pt x="331" y="444"/>
                  </a:lnTo>
                  <a:lnTo>
                    <a:pt x="329" y="444"/>
                  </a:lnTo>
                  <a:lnTo>
                    <a:pt x="329" y="442"/>
                  </a:lnTo>
                  <a:lnTo>
                    <a:pt x="329" y="442"/>
                  </a:lnTo>
                  <a:lnTo>
                    <a:pt x="329" y="440"/>
                  </a:lnTo>
                  <a:lnTo>
                    <a:pt x="331" y="440"/>
                  </a:lnTo>
                  <a:lnTo>
                    <a:pt x="331" y="437"/>
                  </a:lnTo>
                  <a:lnTo>
                    <a:pt x="331" y="437"/>
                  </a:lnTo>
                  <a:lnTo>
                    <a:pt x="329" y="437"/>
                  </a:lnTo>
                  <a:lnTo>
                    <a:pt x="329" y="435"/>
                  </a:lnTo>
                  <a:lnTo>
                    <a:pt x="331" y="435"/>
                  </a:lnTo>
                  <a:lnTo>
                    <a:pt x="331" y="433"/>
                  </a:lnTo>
                  <a:lnTo>
                    <a:pt x="334" y="433"/>
                  </a:lnTo>
                  <a:lnTo>
                    <a:pt x="334" y="430"/>
                  </a:lnTo>
                  <a:lnTo>
                    <a:pt x="336" y="430"/>
                  </a:lnTo>
                  <a:lnTo>
                    <a:pt x="336" y="433"/>
                  </a:lnTo>
                  <a:lnTo>
                    <a:pt x="336" y="433"/>
                  </a:lnTo>
                  <a:lnTo>
                    <a:pt x="339" y="430"/>
                  </a:lnTo>
                  <a:lnTo>
                    <a:pt x="339" y="430"/>
                  </a:lnTo>
                  <a:lnTo>
                    <a:pt x="339" y="430"/>
                  </a:lnTo>
                  <a:lnTo>
                    <a:pt x="339" y="428"/>
                  </a:lnTo>
                  <a:lnTo>
                    <a:pt x="339" y="428"/>
                  </a:lnTo>
                  <a:lnTo>
                    <a:pt x="341" y="426"/>
                  </a:lnTo>
                  <a:lnTo>
                    <a:pt x="341" y="426"/>
                  </a:lnTo>
                  <a:lnTo>
                    <a:pt x="346" y="421"/>
                  </a:lnTo>
                  <a:lnTo>
                    <a:pt x="353" y="416"/>
                  </a:lnTo>
                  <a:lnTo>
                    <a:pt x="355" y="414"/>
                  </a:lnTo>
                  <a:lnTo>
                    <a:pt x="355" y="411"/>
                  </a:lnTo>
                  <a:lnTo>
                    <a:pt x="357" y="409"/>
                  </a:lnTo>
                  <a:lnTo>
                    <a:pt x="357" y="409"/>
                  </a:lnTo>
                  <a:lnTo>
                    <a:pt x="357" y="409"/>
                  </a:lnTo>
                  <a:lnTo>
                    <a:pt x="357" y="409"/>
                  </a:lnTo>
                  <a:lnTo>
                    <a:pt x="360" y="409"/>
                  </a:lnTo>
                  <a:lnTo>
                    <a:pt x="360" y="409"/>
                  </a:lnTo>
                  <a:lnTo>
                    <a:pt x="362" y="404"/>
                  </a:lnTo>
                  <a:lnTo>
                    <a:pt x="365" y="404"/>
                  </a:lnTo>
                  <a:lnTo>
                    <a:pt x="365" y="404"/>
                  </a:lnTo>
                  <a:lnTo>
                    <a:pt x="367" y="402"/>
                  </a:lnTo>
                  <a:lnTo>
                    <a:pt x="367" y="402"/>
                  </a:lnTo>
                  <a:lnTo>
                    <a:pt x="369" y="402"/>
                  </a:lnTo>
                  <a:lnTo>
                    <a:pt x="369" y="399"/>
                  </a:lnTo>
                  <a:lnTo>
                    <a:pt x="369" y="399"/>
                  </a:lnTo>
                  <a:lnTo>
                    <a:pt x="372" y="397"/>
                  </a:lnTo>
                  <a:lnTo>
                    <a:pt x="372" y="397"/>
                  </a:lnTo>
                  <a:lnTo>
                    <a:pt x="374" y="397"/>
                  </a:lnTo>
                  <a:lnTo>
                    <a:pt x="376" y="397"/>
                  </a:lnTo>
                  <a:lnTo>
                    <a:pt x="376" y="397"/>
                  </a:lnTo>
                  <a:lnTo>
                    <a:pt x="379" y="385"/>
                  </a:lnTo>
                  <a:lnTo>
                    <a:pt x="381" y="383"/>
                  </a:lnTo>
                  <a:lnTo>
                    <a:pt x="381" y="383"/>
                  </a:lnTo>
                  <a:lnTo>
                    <a:pt x="383" y="385"/>
                  </a:lnTo>
                  <a:lnTo>
                    <a:pt x="383" y="385"/>
                  </a:lnTo>
                  <a:lnTo>
                    <a:pt x="386" y="383"/>
                  </a:lnTo>
                  <a:lnTo>
                    <a:pt x="398" y="373"/>
                  </a:lnTo>
                  <a:lnTo>
                    <a:pt x="400" y="371"/>
                  </a:lnTo>
                  <a:lnTo>
                    <a:pt x="400" y="373"/>
                  </a:lnTo>
                  <a:lnTo>
                    <a:pt x="400" y="373"/>
                  </a:lnTo>
                  <a:lnTo>
                    <a:pt x="400" y="378"/>
                  </a:lnTo>
                  <a:lnTo>
                    <a:pt x="402" y="378"/>
                  </a:lnTo>
                  <a:lnTo>
                    <a:pt x="402" y="378"/>
                  </a:lnTo>
                  <a:lnTo>
                    <a:pt x="405" y="381"/>
                  </a:lnTo>
                  <a:lnTo>
                    <a:pt x="419" y="378"/>
                  </a:lnTo>
                  <a:lnTo>
                    <a:pt x="419" y="378"/>
                  </a:lnTo>
                  <a:lnTo>
                    <a:pt x="419" y="378"/>
                  </a:lnTo>
                  <a:lnTo>
                    <a:pt x="419" y="376"/>
                  </a:lnTo>
                  <a:lnTo>
                    <a:pt x="419" y="376"/>
                  </a:lnTo>
                  <a:lnTo>
                    <a:pt x="419" y="376"/>
                  </a:lnTo>
                  <a:lnTo>
                    <a:pt x="419" y="376"/>
                  </a:lnTo>
                  <a:lnTo>
                    <a:pt x="421" y="376"/>
                  </a:lnTo>
                  <a:lnTo>
                    <a:pt x="421" y="371"/>
                  </a:lnTo>
                  <a:lnTo>
                    <a:pt x="421" y="369"/>
                  </a:lnTo>
                  <a:lnTo>
                    <a:pt x="421" y="366"/>
                  </a:lnTo>
                  <a:lnTo>
                    <a:pt x="424" y="366"/>
                  </a:lnTo>
                  <a:lnTo>
                    <a:pt x="424" y="366"/>
                  </a:lnTo>
                  <a:lnTo>
                    <a:pt x="424" y="369"/>
                  </a:lnTo>
                  <a:lnTo>
                    <a:pt x="424" y="371"/>
                  </a:lnTo>
                  <a:lnTo>
                    <a:pt x="426" y="371"/>
                  </a:lnTo>
                  <a:lnTo>
                    <a:pt x="431" y="373"/>
                  </a:lnTo>
                  <a:lnTo>
                    <a:pt x="436" y="373"/>
                  </a:lnTo>
                  <a:lnTo>
                    <a:pt x="436" y="376"/>
                  </a:lnTo>
                  <a:lnTo>
                    <a:pt x="438" y="378"/>
                  </a:lnTo>
                  <a:lnTo>
                    <a:pt x="438" y="381"/>
                  </a:lnTo>
                  <a:lnTo>
                    <a:pt x="438" y="383"/>
                  </a:lnTo>
                  <a:lnTo>
                    <a:pt x="440" y="385"/>
                  </a:lnTo>
                  <a:lnTo>
                    <a:pt x="445" y="385"/>
                  </a:lnTo>
                  <a:lnTo>
                    <a:pt x="447" y="388"/>
                  </a:lnTo>
                  <a:lnTo>
                    <a:pt x="447" y="388"/>
                  </a:lnTo>
                  <a:lnTo>
                    <a:pt x="447" y="392"/>
                  </a:lnTo>
                  <a:lnTo>
                    <a:pt x="447" y="392"/>
                  </a:lnTo>
                  <a:lnTo>
                    <a:pt x="447" y="395"/>
                  </a:lnTo>
                  <a:lnTo>
                    <a:pt x="450" y="399"/>
                  </a:lnTo>
                  <a:lnTo>
                    <a:pt x="450" y="402"/>
                  </a:lnTo>
                  <a:lnTo>
                    <a:pt x="452" y="402"/>
                  </a:lnTo>
                  <a:lnTo>
                    <a:pt x="452" y="404"/>
                  </a:lnTo>
                  <a:lnTo>
                    <a:pt x="457" y="402"/>
                  </a:lnTo>
                  <a:lnTo>
                    <a:pt x="457" y="402"/>
                  </a:lnTo>
                  <a:lnTo>
                    <a:pt x="457" y="402"/>
                  </a:lnTo>
                  <a:lnTo>
                    <a:pt x="459" y="404"/>
                  </a:lnTo>
                  <a:lnTo>
                    <a:pt x="459" y="404"/>
                  </a:lnTo>
                  <a:lnTo>
                    <a:pt x="459" y="402"/>
                  </a:lnTo>
                  <a:lnTo>
                    <a:pt x="459" y="402"/>
                  </a:lnTo>
                  <a:lnTo>
                    <a:pt x="459" y="402"/>
                  </a:lnTo>
                  <a:lnTo>
                    <a:pt x="462" y="402"/>
                  </a:lnTo>
                  <a:lnTo>
                    <a:pt x="462" y="402"/>
                  </a:lnTo>
                  <a:lnTo>
                    <a:pt x="462" y="402"/>
                  </a:lnTo>
                  <a:lnTo>
                    <a:pt x="464" y="402"/>
                  </a:lnTo>
                  <a:lnTo>
                    <a:pt x="464" y="402"/>
                  </a:lnTo>
                  <a:lnTo>
                    <a:pt x="466" y="402"/>
                  </a:lnTo>
                  <a:lnTo>
                    <a:pt x="466" y="399"/>
                  </a:lnTo>
                  <a:lnTo>
                    <a:pt x="466" y="397"/>
                  </a:lnTo>
                  <a:lnTo>
                    <a:pt x="466" y="395"/>
                  </a:lnTo>
                  <a:lnTo>
                    <a:pt x="469" y="395"/>
                  </a:lnTo>
                  <a:lnTo>
                    <a:pt x="471" y="395"/>
                  </a:lnTo>
                  <a:lnTo>
                    <a:pt x="473" y="392"/>
                  </a:lnTo>
                  <a:lnTo>
                    <a:pt x="473" y="392"/>
                  </a:lnTo>
                  <a:lnTo>
                    <a:pt x="476" y="388"/>
                  </a:lnTo>
                  <a:lnTo>
                    <a:pt x="476" y="388"/>
                  </a:lnTo>
                  <a:lnTo>
                    <a:pt x="476" y="385"/>
                  </a:lnTo>
                  <a:lnTo>
                    <a:pt x="476" y="385"/>
                  </a:lnTo>
                  <a:lnTo>
                    <a:pt x="473" y="383"/>
                  </a:lnTo>
                  <a:lnTo>
                    <a:pt x="473" y="383"/>
                  </a:lnTo>
                  <a:lnTo>
                    <a:pt x="473" y="381"/>
                  </a:lnTo>
                  <a:lnTo>
                    <a:pt x="476" y="378"/>
                  </a:lnTo>
                  <a:lnTo>
                    <a:pt x="478" y="376"/>
                  </a:lnTo>
                  <a:lnTo>
                    <a:pt x="480" y="373"/>
                  </a:lnTo>
                  <a:lnTo>
                    <a:pt x="483" y="373"/>
                  </a:lnTo>
                  <a:lnTo>
                    <a:pt x="483" y="373"/>
                  </a:lnTo>
                  <a:lnTo>
                    <a:pt x="483" y="373"/>
                  </a:lnTo>
                  <a:lnTo>
                    <a:pt x="483" y="373"/>
                  </a:lnTo>
                  <a:lnTo>
                    <a:pt x="483" y="373"/>
                  </a:lnTo>
                  <a:lnTo>
                    <a:pt x="483" y="373"/>
                  </a:lnTo>
                  <a:lnTo>
                    <a:pt x="485" y="373"/>
                  </a:lnTo>
                  <a:lnTo>
                    <a:pt x="485" y="373"/>
                  </a:lnTo>
                  <a:lnTo>
                    <a:pt x="485" y="373"/>
                  </a:lnTo>
                  <a:lnTo>
                    <a:pt x="485" y="371"/>
                  </a:lnTo>
                  <a:lnTo>
                    <a:pt x="485" y="371"/>
                  </a:lnTo>
                  <a:lnTo>
                    <a:pt x="485" y="371"/>
                  </a:lnTo>
                  <a:lnTo>
                    <a:pt x="488" y="369"/>
                  </a:lnTo>
                  <a:lnTo>
                    <a:pt x="490" y="369"/>
                  </a:lnTo>
                  <a:lnTo>
                    <a:pt x="490" y="369"/>
                  </a:lnTo>
                  <a:lnTo>
                    <a:pt x="490" y="369"/>
                  </a:lnTo>
                  <a:lnTo>
                    <a:pt x="490" y="369"/>
                  </a:lnTo>
                  <a:lnTo>
                    <a:pt x="492" y="369"/>
                  </a:lnTo>
                  <a:lnTo>
                    <a:pt x="492" y="369"/>
                  </a:lnTo>
                  <a:lnTo>
                    <a:pt x="492" y="366"/>
                  </a:lnTo>
                  <a:lnTo>
                    <a:pt x="492" y="366"/>
                  </a:lnTo>
                  <a:lnTo>
                    <a:pt x="490" y="364"/>
                  </a:lnTo>
                  <a:lnTo>
                    <a:pt x="488" y="359"/>
                  </a:lnTo>
                  <a:lnTo>
                    <a:pt x="485" y="359"/>
                  </a:lnTo>
                  <a:lnTo>
                    <a:pt x="485" y="359"/>
                  </a:lnTo>
                  <a:lnTo>
                    <a:pt x="485" y="359"/>
                  </a:lnTo>
                  <a:lnTo>
                    <a:pt x="485" y="359"/>
                  </a:lnTo>
                  <a:lnTo>
                    <a:pt x="485" y="357"/>
                  </a:lnTo>
                  <a:lnTo>
                    <a:pt x="488" y="357"/>
                  </a:lnTo>
                  <a:lnTo>
                    <a:pt x="490" y="352"/>
                  </a:lnTo>
                  <a:lnTo>
                    <a:pt x="492" y="347"/>
                  </a:lnTo>
                  <a:lnTo>
                    <a:pt x="497" y="345"/>
                  </a:lnTo>
                  <a:lnTo>
                    <a:pt x="497" y="343"/>
                  </a:lnTo>
                  <a:lnTo>
                    <a:pt x="499" y="343"/>
                  </a:lnTo>
                  <a:lnTo>
                    <a:pt x="499" y="343"/>
                  </a:lnTo>
                  <a:lnTo>
                    <a:pt x="499" y="340"/>
                  </a:lnTo>
                  <a:lnTo>
                    <a:pt x="499" y="338"/>
                  </a:lnTo>
                  <a:lnTo>
                    <a:pt x="499" y="336"/>
                  </a:lnTo>
                  <a:lnTo>
                    <a:pt x="499" y="336"/>
                  </a:lnTo>
                  <a:lnTo>
                    <a:pt x="499" y="333"/>
                  </a:lnTo>
                  <a:lnTo>
                    <a:pt x="502" y="331"/>
                  </a:lnTo>
                  <a:lnTo>
                    <a:pt x="507" y="324"/>
                  </a:lnTo>
                  <a:lnTo>
                    <a:pt x="509" y="321"/>
                  </a:lnTo>
                  <a:lnTo>
                    <a:pt x="509" y="321"/>
                  </a:lnTo>
                  <a:lnTo>
                    <a:pt x="509" y="319"/>
                  </a:lnTo>
                  <a:lnTo>
                    <a:pt x="509" y="319"/>
                  </a:lnTo>
                  <a:lnTo>
                    <a:pt x="509" y="317"/>
                  </a:lnTo>
                  <a:lnTo>
                    <a:pt x="509" y="314"/>
                  </a:lnTo>
                  <a:lnTo>
                    <a:pt x="509" y="312"/>
                  </a:lnTo>
                  <a:lnTo>
                    <a:pt x="511" y="310"/>
                  </a:lnTo>
                  <a:lnTo>
                    <a:pt x="511" y="310"/>
                  </a:lnTo>
                  <a:lnTo>
                    <a:pt x="511" y="310"/>
                  </a:lnTo>
                  <a:lnTo>
                    <a:pt x="511" y="307"/>
                  </a:lnTo>
                  <a:lnTo>
                    <a:pt x="511" y="302"/>
                  </a:lnTo>
                  <a:lnTo>
                    <a:pt x="511" y="300"/>
                  </a:lnTo>
                  <a:lnTo>
                    <a:pt x="511" y="298"/>
                  </a:lnTo>
                  <a:lnTo>
                    <a:pt x="511" y="298"/>
                  </a:lnTo>
                  <a:lnTo>
                    <a:pt x="514" y="295"/>
                  </a:lnTo>
                  <a:lnTo>
                    <a:pt x="516" y="295"/>
                  </a:lnTo>
                  <a:lnTo>
                    <a:pt x="516" y="295"/>
                  </a:lnTo>
                  <a:lnTo>
                    <a:pt x="516" y="295"/>
                  </a:lnTo>
                  <a:lnTo>
                    <a:pt x="518" y="295"/>
                  </a:lnTo>
                  <a:lnTo>
                    <a:pt x="518" y="295"/>
                  </a:lnTo>
                  <a:lnTo>
                    <a:pt x="518" y="293"/>
                  </a:lnTo>
                  <a:lnTo>
                    <a:pt x="521" y="293"/>
                  </a:lnTo>
                  <a:lnTo>
                    <a:pt x="521" y="293"/>
                  </a:lnTo>
                  <a:lnTo>
                    <a:pt x="521" y="291"/>
                  </a:lnTo>
                  <a:lnTo>
                    <a:pt x="521" y="291"/>
                  </a:lnTo>
                  <a:lnTo>
                    <a:pt x="518" y="288"/>
                  </a:lnTo>
                  <a:lnTo>
                    <a:pt x="518" y="286"/>
                  </a:lnTo>
                  <a:lnTo>
                    <a:pt x="521" y="286"/>
                  </a:lnTo>
                  <a:lnTo>
                    <a:pt x="521" y="286"/>
                  </a:lnTo>
                  <a:lnTo>
                    <a:pt x="521" y="286"/>
                  </a:lnTo>
                  <a:lnTo>
                    <a:pt x="523" y="286"/>
                  </a:lnTo>
                  <a:lnTo>
                    <a:pt x="523" y="286"/>
                  </a:lnTo>
                  <a:lnTo>
                    <a:pt x="523" y="286"/>
                  </a:lnTo>
                  <a:lnTo>
                    <a:pt x="525" y="286"/>
                  </a:lnTo>
                  <a:lnTo>
                    <a:pt x="525" y="286"/>
                  </a:lnTo>
                  <a:lnTo>
                    <a:pt x="528" y="286"/>
                  </a:lnTo>
                  <a:lnTo>
                    <a:pt x="528" y="286"/>
                  </a:lnTo>
                  <a:lnTo>
                    <a:pt x="528" y="286"/>
                  </a:lnTo>
                  <a:lnTo>
                    <a:pt x="535" y="284"/>
                  </a:lnTo>
                  <a:lnTo>
                    <a:pt x="535" y="284"/>
                  </a:lnTo>
                  <a:lnTo>
                    <a:pt x="535" y="281"/>
                  </a:lnTo>
                  <a:lnTo>
                    <a:pt x="535" y="279"/>
                  </a:lnTo>
                  <a:lnTo>
                    <a:pt x="537" y="279"/>
                  </a:lnTo>
                  <a:lnTo>
                    <a:pt x="537" y="279"/>
                  </a:lnTo>
                  <a:lnTo>
                    <a:pt x="537" y="279"/>
                  </a:lnTo>
                  <a:lnTo>
                    <a:pt x="540" y="279"/>
                  </a:lnTo>
                  <a:lnTo>
                    <a:pt x="540" y="279"/>
                  </a:lnTo>
                  <a:lnTo>
                    <a:pt x="540" y="279"/>
                  </a:lnTo>
                  <a:lnTo>
                    <a:pt x="542" y="276"/>
                  </a:lnTo>
                  <a:lnTo>
                    <a:pt x="542" y="274"/>
                  </a:lnTo>
                  <a:lnTo>
                    <a:pt x="542" y="265"/>
                  </a:lnTo>
                  <a:lnTo>
                    <a:pt x="542" y="262"/>
                  </a:lnTo>
                  <a:lnTo>
                    <a:pt x="542" y="260"/>
                  </a:lnTo>
                  <a:lnTo>
                    <a:pt x="544" y="257"/>
                  </a:lnTo>
                  <a:lnTo>
                    <a:pt x="547" y="253"/>
                  </a:lnTo>
                  <a:lnTo>
                    <a:pt x="547" y="253"/>
                  </a:lnTo>
                  <a:lnTo>
                    <a:pt x="547" y="250"/>
                  </a:lnTo>
                  <a:lnTo>
                    <a:pt x="547" y="248"/>
                  </a:lnTo>
                  <a:lnTo>
                    <a:pt x="547" y="248"/>
                  </a:lnTo>
                  <a:lnTo>
                    <a:pt x="547" y="246"/>
                  </a:lnTo>
                  <a:lnTo>
                    <a:pt x="544" y="246"/>
                  </a:lnTo>
                  <a:lnTo>
                    <a:pt x="544" y="246"/>
                  </a:lnTo>
                  <a:lnTo>
                    <a:pt x="544" y="246"/>
                  </a:lnTo>
                  <a:lnTo>
                    <a:pt x="544" y="246"/>
                  </a:lnTo>
                  <a:lnTo>
                    <a:pt x="547" y="243"/>
                  </a:lnTo>
                  <a:lnTo>
                    <a:pt x="549" y="243"/>
                  </a:lnTo>
                  <a:lnTo>
                    <a:pt x="549" y="243"/>
                  </a:lnTo>
                  <a:lnTo>
                    <a:pt x="551" y="241"/>
                  </a:lnTo>
                  <a:lnTo>
                    <a:pt x="551" y="241"/>
                  </a:lnTo>
                  <a:lnTo>
                    <a:pt x="554" y="239"/>
                  </a:lnTo>
                  <a:lnTo>
                    <a:pt x="559" y="239"/>
                  </a:lnTo>
                  <a:lnTo>
                    <a:pt x="563" y="236"/>
                  </a:lnTo>
                  <a:lnTo>
                    <a:pt x="563" y="231"/>
                  </a:lnTo>
                  <a:lnTo>
                    <a:pt x="563" y="229"/>
                  </a:lnTo>
                  <a:lnTo>
                    <a:pt x="566" y="224"/>
                  </a:lnTo>
                  <a:lnTo>
                    <a:pt x="566" y="224"/>
                  </a:lnTo>
                  <a:lnTo>
                    <a:pt x="566" y="222"/>
                  </a:lnTo>
                  <a:lnTo>
                    <a:pt x="566" y="222"/>
                  </a:lnTo>
                  <a:lnTo>
                    <a:pt x="566" y="222"/>
                  </a:lnTo>
                  <a:lnTo>
                    <a:pt x="563" y="220"/>
                  </a:lnTo>
                  <a:lnTo>
                    <a:pt x="563" y="220"/>
                  </a:lnTo>
                  <a:lnTo>
                    <a:pt x="563" y="217"/>
                  </a:lnTo>
                  <a:lnTo>
                    <a:pt x="563" y="217"/>
                  </a:lnTo>
                  <a:lnTo>
                    <a:pt x="566" y="215"/>
                  </a:lnTo>
                  <a:lnTo>
                    <a:pt x="566" y="213"/>
                  </a:lnTo>
                  <a:lnTo>
                    <a:pt x="566" y="213"/>
                  </a:lnTo>
                  <a:lnTo>
                    <a:pt x="563" y="210"/>
                  </a:lnTo>
                  <a:lnTo>
                    <a:pt x="563" y="210"/>
                  </a:lnTo>
                  <a:lnTo>
                    <a:pt x="566" y="208"/>
                  </a:lnTo>
                  <a:lnTo>
                    <a:pt x="568" y="205"/>
                  </a:lnTo>
                  <a:lnTo>
                    <a:pt x="570" y="205"/>
                  </a:lnTo>
                  <a:lnTo>
                    <a:pt x="573" y="205"/>
                  </a:lnTo>
                  <a:lnTo>
                    <a:pt x="573" y="205"/>
                  </a:lnTo>
                  <a:lnTo>
                    <a:pt x="573" y="205"/>
                  </a:lnTo>
                  <a:lnTo>
                    <a:pt x="575" y="203"/>
                  </a:lnTo>
                  <a:lnTo>
                    <a:pt x="575" y="203"/>
                  </a:lnTo>
                  <a:lnTo>
                    <a:pt x="575" y="201"/>
                  </a:lnTo>
                  <a:lnTo>
                    <a:pt x="575" y="201"/>
                  </a:lnTo>
                  <a:lnTo>
                    <a:pt x="575" y="201"/>
                  </a:lnTo>
                  <a:lnTo>
                    <a:pt x="575" y="198"/>
                  </a:lnTo>
                  <a:lnTo>
                    <a:pt x="575" y="198"/>
                  </a:lnTo>
                  <a:lnTo>
                    <a:pt x="578" y="196"/>
                  </a:lnTo>
                  <a:lnTo>
                    <a:pt x="580" y="184"/>
                  </a:lnTo>
                  <a:lnTo>
                    <a:pt x="580" y="177"/>
                  </a:lnTo>
                  <a:lnTo>
                    <a:pt x="582" y="175"/>
                  </a:lnTo>
                  <a:lnTo>
                    <a:pt x="592" y="160"/>
                  </a:lnTo>
                  <a:lnTo>
                    <a:pt x="592" y="160"/>
                  </a:lnTo>
                  <a:lnTo>
                    <a:pt x="592" y="160"/>
                  </a:lnTo>
                  <a:lnTo>
                    <a:pt x="592" y="158"/>
                  </a:lnTo>
                  <a:lnTo>
                    <a:pt x="592" y="156"/>
                  </a:lnTo>
                  <a:lnTo>
                    <a:pt x="594" y="156"/>
                  </a:lnTo>
                  <a:lnTo>
                    <a:pt x="594" y="156"/>
                  </a:lnTo>
                  <a:lnTo>
                    <a:pt x="596" y="153"/>
                  </a:lnTo>
                  <a:lnTo>
                    <a:pt x="596" y="153"/>
                  </a:lnTo>
                  <a:lnTo>
                    <a:pt x="596" y="151"/>
                  </a:lnTo>
                  <a:lnTo>
                    <a:pt x="599" y="149"/>
                  </a:lnTo>
                  <a:lnTo>
                    <a:pt x="601" y="146"/>
                  </a:lnTo>
                  <a:lnTo>
                    <a:pt x="604" y="144"/>
                  </a:lnTo>
                  <a:lnTo>
                    <a:pt x="604" y="142"/>
                  </a:lnTo>
                  <a:lnTo>
                    <a:pt x="606" y="142"/>
                  </a:lnTo>
                  <a:lnTo>
                    <a:pt x="608" y="144"/>
                  </a:lnTo>
                  <a:lnTo>
                    <a:pt x="613" y="144"/>
                  </a:lnTo>
                  <a:lnTo>
                    <a:pt x="613" y="144"/>
                  </a:lnTo>
                  <a:lnTo>
                    <a:pt x="615" y="144"/>
                  </a:lnTo>
                  <a:lnTo>
                    <a:pt x="615" y="144"/>
                  </a:lnTo>
                  <a:lnTo>
                    <a:pt x="615" y="144"/>
                  </a:lnTo>
                  <a:lnTo>
                    <a:pt x="618" y="142"/>
                  </a:lnTo>
                  <a:lnTo>
                    <a:pt x="618" y="142"/>
                  </a:lnTo>
                  <a:lnTo>
                    <a:pt x="620" y="142"/>
                  </a:lnTo>
                  <a:lnTo>
                    <a:pt x="620" y="142"/>
                  </a:lnTo>
                  <a:lnTo>
                    <a:pt x="625" y="137"/>
                  </a:lnTo>
                  <a:lnTo>
                    <a:pt x="627" y="137"/>
                  </a:lnTo>
                  <a:lnTo>
                    <a:pt x="630" y="134"/>
                  </a:lnTo>
                  <a:lnTo>
                    <a:pt x="630" y="134"/>
                  </a:lnTo>
                  <a:lnTo>
                    <a:pt x="632" y="132"/>
                  </a:lnTo>
                  <a:lnTo>
                    <a:pt x="634" y="132"/>
                  </a:lnTo>
                  <a:lnTo>
                    <a:pt x="637" y="132"/>
                  </a:lnTo>
                  <a:lnTo>
                    <a:pt x="637" y="130"/>
                  </a:lnTo>
                  <a:lnTo>
                    <a:pt x="639" y="130"/>
                  </a:lnTo>
                  <a:lnTo>
                    <a:pt x="639" y="127"/>
                  </a:lnTo>
                  <a:lnTo>
                    <a:pt x="639" y="127"/>
                  </a:lnTo>
                  <a:lnTo>
                    <a:pt x="639" y="125"/>
                  </a:lnTo>
                  <a:lnTo>
                    <a:pt x="639" y="125"/>
                  </a:lnTo>
                  <a:lnTo>
                    <a:pt x="639" y="123"/>
                  </a:lnTo>
                  <a:lnTo>
                    <a:pt x="639" y="123"/>
                  </a:lnTo>
                  <a:lnTo>
                    <a:pt x="637" y="123"/>
                  </a:lnTo>
                  <a:lnTo>
                    <a:pt x="637" y="120"/>
                  </a:lnTo>
                  <a:lnTo>
                    <a:pt x="637" y="120"/>
                  </a:lnTo>
                  <a:lnTo>
                    <a:pt x="637" y="120"/>
                  </a:lnTo>
                  <a:lnTo>
                    <a:pt x="637" y="120"/>
                  </a:lnTo>
                  <a:lnTo>
                    <a:pt x="634" y="120"/>
                  </a:lnTo>
                  <a:lnTo>
                    <a:pt x="634" y="120"/>
                  </a:lnTo>
                  <a:lnTo>
                    <a:pt x="634" y="120"/>
                  </a:lnTo>
                  <a:lnTo>
                    <a:pt x="634" y="118"/>
                  </a:lnTo>
                  <a:lnTo>
                    <a:pt x="634" y="118"/>
                  </a:lnTo>
                  <a:lnTo>
                    <a:pt x="637" y="115"/>
                  </a:lnTo>
                  <a:lnTo>
                    <a:pt x="637" y="115"/>
                  </a:lnTo>
                  <a:lnTo>
                    <a:pt x="639" y="108"/>
                  </a:lnTo>
                  <a:lnTo>
                    <a:pt x="639" y="108"/>
                  </a:lnTo>
                  <a:lnTo>
                    <a:pt x="639" y="106"/>
                  </a:lnTo>
                  <a:lnTo>
                    <a:pt x="639" y="106"/>
                  </a:lnTo>
                  <a:lnTo>
                    <a:pt x="639" y="106"/>
                  </a:lnTo>
                  <a:lnTo>
                    <a:pt x="639" y="104"/>
                  </a:lnTo>
                  <a:lnTo>
                    <a:pt x="637" y="101"/>
                  </a:lnTo>
                  <a:lnTo>
                    <a:pt x="639" y="101"/>
                  </a:lnTo>
                  <a:lnTo>
                    <a:pt x="639" y="101"/>
                  </a:lnTo>
                  <a:lnTo>
                    <a:pt x="639" y="97"/>
                  </a:lnTo>
                  <a:lnTo>
                    <a:pt x="639" y="97"/>
                  </a:lnTo>
                  <a:lnTo>
                    <a:pt x="639" y="97"/>
                  </a:lnTo>
                  <a:lnTo>
                    <a:pt x="641" y="94"/>
                  </a:lnTo>
                  <a:lnTo>
                    <a:pt x="641" y="94"/>
                  </a:lnTo>
                  <a:lnTo>
                    <a:pt x="641" y="94"/>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3" name="Freeform 97">
              <a:extLst>
                <a:ext uri="{FF2B5EF4-FFF2-40B4-BE49-F238E27FC236}">
                  <a16:creationId xmlns:a16="http://schemas.microsoft.com/office/drawing/2014/main" xmlns="" id="{B43DC444-D016-770B-F1B8-5682110C7FC5}"/>
                </a:ext>
              </a:extLst>
            </p:cNvPr>
            <p:cNvSpPr>
              <a:spLocks/>
            </p:cNvSpPr>
            <p:nvPr/>
          </p:nvSpPr>
          <p:spPr bwMode="auto">
            <a:xfrm>
              <a:off x="7231062" y="1537854"/>
              <a:ext cx="1341438" cy="1047750"/>
            </a:xfrm>
            <a:custGeom>
              <a:avLst/>
              <a:gdLst>
                <a:gd name="T0" fmla="*/ 826 w 845"/>
                <a:gd name="T1" fmla="*/ 144 h 660"/>
                <a:gd name="T2" fmla="*/ 810 w 845"/>
                <a:gd name="T3" fmla="*/ 121 h 660"/>
                <a:gd name="T4" fmla="*/ 802 w 845"/>
                <a:gd name="T5" fmla="*/ 80 h 660"/>
                <a:gd name="T6" fmla="*/ 783 w 845"/>
                <a:gd name="T7" fmla="*/ 33 h 660"/>
                <a:gd name="T8" fmla="*/ 694 w 845"/>
                <a:gd name="T9" fmla="*/ 14 h 660"/>
                <a:gd name="T10" fmla="*/ 618 w 845"/>
                <a:gd name="T11" fmla="*/ 9 h 660"/>
                <a:gd name="T12" fmla="*/ 556 w 845"/>
                <a:gd name="T13" fmla="*/ 47 h 660"/>
                <a:gd name="T14" fmla="*/ 495 w 845"/>
                <a:gd name="T15" fmla="*/ 87 h 660"/>
                <a:gd name="T16" fmla="*/ 431 w 845"/>
                <a:gd name="T17" fmla="*/ 125 h 660"/>
                <a:gd name="T18" fmla="*/ 365 w 845"/>
                <a:gd name="T19" fmla="*/ 175 h 660"/>
                <a:gd name="T20" fmla="*/ 308 w 845"/>
                <a:gd name="T21" fmla="*/ 227 h 660"/>
                <a:gd name="T22" fmla="*/ 218 w 845"/>
                <a:gd name="T23" fmla="*/ 277 h 660"/>
                <a:gd name="T24" fmla="*/ 218 w 845"/>
                <a:gd name="T25" fmla="*/ 369 h 660"/>
                <a:gd name="T26" fmla="*/ 209 w 845"/>
                <a:gd name="T27" fmla="*/ 407 h 660"/>
                <a:gd name="T28" fmla="*/ 199 w 845"/>
                <a:gd name="T29" fmla="*/ 440 h 660"/>
                <a:gd name="T30" fmla="*/ 152 w 845"/>
                <a:gd name="T31" fmla="*/ 457 h 660"/>
                <a:gd name="T32" fmla="*/ 88 w 845"/>
                <a:gd name="T33" fmla="*/ 464 h 660"/>
                <a:gd name="T34" fmla="*/ 29 w 845"/>
                <a:gd name="T35" fmla="*/ 483 h 660"/>
                <a:gd name="T36" fmla="*/ 3 w 845"/>
                <a:gd name="T37" fmla="*/ 495 h 660"/>
                <a:gd name="T38" fmla="*/ 12 w 845"/>
                <a:gd name="T39" fmla="*/ 530 h 660"/>
                <a:gd name="T40" fmla="*/ 17 w 845"/>
                <a:gd name="T41" fmla="*/ 540 h 660"/>
                <a:gd name="T42" fmla="*/ 24 w 845"/>
                <a:gd name="T43" fmla="*/ 551 h 660"/>
                <a:gd name="T44" fmla="*/ 45 w 845"/>
                <a:gd name="T45" fmla="*/ 563 h 660"/>
                <a:gd name="T46" fmla="*/ 50 w 845"/>
                <a:gd name="T47" fmla="*/ 570 h 660"/>
                <a:gd name="T48" fmla="*/ 67 w 845"/>
                <a:gd name="T49" fmla="*/ 603 h 660"/>
                <a:gd name="T50" fmla="*/ 95 w 845"/>
                <a:gd name="T51" fmla="*/ 606 h 660"/>
                <a:gd name="T52" fmla="*/ 112 w 845"/>
                <a:gd name="T53" fmla="*/ 618 h 660"/>
                <a:gd name="T54" fmla="*/ 102 w 845"/>
                <a:gd name="T55" fmla="*/ 622 h 660"/>
                <a:gd name="T56" fmla="*/ 121 w 845"/>
                <a:gd name="T57" fmla="*/ 644 h 660"/>
                <a:gd name="T58" fmla="*/ 121 w 845"/>
                <a:gd name="T59" fmla="*/ 629 h 660"/>
                <a:gd name="T60" fmla="*/ 128 w 845"/>
                <a:gd name="T61" fmla="*/ 629 h 660"/>
                <a:gd name="T62" fmla="*/ 135 w 845"/>
                <a:gd name="T63" fmla="*/ 625 h 660"/>
                <a:gd name="T64" fmla="*/ 149 w 845"/>
                <a:gd name="T65" fmla="*/ 627 h 660"/>
                <a:gd name="T66" fmla="*/ 168 w 845"/>
                <a:gd name="T67" fmla="*/ 648 h 660"/>
                <a:gd name="T68" fmla="*/ 182 w 845"/>
                <a:gd name="T69" fmla="*/ 658 h 660"/>
                <a:gd name="T70" fmla="*/ 185 w 845"/>
                <a:gd name="T71" fmla="*/ 648 h 660"/>
                <a:gd name="T72" fmla="*/ 216 w 845"/>
                <a:gd name="T73" fmla="*/ 563 h 660"/>
                <a:gd name="T74" fmla="*/ 275 w 845"/>
                <a:gd name="T75" fmla="*/ 547 h 660"/>
                <a:gd name="T76" fmla="*/ 332 w 845"/>
                <a:gd name="T77" fmla="*/ 554 h 660"/>
                <a:gd name="T78" fmla="*/ 384 w 845"/>
                <a:gd name="T79" fmla="*/ 582 h 660"/>
                <a:gd name="T80" fmla="*/ 436 w 845"/>
                <a:gd name="T81" fmla="*/ 580 h 660"/>
                <a:gd name="T82" fmla="*/ 471 w 845"/>
                <a:gd name="T83" fmla="*/ 596 h 660"/>
                <a:gd name="T84" fmla="*/ 521 w 845"/>
                <a:gd name="T85" fmla="*/ 584 h 660"/>
                <a:gd name="T86" fmla="*/ 637 w 845"/>
                <a:gd name="T87" fmla="*/ 582 h 660"/>
                <a:gd name="T88" fmla="*/ 651 w 845"/>
                <a:gd name="T89" fmla="*/ 584 h 660"/>
                <a:gd name="T90" fmla="*/ 663 w 845"/>
                <a:gd name="T91" fmla="*/ 577 h 660"/>
                <a:gd name="T92" fmla="*/ 670 w 845"/>
                <a:gd name="T93" fmla="*/ 573 h 660"/>
                <a:gd name="T94" fmla="*/ 677 w 845"/>
                <a:gd name="T95" fmla="*/ 566 h 660"/>
                <a:gd name="T96" fmla="*/ 682 w 845"/>
                <a:gd name="T97" fmla="*/ 563 h 660"/>
                <a:gd name="T98" fmla="*/ 696 w 845"/>
                <a:gd name="T99" fmla="*/ 558 h 660"/>
                <a:gd name="T100" fmla="*/ 701 w 845"/>
                <a:gd name="T101" fmla="*/ 556 h 660"/>
                <a:gd name="T102" fmla="*/ 717 w 845"/>
                <a:gd name="T103" fmla="*/ 537 h 660"/>
                <a:gd name="T104" fmla="*/ 720 w 845"/>
                <a:gd name="T105" fmla="*/ 506 h 660"/>
                <a:gd name="T106" fmla="*/ 729 w 845"/>
                <a:gd name="T107" fmla="*/ 492 h 660"/>
                <a:gd name="T108" fmla="*/ 748 w 845"/>
                <a:gd name="T109" fmla="*/ 457 h 660"/>
                <a:gd name="T110" fmla="*/ 786 w 845"/>
                <a:gd name="T111" fmla="*/ 409 h 660"/>
                <a:gd name="T112" fmla="*/ 819 w 845"/>
                <a:gd name="T113" fmla="*/ 367 h 660"/>
                <a:gd name="T114" fmla="*/ 824 w 845"/>
                <a:gd name="T115" fmla="*/ 322 h 660"/>
                <a:gd name="T116" fmla="*/ 826 w 845"/>
                <a:gd name="T117" fmla="*/ 279 h 660"/>
                <a:gd name="T118" fmla="*/ 831 w 845"/>
                <a:gd name="T119" fmla="*/ 237 h 660"/>
                <a:gd name="T120" fmla="*/ 843 w 845"/>
                <a:gd name="T121" fmla="*/ 18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5" h="660">
                  <a:moveTo>
                    <a:pt x="845" y="180"/>
                  </a:moveTo>
                  <a:lnTo>
                    <a:pt x="845" y="180"/>
                  </a:lnTo>
                  <a:lnTo>
                    <a:pt x="843" y="177"/>
                  </a:lnTo>
                  <a:lnTo>
                    <a:pt x="840" y="175"/>
                  </a:lnTo>
                  <a:lnTo>
                    <a:pt x="838" y="170"/>
                  </a:lnTo>
                  <a:lnTo>
                    <a:pt x="836" y="168"/>
                  </a:lnTo>
                  <a:lnTo>
                    <a:pt x="831" y="163"/>
                  </a:lnTo>
                  <a:lnTo>
                    <a:pt x="831" y="163"/>
                  </a:lnTo>
                  <a:lnTo>
                    <a:pt x="826" y="158"/>
                  </a:lnTo>
                  <a:lnTo>
                    <a:pt x="824" y="158"/>
                  </a:lnTo>
                  <a:lnTo>
                    <a:pt x="824" y="156"/>
                  </a:lnTo>
                  <a:lnTo>
                    <a:pt x="824" y="156"/>
                  </a:lnTo>
                  <a:lnTo>
                    <a:pt x="824" y="151"/>
                  </a:lnTo>
                  <a:lnTo>
                    <a:pt x="824" y="149"/>
                  </a:lnTo>
                  <a:lnTo>
                    <a:pt x="824" y="147"/>
                  </a:lnTo>
                  <a:lnTo>
                    <a:pt x="826" y="147"/>
                  </a:lnTo>
                  <a:lnTo>
                    <a:pt x="826" y="144"/>
                  </a:lnTo>
                  <a:lnTo>
                    <a:pt x="824" y="144"/>
                  </a:lnTo>
                  <a:lnTo>
                    <a:pt x="824" y="142"/>
                  </a:lnTo>
                  <a:lnTo>
                    <a:pt x="824" y="142"/>
                  </a:lnTo>
                  <a:lnTo>
                    <a:pt x="821" y="140"/>
                  </a:lnTo>
                  <a:lnTo>
                    <a:pt x="821" y="137"/>
                  </a:lnTo>
                  <a:lnTo>
                    <a:pt x="821" y="137"/>
                  </a:lnTo>
                  <a:lnTo>
                    <a:pt x="819" y="135"/>
                  </a:lnTo>
                  <a:lnTo>
                    <a:pt x="819" y="135"/>
                  </a:lnTo>
                  <a:lnTo>
                    <a:pt x="817" y="132"/>
                  </a:lnTo>
                  <a:lnTo>
                    <a:pt x="817" y="130"/>
                  </a:lnTo>
                  <a:lnTo>
                    <a:pt x="817" y="130"/>
                  </a:lnTo>
                  <a:lnTo>
                    <a:pt x="814" y="128"/>
                  </a:lnTo>
                  <a:lnTo>
                    <a:pt x="814" y="128"/>
                  </a:lnTo>
                  <a:lnTo>
                    <a:pt x="814" y="125"/>
                  </a:lnTo>
                  <a:lnTo>
                    <a:pt x="812" y="123"/>
                  </a:lnTo>
                  <a:lnTo>
                    <a:pt x="812" y="123"/>
                  </a:lnTo>
                  <a:lnTo>
                    <a:pt x="810" y="121"/>
                  </a:lnTo>
                  <a:lnTo>
                    <a:pt x="807" y="118"/>
                  </a:lnTo>
                  <a:lnTo>
                    <a:pt x="807" y="118"/>
                  </a:lnTo>
                  <a:lnTo>
                    <a:pt x="805" y="116"/>
                  </a:lnTo>
                  <a:lnTo>
                    <a:pt x="805" y="116"/>
                  </a:lnTo>
                  <a:lnTo>
                    <a:pt x="805" y="116"/>
                  </a:lnTo>
                  <a:lnTo>
                    <a:pt x="805" y="114"/>
                  </a:lnTo>
                  <a:lnTo>
                    <a:pt x="805" y="111"/>
                  </a:lnTo>
                  <a:lnTo>
                    <a:pt x="802" y="109"/>
                  </a:lnTo>
                  <a:lnTo>
                    <a:pt x="802" y="104"/>
                  </a:lnTo>
                  <a:lnTo>
                    <a:pt x="802" y="99"/>
                  </a:lnTo>
                  <a:lnTo>
                    <a:pt x="802" y="95"/>
                  </a:lnTo>
                  <a:lnTo>
                    <a:pt x="802" y="90"/>
                  </a:lnTo>
                  <a:lnTo>
                    <a:pt x="802" y="87"/>
                  </a:lnTo>
                  <a:lnTo>
                    <a:pt x="802" y="87"/>
                  </a:lnTo>
                  <a:lnTo>
                    <a:pt x="802" y="85"/>
                  </a:lnTo>
                  <a:lnTo>
                    <a:pt x="802" y="83"/>
                  </a:lnTo>
                  <a:lnTo>
                    <a:pt x="802" y="80"/>
                  </a:lnTo>
                  <a:lnTo>
                    <a:pt x="802" y="76"/>
                  </a:lnTo>
                  <a:lnTo>
                    <a:pt x="800" y="73"/>
                  </a:lnTo>
                  <a:lnTo>
                    <a:pt x="800" y="69"/>
                  </a:lnTo>
                  <a:lnTo>
                    <a:pt x="800" y="66"/>
                  </a:lnTo>
                  <a:lnTo>
                    <a:pt x="798" y="61"/>
                  </a:lnTo>
                  <a:lnTo>
                    <a:pt x="798" y="59"/>
                  </a:lnTo>
                  <a:lnTo>
                    <a:pt x="798" y="54"/>
                  </a:lnTo>
                  <a:lnTo>
                    <a:pt x="798" y="52"/>
                  </a:lnTo>
                  <a:lnTo>
                    <a:pt x="795" y="47"/>
                  </a:lnTo>
                  <a:lnTo>
                    <a:pt x="795" y="43"/>
                  </a:lnTo>
                  <a:lnTo>
                    <a:pt x="795" y="40"/>
                  </a:lnTo>
                  <a:lnTo>
                    <a:pt x="795" y="35"/>
                  </a:lnTo>
                  <a:lnTo>
                    <a:pt x="793" y="33"/>
                  </a:lnTo>
                  <a:lnTo>
                    <a:pt x="793" y="28"/>
                  </a:lnTo>
                  <a:lnTo>
                    <a:pt x="793" y="28"/>
                  </a:lnTo>
                  <a:lnTo>
                    <a:pt x="793" y="28"/>
                  </a:lnTo>
                  <a:lnTo>
                    <a:pt x="783" y="33"/>
                  </a:lnTo>
                  <a:lnTo>
                    <a:pt x="774" y="40"/>
                  </a:lnTo>
                  <a:lnTo>
                    <a:pt x="765" y="45"/>
                  </a:lnTo>
                  <a:lnTo>
                    <a:pt x="757" y="50"/>
                  </a:lnTo>
                  <a:lnTo>
                    <a:pt x="753" y="52"/>
                  </a:lnTo>
                  <a:lnTo>
                    <a:pt x="753" y="52"/>
                  </a:lnTo>
                  <a:lnTo>
                    <a:pt x="750" y="50"/>
                  </a:lnTo>
                  <a:lnTo>
                    <a:pt x="748" y="50"/>
                  </a:lnTo>
                  <a:lnTo>
                    <a:pt x="743" y="43"/>
                  </a:lnTo>
                  <a:lnTo>
                    <a:pt x="736" y="38"/>
                  </a:lnTo>
                  <a:lnTo>
                    <a:pt x="729" y="31"/>
                  </a:lnTo>
                  <a:lnTo>
                    <a:pt x="722" y="24"/>
                  </a:lnTo>
                  <a:lnTo>
                    <a:pt x="720" y="21"/>
                  </a:lnTo>
                  <a:lnTo>
                    <a:pt x="713" y="19"/>
                  </a:lnTo>
                  <a:lnTo>
                    <a:pt x="708" y="16"/>
                  </a:lnTo>
                  <a:lnTo>
                    <a:pt x="703" y="16"/>
                  </a:lnTo>
                  <a:lnTo>
                    <a:pt x="698" y="14"/>
                  </a:lnTo>
                  <a:lnTo>
                    <a:pt x="694" y="14"/>
                  </a:lnTo>
                  <a:lnTo>
                    <a:pt x="689" y="12"/>
                  </a:lnTo>
                  <a:lnTo>
                    <a:pt x="684" y="12"/>
                  </a:lnTo>
                  <a:lnTo>
                    <a:pt x="679" y="9"/>
                  </a:lnTo>
                  <a:lnTo>
                    <a:pt x="675" y="9"/>
                  </a:lnTo>
                  <a:lnTo>
                    <a:pt x="670" y="7"/>
                  </a:lnTo>
                  <a:lnTo>
                    <a:pt x="665" y="7"/>
                  </a:lnTo>
                  <a:lnTo>
                    <a:pt x="660" y="7"/>
                  </a:lnTo>
                  <a:lnTo>
                    <a:pt x="656" y="5"/>
                  </a:lnTo>
                  <a:lnTo>
                    <a:pt x="651" y="5"/>
                  </a:lnTo>
                  <a:lnTo>
                    <a:pt x="646" y="2"/>
                  </a:lnTo>
                  <a:lnTo>
                    <a:pt x="642" y="2"/>
                  </a:lnTo>
                  <a:lnTo>
                    <a:pt x="637" y="0"/>
                  </a:lnTo>
                  <a:lnTo>
                    <a:pt x="632" y="0"/>
                  </a:lnTo>
                  <a:lnTo>
                    <a:pt x="627" y="2"/>
                  </a:lnTo>
                  <a:lnTo>
                    <a:pt x="625" y="5"/>
                  </a:lnTo>
                  <a:lnTo>
                    <a:pt x="620" y="7"/>
                  </a:lnTo>
                  <a:lnTo>
                    <a:pt x="618" y="9"/>
                  </a:lnTo>
                  <a:lnTo>
                    <a:pt x="613" y="12"/>
                  </a:lnTo>
                  <a:lnTo>
                    <a:pt x="611" y="14"/>
                  </a:lnTo>
                  <a:lnTo>
                    <a:pt x="606" y="14"/>
                  </a:lnTo>
                  <a:lnTo>
                    <a:pt x="604" y="16"/>
                  </a:lnTo>
                  <a:lnTo>
                    <a:pt x="599" y="19"/>
                  </a:lnTo>
                  <a:lnTo>
                    <a:pt x="597" y="21"/>
                  </a:lnTo>
                  <a:lnTo>
                    <a:pt x="592" y="24"/>
                  </a:lnTo>
                  <a:lnTo>
                    <a:pt x="587" y="26"/>
                  </a:lnTo>
                  <a:lnTo>
                    <a:pt x="585" y="28"/>
                  </a:lnTo>
                  <a:lnTo>
                    <a:pt x="580" y="31"/>
                  </a:lnTo>
                  <a:lnTo>
                    <a:pt x="578" y="33"/>
                  </a:lnTo>
                  <a:lnTo>
                    <a:pt x="573" y="35"/>
                  </a:lnTo>
                  <a:lnTo>
                    <a:pt x="571" y="38"/>
                  </a:lnTo>
                  <a:lnTo>
                    <a:pt x="566" y="40"/>
                  </a:lnTo>
                  <a:lnTo>
                    <a:pt x="563" y="43"/>
                  </a:lnTo>
                  <a:lnTo>
                    <a:pt x="559" y="45"/>
                  </a:lnTo>
                  <a:lnTo>
                    <a:pt x="556" y="47"/>
                  </a:lnTo>
                  <a:lnTo>
                    <a:pt x="552" y="50"/>
                  </a:lnTo>
                  <a:lnTo>
                    <a:pt x="549" y="52"/>
                  </a:lnTo>
                  <a:lnTo>
                    <a:pt x="545" y="54"/>
                  </a:lnTo>
                  <a:lnTo>
                    <a:pt x="540" y="57"/>
                  </a:lnTo>
                  <a:lnTo>
                    <a:pt x="537" y="59"/>
                  </a:lnTo>
                  <a:lnTo>
                    <a:pt x="533" y="61"/>
                  </a:lnTo>
                  <a:lnTo>
                    <a:pt x="530" y="64"/>
                  </a:lnTo>
                  <a:lnTo>
                    <a:pt x="526" y="66"/>
                  </a:lnTo>
                  <a:lnTo>
                    <a:pt x="523" y="69"/>
                  </a:lnTo>
                  <a:lnTo>
                    <a:pt x="518" y="71"/>
                  </a:lnTo>
                  <a:lnTo>
                    <a:pt x="516" y="73"/>
                  </a:lnTo>
                  <a:lnTo>
                    <a:pt x="511" y="76"/>
                  </a:lnTo>
                  <a:lnTo>
                    <a:pt x="509" y="78"/>
                  </a:lnTo>
                  <a:lnTo>
                    <a:pt x="504" y="80"/>
                  </a:lnTo>
                  <a:lnTo>
                    <a:pt x="502" y="83"/>
                  </a:lnTo>
                  <a:lnTo>
                    <a:pt x="497" y="85"/>
                  </a:lnTo>
                  <a:lnTo>
                    <a:pt x="495" y="87"/>
                  </a:lnTo>
                  <a:lnTo>
                    <a:pt x="490" y="90"/>
                  </a:lnTo>
                  <a:lnTo>
                    <a:pt x="485" y="92"/>
                  </a:lnTo>
                  <a:lnTo>
                    <a:pt x="483" y="95"/>
                  </a:lnTo>
                  <a:lnTo>
                    <a:pt x="478" y="97"/>
                  </a:lnTo>
                  <a:lnTo>
                    <a:pt x="476" y="99"/>
                  </a:lnTo>
                  <a:lnTo>
                    <a:pt x="471" y="102"/>
                  </a:lnTo>
                  <a:lnTo>
                    <a:pt x="469" y="104"/>
                  </a:lnTo>
                  <a:lnTo>
                    <a:pt x="464" y="106"/>
                  </a:lnTo>
                  <a:lnTo>
                    <a:pt x="462" y="106"/>
                  </a:lnTo>
                  <a:lnTo>
                    <a:pt x="457" y="109"/>
                  </a:lnTo>
                  <a:lnTo>
                    <a:pt x="455" y="111"/>
                  </a:lnTo>
                  <a:lnTo>
                    <a:pt x="450" y="114"/>
                  </a:lnTo>
                  <a:lnTo>
                    <a:pt x="448" y="116"/>
                  </a:lnTo>
                  <a:lnTo>
                    <a:pt x="443" y="118"/>
                  </a:lnTo>
                  <a:lnTo>
                    <a:pt x="438" y="121"/>
                  </a:lnTo>
                  <a:lnTo>
                    <a:pt x="436" y="123"/>
                  </a:lnTo>
                  <a:lnTo>
                    <a:pt x="431" y="125"/>
                  </a:lnTo>
                  <a:lnTo>
                    <a:pt x="429" y="128"/>
                  </a:lnTo>
                  <a:lnTo>
                    <a:pt x="424" y="130"/>
                  </a:lnTo>
                  <a:lnTo>
                    <a:pt x="421" y="132"/>
                  </a:lnTo>
                  <a:lnTo>
                    <a:pt x="417" y="135"/>
                  </a:lnTo>
                  <a:lnTo>
                    <a:pt x="414" y="137"/>
                  </a:lnTo>
                  <a:lnTo>
                    <a:pt x="410" y="140"/>
                  </a:lnTo>
                  <a:lnTo>
                    <a:pt x="407" y="142"/>
                  </a:lnTo>
                  <a:lnTo>
                    <a:pt x="403" y="144"/>
                  </a:lnTo>
                  <a:lnTo>
                    <a:pt x="400" y="147"/>
                  </a:lnTo>
                  <a:lnTo>
                    <a:pt x="393" y="151"/>
                  </a:lnTo>
                  <a:lnTo>
                    <a:pt x="386" y="156"/>
                  </a:lnTo>
                  <a:lnTo>
                    <a:pt x="384" y="158"/>
                  </a:lnTo>
                  <a:lnTo>
                    <a:pt x="379" y="163"/>
                  </a:lnTo>
                  <a:lnTo>
                    <a:pt x="374" y="166"/>
                  </a:lnTo>
                  <a:lnTo>
                    <a:pt x="372" y="168"/>
                  </a:lnTo>
                  <a:lnTo>
                    <a:pt x="367" y="173"/>
                  </a:lnTo>
                  <a:lnTo>
                    <a:pt x="365" y="175"/>
                  </a:lnTo>
                  <a:lnTo>
                    <a:pt x="362" y="177"/>
                  </a:lnTo>
                  <a:lnTo>
                    <a:pt x="360" y="180"/>
                  </a:lnTo>
                  <a:lnTo>
                    <a:pt x="355" y="182"/>
                  </a:lnTo>
                  <a:lnTo>
                    <a:pt x="353" y="187"/>
                  </a:lnTo>
                  <a:lnTo>
                    <a:pt x="348" y="189"/>
                  </a:lnTo>
                  <a:lnTo>
                    <a:pt x="346" y="192"/>
                  </a:lnTo>
                  <a:lnTo>
                    <a:pt x="341" y="196"/>
                  </a:lnTo>
                  <a:lnTo>
                    <a:pt x="339" y="199"/>
                  </a:lnTo>
                  <a:lnTo>
                    <a:pt x="336" y="201"/>
                  </a:lnTo>
                  <a:lnTo>
                    <a:pt x="332" y="203"/>
                  </a:lnTo>
                  <a:lnTo>
                    <a:pt x="329" y="208"/>
                  </a:lnTo>
                  <a:lnTo>
                    <a:pt x="324" y="211"/>
                  </a:lnTo>
                  <a:lnTo>
                    <a:pt x="322" y="213"/>
                  </a:lnTo>
                  <a:lnTo>
                    <a:pt x="317" y="218"/>
                  </a:lnTo>
                  <a:lnTo>
                    <a:pt x="315" y="220"/>
                  </a:lnTo>
                  <a:lnTo>
                    <a:pt x="313" y="222"/>
                  </a:lnTo>
                  <a:lnTo>
                    <a:pt x="308" y="227"/>
                  </a:lnTo>
                  <a:lnTo>
                    <a:pt x="303" y="229"/>
                  </a:lnTo>
                  <a:lnTo>
                    <a:pt x="301" y="232"/>
                  </a:lnTo>
                  <a:lnTo>
                    <a:pt x="298" y="232"/>
                  </a:lnTo>
                  <a:lnTo>
                    <a:pt x="291" y="234"/>
                  </a:lnTo>
                  <a:lnTo>
                    <a:pt x="287" y="234"/>
                  </a:lnTo>
                  <a:lnTo>
                    <a:pt x="275" y="237"/>
                  </a:lnTo>
                  <a:lnTo>
                    <a:pt x="263" y="239"/>
                  </a:lnTo>
                  <a:lnTo>
                    <a:pt x="258" y="241"/>
                  </a:lnTo>
                  <a:lnTo>
                    <a:pt x="249" y="244"/>
                  </a:lnTo>
                  <a:lnTo>
                    <a:pt x="239" y="244"/>
                  </a:lnTo>
                  <a:lnTo>
                    <a:pt x="227" y="246"/>
                  </a:lnTo>
                  <a:lnTo>
                    <a:pt x="218" y="248"/>
                  </a:lnTo>
                  <a:lnTo>
                    <a:pt x="218" y="256"/>
                  </a:lnTo>
                  <a:lnTo>
                    <a:pt x="218" y="263"/>
                  </a:lnTo>
                  <a:lnTo>
                    <a:pt x="218" y="270"/>
                  </a:lnTo>
                  <a:lnTo>
                    <a:pt x="218" y="277"/>
                  </a:lnTo>
                  <a:lnTo>
                    <a:pt x="218" y="277"/>
                  </a:lnTo>
                  <a:lnTo>
                    <a:pt x="218" y="284"/>
                  </a:lnTo>
                  <a:lnTo>
                    <a:pt x="218" y="291"/>
                  </a:lnTo>
                  <a:lnTo>
                    <a:pt x="218" y="298"/>
                  </a:lnTo>
                  <a:lnTo>
                    <a:pt x="218" y="305"/>
                  </a:lnTo>
                  <a:lnTo>
                    <a:pt x="218" y="312"/>
                  </a:lnTo>
                  <a:lnTo>
                    <a:pt x="218" y="315"/>
                  </a:lnTo>
                  <a:lnTo>
                    <a:pt x="218" y="317"/>
                  </a:lnTo>
                  <a:lnTo>
                    <a:pt x="218" y="324"/>
                  </a:lnTo>
                  <a:lnTo>
                    <a:pt x="218" y="331"/>
                  </a:lnTo>
                  <a:lnTo>
                    <a:pt x="218" y="338"/>
                  </a:lnTo>
                  <a:lnTo>
                    <a:pt x="218" y="345"/>
                  </a:lnTo>
                  <a:lnTo>
                    <a:pt x="218" y="353"/>
                  </a:lnTo>
                  <a:lnTo>
                    <a:pt x="218" y="360"/>
                  </a:lnTo>
                  <a:lnTo>
                    <a:pt x="218" y="362"/>
                  </a:lnTo>
                  <a:lnTo>
                    <a:pt x="218" y="369"/>
                  </a:lnTo>
                  <a:lnTo>
                    <a:pt x="218" y="369"/>
                  </a:lnTo>
                  <a:lnTo>
                    <a:pt x="218" y="369"/>
                  </a:lnTo>
                  <a:lnTo>
                    <a:pt x="216" y="369"/>
                  </a:lnTo>
                  <a:lnTo>
                    <a:pt x="216" y="371"/>
                  </a:lnTo>
                  <a:lnTo>
                    <a:pt x="216" y="371"/>
                  </a:lnTo>
                  <a:lnTo>
                    <a:pt x="216" y="376"/>
                  </a:lnTo>
                  <a:lnTo>
                    <a:pt x="216" y="379"/>
                  </a:lnTo>
                  <a:lnTo>
                    <a:pt x="216" y="379"/>
                  </a:lnTo>
                  <a:lnTo>
                    <a:pt x="216" y="379"/>
                  </a:lnTo>
                  <a:lnTo>
                    <a:pt x="216" y="383"/>
                  </a:lnTo>
                  <a:lnTo>
                    <a:pt x="216" y="390"/>
                  </a:lnTo>
                  <a:lnTo>
                    <a:pt x="216" y="395"/>
                  </a:lnTo>
                  <a:lnTo>
                    <a:pt x="216" y="400"/>
                  </a:lnTo>
                  <a:lnTo>
                    <a:pt x="216" y="402"/>
                  </a:lnTo>
                  <a:lnTo>
                    <a:pt x="216" y="402"/>
                  </a:lnTo>
                  <a:lnTo>
                    <a:pt x="213" y="405"/>
                  </a:lnTo>
                  <a:lnTo>
                    <a:pt x="211" y="405"/>
                  </a:lnTo>
                  <a:lnTo>
                    <a:pt x="211" y="407"/>
                  </a:lnTo>
                  <a:lnTo>
                    <a:pt x="209" y="407"/>
                  </a:lnTo>
                  <a:lnTo>
                    <a:pt x="204" y="419"/>
                  </a:lnTo>
                  <a:lnTo>
                    <a:pt x="204" y="421"/>
                  </a:lnTo>
                  <a:lnTo>
                    <a:pt x="204" y="421"/>
                  </a:lnTo>
                  <a:lnTo>
                    <a:pt x="204" y="424"/>
                  </a:lnTo>
                  <a:lnTo>
                    <a:pt x="204" y="424"/>
                  </a:lnTo>
                  <a:lnTo>
                    <a:pt x="206" y="424"/>
                  </a:lnTo>
                  <a:lnTo>
                    <a:pt x="206" y="424"/>
                  </a:lnTo>
                  <a:lnTo>
                    <a:pt x="206" y="424"/>
                  </a:lnTo>
                  <a:lnTo>
                    <a:pt x="206" y="424"/>
                  </a:lnTo>
                  <a:lnTo>
                    <a:pt x="204" y="426"/>
                  </a:lnTo>
                  <a:lnTo>
                    <a:pt x="204" y="426"/>
                  </a:lnTo>
                  <a:lnTo>
                    <a:pt x="201" y="428"/>
                  </a:lnTo>
                  <a:lnTo>
                    <a:pt x="201" y="428"/>
                  </a:lnTo>
                  <a:lnTo>
                    <a:pt x="201" y="431"/>
                  </a:lnTo>
                  <a:lnTo>
                    <a:pt x="199" y="435"/>
                  </a:lnTo>
                  <a:lnTo>
                    <a:pt x="199" y="438"/>
                  </a:lnTo>
                  <a:lnTo>
                    <a:pt x="199" y="440"/>
                  </a:lnTo>
                  <a:lnTo>
                    <a:pt x="199" y="440"/>
                  </a:lnTo>
                  <a:lnTo>
                    <a:pt x="197" y="442"/>
                  </a:lnTo>
                  <a:lnTo>
                    <a:pt x="197" y="442"/>
                  </a:lnTo>
                  <a:lnTo>
                    <a:pt x="192" y="442"/>
                  </a:lnTo>
                  <a:lnTo>
                    <a:pt x="190" y="445"/>
                  </a:lnTo>
                  <a:lnTo>
                    <a:pt x="185" y="450"/>
                  </a:lnTo>
                  <a:lnTo>
                    <a:pt x="180" y="452"/>
                  </a:lnTo>
                  <a:lnTo>
                    <a:pt x="180" y="454"/>
                  </a:lnTo>
                  <a:lnTo>
                    <a:pt x="180" y="459"/>
                  </a:lnTo>
                  <a:lnTo>
                    <a:pt x="178" y="459"/>
                  </a:lnTo>
                  <a:lnTo>
                    <a:pt x="178" y="459"/>
                  </a:lnTo>
                  <a:lnTo>
                    <a:pt x="173" y="459"/>
                  </a:lnTo>
                  <a:lnTo>
                    <a:pt x="164" y="457"/>
                  </a:lnTo>
                  <a:lnTo>
                    <a:pt x="156" y="457"/>
                  </a:lnTo>
                  <a:lnTo>
                    <a:pt x="154" y="457"/>
                  </a:lnTo>
                  <a:lnTo>
                    <a:pt x="154" y="457"/>
                  </a:lnTo>
                  <a:lnTo>
                    <a:pt x="152" y="457"/>
                  </a:lnTo>
                  <a:lnTo>
                    <a:pt x="152" y="457"/>
                  </a:lnTo>
                  <a:lnTo>
                    <a:pt x="152" y="457"/>
                  </a:lnTo>
                  <a:lnTo>
                    <a:pt x="152" y="459"/>
                  </a:lnTo>
                  <a:lnTo>
                    <a:pt x="152" y="461"/>
                  </a:lnTo>
                  <a:lnTo>
                    <a:pt x="149" y="461"/>
                  </a:lnTo>
                  <a:lnTo>
                    <a:pt x="145" y="461"/>
                  </a:lnTo>
                  <a:lnTo>
                    <a:pt x="140" y="461"/>
                  </a:lnTo>
                  <a:lnTo>
                    <a:pt x="135" y="461"/>
                  </a:lnTo>
                  <a:lnTo>
                    <a:pt x="128" y="461"/>
                  </a:lnTo>
                  <a:lnTo>
                    <a:pt x="123" y="461"/>
                  </a:lnTo>
                  <a:lnTo>
                    <a:pt x="119" y="461"/>
                  </a:lnTo>
                  <a:lnTo>
                    <a:pt x="114" y="461"/>
                  </a:lnTo>
                  <a:lnTo>
                    <a:pt x="109" y="461"/>
                  </a:lnTo>
                  <a:lnTo>
                    <a:pt x="102" y="461"/>
                  </a:lnTo>
                  <a:lnTo>
                    <a:pt x="97" y="461"/>
                  </a:lnTo>
                  <a:lnTo>
                    <a:pt x="93" y="461"/>
                  </a:lnTo>
                  <a:lnTo>
                    <a:pt x="88" y="464"/>
                  </a:lnTo>
                  <a:lnTo>
                    <a:pt x="83" y="464"/>
                  </a:lnTo>
                  <a:lnTo>
                    <a:pt x="78" y="464"/>
                  </a:lnTo>
                  <a:lnTo>
                    <a:pt x="71" y="464"/>
                  </a:lnTo>
                  <a:lnTo>
                    <a:pt x="67" y="464"/>
                  </a:lnTo>
                  <a:lnTo>
                    <a:pt x="64" y="464"/>
                  </a:lnTo>
                  <a:lnTo>
                    <a:pt x="62" y="464"/>
                  </a:lnTo>
                  <a:lnTo>
                    <a:pt x="59" y="464"/>
                  </a:lnTo>
                  <a:lnTo>
                    <a:pt x="57" y="469"/>
                  </a:lnTo>
                  <a:lnTo>
                    <a:pt x="52" y="473"/>
                  </a:lnTo>
                  <a:lnTo>
                    <a:pt x="48" y="476"/>
                  </a:lnTo>
                  <a:lnTo>
                    <a:pt x="43" y="480"/>
                  </a:lnTo>
                  <a:lnTo>
                    <a:pt x="43" y="480"/>
                  </a:lnTo>
                  <a:lnTo>
                    <a:pt x="41" y="480"/>
                  </a:lnTo>
                  <a:lnTo>
                    <a:pt x="33" y="480"/>
                  </a:lnTo>
                  <a:lnTo>
                    <a:pt x="31" y="480"/>
                  </a:lnTo>
                  <a:lnTo>
                    <a:pt x="31" y="483"/>
                  </a:lnTo>
                  <a:lnTo>
                    <a:pt x="29" y="483"/>
                  </a:lnTo>
                  <a:lnTo>
                    <a:pt x="29" y="483"/>
                  </a:lnTo>
                  <a:lnTo>
                    <a:pt x="19" y="480"/>
                  </a:lnTo>
                  <a:lnTo>
                    <a:pt x="17" y="480"/>
                  </a:lnTo>
                  <a:lnTo>
                    <a:pt x="15" y="480"/>
                  </a:lnTo>
                  <a:lnTo>
                    <a:pt x="12" y="480"/>
                  </a:lnTo>
                  <a:lnTo>
                    <a:pt x="10" y="480"/>
                  </a:lnTo>
                  <a:lnTo>
                    <a:pt x="3" y="480"/>
                  </a:lnTo>
                  <a:lnTo>
                    <a:pt x="3" y="480"/>
                  </a:lnTo>
                  <a:lnTo>
                    <a:pt x="3" y="480"/>
                  </a:lnTo>
                  <a:lnTo>
                    <a:pt x="3" y="485"/>
                  </a:lnTo>
                  <a:lnTo>
                    <a:pt x="3" y="485"/>
                  </a:lnTo>
                  <a:lnTo>
                    <a:pt x="3" y="485"/>
                  </a:lnTo>
                  <a:lnTo>
                    <a:pt x="3" y="487"/>
                  </a:lnTo>
                  <a:lnTo>
                    <a:pt x="3" y="487"/>
                  </a:lnTo>
                  <a:lnTo>
                    <a:pt x="3" y="490"/>
                  </a:lnTo>
                  <a:lnTo>
                    <a:pt x="3" y="492"/>
                  </a:lnTo>
                  <a:lnTo>
                    <a:pt x="3" y="495"/>
                  </a:lnTo>
                  <a:lnTo>
                    <a:pt x="0" y="504"/>
                  </a:lnTo>
                  <a:lnTo>
                    <a:pt x="0" y="506"/>
                  </a:lnTo>
                  <a:lnTo>
                    <a:pt x="3" y="509"/>
                  </a:lnTo>
                  <a:lnTo>
                    <a:pt x="3" y="511"/>
                  </a:lnTo>
                  <a:lnTo>
                    <a:pt x="10" y="518"/>
                  </a:lnTo>
                  <a:lnTo>
                    <a:pt x="12" y="521"/>
                  </a:lnTo>
                  <a:lnTo>
                    <a:pt x="12" y="521"/>
                  </a:lnTo>
                  <a:lnTo>
                    <a:pt x="12" y="521"/>
                  </a:lnTo>
                  <a:lnTo>
                    <a:pt x="12" y="521"/>
                  </a:lnTo>
                  <a:lnTo>
                    <a:pt x="12" y="523"/>
                  </a:lnTo>
                  <a:lnTo>
                    <a:pt x="12" y="523"/>
                  </a:lnTo>
                  <a:lnTo>
                    <a:pt x="12" y="525"/>
                  </a:lnTo>
                  <a:lnTo>
                    <a:pt x="10" y="528"/>
                  </a:lnTo>
                  <a:lnTo>
                    <a:pt x="10" y="528"/>
                  </a:lnTo>
                  <a:lnTo>
                    <a:pt x="10" y="528"/>
                  </a:lnTo>
                  <a:lnTo>
                    <a:pt x="12" y="528"/>
                  </a:lnTo>
                  <a:lnTo>
                    <a:pt x="12" y="530"/>
                  </a:lnTo>
                  <a:lnTo>
                    <a:pt x="12" y="530"/>
                  </a:lnTo>
                  <a:lnTo>
                    <a:pt x="12" y="530"/>
                  </a:lnTo>
                  <a:lnTo>
                    <a:pt x="12" y="530"/>
                  </a:lnTo>
                  <a:lnTo>
                    <a:pt x="12" y="530"/>
                  </a:lnTo>
                  <a:lnTo>
                    <a:pt x="12" y="532"/>
                  </a:lnTo>
                  <a:lnTo>
                    <a:pt x="12" y="532"/>
                  </a:lnTo>
                  <a:lnTo>
                    <a:pt x="12" y="532"/>
                  </a:lnTo>
                  <a:lnTo>
                    <a:pt x="12" y="532"/>
                  </a:lnTo>
                  <a:lnTo>
                    <a:pt x="15" y="532"/>
                  </a:lnTo>
                  <a:lnTo>
                    <a:pt x="15" y="535"/>
                  </a:lnTo>
                  <a:lnTo>
                    <a:pt x="15" y="535"/>
                  </a:lnTo>
                  <a:lnTo>
                    <a:pt x="15" y="535"/>
                  </a:lnTo>
                  <a:lnTo>
                    <a:pt x="17" y="537"/>
                  </a:lnTo>
                  <a:lnTo>
                    <a:pt x="17" y="537"/>
                  </a:lnTo>
                  <a:lnTo>
                    <a:pt x="17" y="537"/>
                  </a:lnTo>
                  <a:lnTo>
                    <a:pt x="17" y="540"/>
                  </a:lnTo>
                  <a:lnTo>
                    <a:pt x="17" y="540"/>
                  </a:lnTo>
                  <a:lnTo>
                    <a:pt x="17" y="540"/>
                  </a:lnTo>
                  <a:lnTo>
                    <a:pt x="17" y="540"/>
                  </a:lnTo>
                  <a:lnTo>
                    <a:pt x="17" y="540"/>
                  </a:lnTo>
                  <a:lnTo>
                    <a:pt x="19" y="542"/>
                  </a:lnTo>
                  <a:lnTo>
                    <a:pt x="19" y="542"/>
                  </a:lnTo>
                  <a:lnTo>
                    <a:pt x="19" y="542"/>
                  </a:lnTo>
                  <a:lnTo>
                    <a:pt x="19" y="544"/>
                  </a:lnTo>
                  <a:lnTo>
                    <a:pt x="22" y="544"/>
                  </a:lnTo>
                  <a:lnTo>
                    <a:pt x="22" y="544"/>
                  </a:lnTo>
                  <a:lnTo>
                    <a:pt x="22" y="547"/>
                  </a:lnTo>
                  <a:lnTo>
                    <a:pt x="24" y="547"/>
                  </a:lnTo>
                  <a:lnTo>
                    <a:pt x="24" y="547"/>
                  </a:lnTo>
                  <a:lnTo>
                    <a:pt x="24" y="549"/>
                  </a:lnTo>
                  <a:lnTo>
                    <a:pt x="24" y="549"/>
                  </a:lnTo>
                  <a:lnTo>
                    <a:pt x="24" y="549"/>
                  </a:lnTo>
                  <a:lnTo>
                    <a:pt x="24" y="551"/>
                  </a:lnTo>
                  <a:lnTo>
                    <a:pt x="24" y="551"/>
                  </a:lnTo>
                  <a:lnTo>
                    <a:pt x="31" y="551"/>
                  </a:lnTo>
                  <a:lnTo>
                    <a:pt x="33" y="551"/>
                  </a:lnTo>
                  <a:lnTo>
                    <a:pt x="33" y="551"/>
                  </a:lnTo>
                  <a:lnTo>
                    <a:pt x="33" y="551"/>
                  </a:lnTo>
                  <a:lnTo>
                    <a:pt x="33" y="554"/>
                  </a:lnTo>
                  <a:lnTo>
                    <a:pt x="33" y="554"/>
                  </a:lnTo>
                  <a:lnTo>
                    <a:pt x="33" y="554"/>
                  </a:lnTo>
                  <a:lnTo>
                    <a:pt x="33" y="554"/>
                  </a:lnTo>
                  <a:lnTo>
                    <a:pt x="33" y="554"/>
                  </a:lnTo>
                  <a:lnTo>
                    <a:pt x="33" y="554"/>
                  </a:lnTo>
                  <a:lnTo>
                    <a:pt x="36" y="554"/>
                  </a:lnTo>
                  <a:lnTo>
                    <a:pt x="38" y="554"/>
                  </a:lnTo>
                  <a:lnTo>
                    <a:pt x="41" y="556"/>
                  </a:lnTo>
                  <a:lnTo>
                    <a:pt x="43" y="556"/>
                  </a:lnTo>
                  <a:lnTo>
                    <a:pt x="45" y="558"/>
                  </a:lnTo>
                  <a:lnTo>
                    <a:pt x="45" y="561"/>
                  </a:lnTo>
                  <a:lnTo>
                    <a:pt x="45" y="563"/>
                  </a:lnTo>
                  <a:lnTo>
                    <a:pt x="48" y="566"/>
                  </a:lnTo>
                  <a:lnTo>
                    <a:pt x="55" y="568"/>
                  </a:lnTo>
                  <a:lnTo>
                    <a:pt x="55" y="568"/>
                  </a:lnTo>
                  <a:lnTo>
                    <a:pt x="57" y="568"/>
                  </a:lnTo>
                  <a:lnTo>
                    <a:pt x="57" y="568"/>
                  </a:lnTo>
                  <a:lnTo>
                    <a:pt x="59" y="568"/>
                  </a:lnTo>
                  <a:lnTo>
                    <a:pt x="59" y="570"/>
                  </a:lnTo>
                  <a:lnTo>
                    <a:pt x="59" y="570"/>
                  </a:lnTo>
                  <a:lnTo>
                    <a:pt x="57" y="570"/>
                  </a:lnTo>
                  <a:lnTo>
                    <a:pt x="57" y="570"/>
                  </a:lnTo>
                  <a:lnTo>
                    <a:pt x="55" y="568"/>
                  </a:lnTo>
                  <a:lnTo>
                    <a:pt x="55" y="570"/>
                  </a:lnTo>
                  <a:lnTo>
                    <a:pt x="55" y="570"/>
                  </a:lnTo>
                  <a:lnTo>
                    <a:pt x="55" y="573"/>
                  </a:lnTo>
                  <a:lnTo>
                    <a:pt x="55" y="573"/>
                  </a:lnTo>
                  <a:lnTo>
                    <a:pt x="52" y="570"/>
                  </a:lnTo>
                  <a:lnTo>
                    <a:pt x="50" y="570"/>
                  </a:lnTo>
                  <a:lnTo>
                    <a:pt x="45" y="568"/>
                  </a:lnTo>
                  <a:lnTo>
                    <a:pt x="45" y="568"/>
                  </a:lnTo>
                  <a:lnTo>
                    <a:pt x="43" y="570"/>
                  </a:lnTo>
                  <a:lnTo>
                    <a:pt x="43" y="575"/>
                  </a:lnTo>
                  <a:lnTo>
                    <a:pt x="43" y="580"/>
                  </a:lnTo>
                  <a:lnTo>
                    <a:pt x="43" y="584"/>
                  </a:lnTo>
                  <a:lnTo>
                    <a:pt x="43" y="584"/>
                  </a:lnTo>
                  <a:lnTo>
                    <a:pt x="43" y="587"/>
                  </a:lnTo>
                  <a:lnTo>
                    <a:pt x="45" y="587"/>
                  </a:lnTo>
                  <a:lnTo>
                    <a:pt x="45" y="587"/>
                  </a:lnTo>
                  <a:lnTo>
                    <a:pt x="50" y="589"/>
                  </a:lnTo>
                  <a:lnTo>
                    <a:pt x="52" y="589"/>
                  </a:lnTo>
                  <a:lnTo>
                    <a:pt x="55" y="592"/>
                  </a:lnTo>
                  <a:lnTo>
                    <a:pt x="57" y="594"/>
                  </a:lnTo>
                  <a:lnTo>
                    <a:pt x="62" y="599"/>
                  </a:lnTo>
                  <a:lnTo>
                    <a:pt x="64" y="599"/>
                  </a:lnTo>
                  <a:lnTo>
                    <a:pt x="67" y="603"/>
                  </a:lnTo>
                  <a:lnTo>
                    <a:pt x="71" y="606"/>
                  </a:lnTo>
                  <a:lnTo>
                    <a:pt x="74" y="608"/>
                  </a:lnTo>
                  <a:lnTo>
                    <a:pt x="76" y="608"/>
                  </a:lnTo>
                  <a:lnTo>
                    <a:pt x="78" y="608"/>
                  </a:lnTo>
                  <a:lnTo>
                    <a:pt x="83" y="611"/>
                  </a:lnTo>
                  <a:lnTo>
                    <a:pt x="90" y="611"/>
                  </a:lnTo>
                  <a:lnTo>
                    <a:pt x="90" y="611"/>
                  </a:lnTo>
                  <a:lnTo>
                    <a:pt x="93" y="611"/>
                  </a:lnTo>
                  <a:lnTo>
                    <a:pt x="93" y="608"/>
                  </a:lnTo>
                  <a:lnTo>
                    <a:pt x="93" y="608"/>
                  </a:lnTo>
                  <a:lnTo>
                    <a:pt x="93" y="606"/>
                  </a:lnTo>
                  <a:lnTo>
                    <a:pt x="95" y="606"/>
                  </a:lnTo>
                  <a:lnTo>
                    <a:pt x="95" y="606"/>
                  </a:lnTo>
                  <a:lnTo>
                    <a:pt x="95" y="606"/>
                  </a:lnTo>
                  <a:lnTo>
                    <a:pt x="95" y="606"/>
                  </a:lnTo>
                  <a:lnTo>
                    <a:pt x="95" y="606"/>
                  </a:lnTo>
                  <a:lnTo>
                    <a:pt x="95" y="606"/>
                  </a:lnTo>
                  <a:lnTo>
                    <a:pt x="97" y="603"/>
                  </a:lnTo>
                  <a:lnTo>
                    <a:pt x="97" y="603"/>
                  </a:lnTo>
                  <a:lnTo>
                    <a:pt x="102" y="603"/>
                  </a:lnTo>
                  <a:lnTo>
                    <a:pt x="104" y="606"/>
                  </a:lnTo>
                  <a:lnTo>
                    <a:pt x="107" y="606"/>
                  </a:lnTo>
                  <a:lnTo>
                    <a:pt x="107" y="608"/>
                  </a:lnTo>
                  <a:lnTo>
                    <a:pt x="107" y="608"/>
                  </a:lnTo>
                  <a:lnTo>
                    <a:pt x="107" y="608"/>
                  </a:lnTo>
                  <a:lnTo>
                    <a:pt x="107" y="608"/>
                  </a:lnTo>
                  <a:lnTo>
                    <a:pt x="109" y="611"/>
                  </a:lnTo>
                  <a:lnTo>
                    <a:pt x="109" y="611"/>
                  </a:lnTo>
                  <a:lnTo>
                    <a:pt x="109" y="611"/>
                  </a:lnTo>
                  <a:lnTo>
                    <a:pt x="109" y="611"/>
                  </a:lnTo>
                  <a:lnTo>
                    <a:pt x="109" y="615"/>
                  </a:lnTo>
                  <a:lnTo>
                    <a:pt x="112" y="615"/>
                  </a:lnTo>
                  <a:lnTo>
                    <a:pt x="112" y="615"/>
                  </a:lnTo>
                  <a:lnTo>
                    <a:pt x="112" y="618"/>
                  </a:lnTo>
                  <a:lnTo>
                    <a:pt x="112" y="618"/>
                  </a:lnTo>
                  <a:lnTo>
                    <a:pt x="112" y="618"/>
                  </a:lnTo>
                  <a:lnTo>
                    <a:pt x="112" y="618"/>
                  </a:lnTo>
                  <a:lnTo>
                    <a:pt x="112" y="618"/>
                  </a:lnTo>
                  <a:lnTo>
                    <a:pt x="112" y="620"/>
                  </a:lnTo>
                  <a:lnTo>
                    <a:pt x="112" y="620"/>
                  </a:lnTo>
                  <a:lnTo>
                    <a:pt x="112" y="620"/>
                  </a:lnTo>
                  <a:lnTo>
                    <a:pt x="112" y="620"/>
                  </a:lnTo>
                  <a:lnTo>
                    <a:pt x="107" y="622"/>
                  </a:lnTo>
                  <a:lnTo>
                    <a:pt x="107" y="620"/>
                  </a:lnTo>
                  <a:lnTo>
                    <a:pt x="107" y="620"/>
                  </a:lnTo>
                  <a:lnTo>
                    <a:pt x="107" y="620"/>
                  </a:lnTo>
                  <a:lnTo>
                    <a:pt x="107" y="620"/>
                  </a:lnTo>
                  <a:lnTo>
                    <a:pt x="107" y="622"/>
                  </a:lnTo>
                  <a:lnTo>
                    <a:pt x="107" y="622"/>
                  </a:lnTo>
                  <a:lnTo>
                    <a:pt x="102" y="622"/>
                  </a:lnTo>
                  <a:lnTo>
                    <a:pt x="102" y="622"/>
                  </a:lnTo>
                  <a:lnTo>
                    <a:pt x="102" y="625"/>
                  </a:lnTo>
                  <a:lnTo>
                    <a:pt x="102" y="627"/>
                  </a:lnTo>
                  <a:lnTo>
                    <a:pt x="104" y="629"/>
                  </a:lnTo>
                  <a:lnTo>
                    <a:pt x="109" y="634"/>
                  </a:lnTo>
                  <a:lnTo>
                    <a:pt x="114" y="641"/>
                  </a:lnTo>
                  <a:lnTo>
                    <a:pt x="116" y="646"/>
                  </a:lnTo>
                  <a:lnTo>
                    <a:pt x="119" y="648"/>
                  </a:lnTo>
                  <a:lnTo>
                    <a:pt x="119" y="648"/>
                  </a:lnTo>
                  <a:lnTo>
                    <a:pt x="119" y="648"/>
                  </a:lnTo>
                  <a:lnTo>
                    <a:pt x="119" y="646"/>
                  </a:lnTo>
                  <a:lnTo>
                    <a:pt x="119" y="646"/>
                  </a:lnTo>
                  <a:lnTo>
                    <a:pt x="119" y="646"/>
                  </a:lnTo>
                  <a:lnTo>
                    <a:pt x="121" y="646"/>
                  </a:lnTo>
                  <a:lnTo>
                    <a:pt x="121" y="646"/>
                  </a:lnTo>
                  <a:lnTo>
                    <a:pt x="121" y="646"/>
                  </a:lnTo>
                  <a:lnTo>
                    <a:pt x="121" y="644"/>
                  </a:lnTo>
                  <a:lnTo>
                    <a:pt x="121" y="644"/>
                  </a:lnTo>
                  <a:lnTo>
                    <a:pt x="123" y="644"/>
                  </a:lnTo>
                  <a:lnTo>
                    <a:pt x="123" y="644"/>
                  </a:lnTo>
                  <a:lnTo>
                    <a:pt x="123" y="644"/>
                  </a:lnTo>
                  <a:lnTo>
                    <a:pt x="123" y="644"/>
                  </a:lnTo>
                  <a:lnTo>
                    <a:pt x="123" y="644"/>
                  </a:lnTo>
                  <a:lnTo>
                    <a:pt x="123" y="644"/>
                  </a:lnTo>
                  <a:lnTo>
                    <a:pt x="123" y="641"/>
                  </a:lnTo>
                  <a:lnTo>
                    <a:pt x="121" y="641"/>
                  </a:lnTo>
                  <a:lnTo>
                    <a:pt x="121" y="641"/>
                  </a:lnTo>
                  <a:lnTo>
                    <a:pt x="121" y="641"/>
                  </a:lnTo>
                  <a:lnTo>
                    <a:pt x="121" y="641"/>
                  </a:lnTo>
                  <a:lnTo>
                    <a:pt x="119" y="637"/>
                  </a:lnTo>
                  <a:lnTo>
                    <a:pt x="119" y="632"/>
                  </a:lnTo>
                  <a:lnTo>
                    <a:pt x="119" y="632"/>
                  </a:lnTo>
                  <a:lnTo>
                    <a:pt x="119" y="629"/>
                  </a:lnTo>
                  <a:lnTo>
                    <a:pt x="121" y="629"/>
                  </a:lnTo>
                  <a:lnTo>
                    <a:pt x="121" y="629"/>
                  </a:lnTo>
                  <a:lnTo>
                    <a:pt x="121" y="629"/>
                  </a:lnTo>
                  <a:lnTo>
                    <a:pt x="123" y="629"/>
                  </a:lnTo>
                  <a:lnTo>
                    <a:pt x="123" y="629"/>
                  </a:lnTo>
                  <a:lnTo>
                    <a:pt x="123" y="629"/>
                  </a:lnTo>
                  <a:lnTo>
                    <a:pt x="123" y="629"/>
                  </a:lnTo>
                  <a:lnTo>
                    <a:pt x="123" y="629"/>
                  </a:lnTo>
                  <a:lnTo>
                    <a:pt x="123" y="629"/>
                  </a:lnTo>
                  <a:lnTo>
                    <a:pt x="123" y="629"/>
                  </a:lnTo>
                  <a:lnTo>
                    <a:pt x="126" y="629"/>
                  </a:lnTo>
                  <a:lnTo>
                    <a:pt x="126" y="627"/>
                  </a:lnTo>
                  <a:lnTo>
                    <a:pt x="126" y="627"/>
                  </a:lnTo>
                  <a:lnTo>
                    <a:pt x="126" y="627"/>
                  </a:lnTo>
                  <a:lnTo>
                    <a:pt x="126" y="627"/>
                  </a:lnTo>
                  <a:lnTo>
                    <a:pt x="126" y="627"/>
                  </a:lnTo>
                  <a:lnTo>
                    <a:pt x="126" y="629"/>
                  </a:lnTo>
                  <a:lnTo>
                    <a:pt x="126" y="629"/>
                  </a:lnTo>
                  <a:lnTo>
                    <a:pt x="128" y="629"/>
                  </a:lnTo>
                  <a:lnTo>
                    <a:pt x="128" y="629"/>
                  </a:lnTo>
                  <a:lnTo>
                    <a:pt x="128" y="627"/>
                  </a:lnTo>
                  <a:lnTo>
                    <a:pt x="128" y="627"/>
                  </a:lnTo>
                  <a:lnTo>
                    <a:pt x="130" y="627"/>
                  </a:lnTo>
                  <a:lnTo>
                    <a:pt x="130" y="627"/>
                  </a:lnTo>
                  <a:lnTo>
                    <a:pt x="130" y="627"/>
                  </a:lnTo>
                  <a:lnTo>
                    <a:pt x="130" y="627"/>
                  </a:lnTo>
                  <a:lnTo>
                    <a:pt x="130" y="627"/>
                  </a:lnTo>
                  <a:lnTo>
                    <a:pt x="133" y="627"/>
                  </a:lnTo>
                  <a:lnTo>
                    <a:pt x="133" y="627"/>
                  </a:lnTo>
                  <a:lnTo>
                    <a:pt x="135" y="627"/>
                  </a:lnTo>
                  <a:lnTo>
                    <a:pt x="135" y="627"/>
                  </a:lnTo>
                  <a:lnTo>
                    <a:pt x="135" y="625"/>
                  </a:lnTo>
                  <a:lnTo>
                    <a:pt x="135" y="625"/>
                  </a:lnTo>
                  <a:lnTo>
                    <a:pt x="135" y="625"/>
                  </a:lnTo>
                  <a:lnTo>
                    <a:pt x="135" y="625"/>
                  </a:lnTo>
                  <a:lnTo>
                    <a:pt x="135" y="625"/>
                  </a:lnTo>
                  <a:lnTo>
                    <a:pt x="138" y="625"/>
                  </a:lnTo>
                  <a:lnTo>
                    <a:pt x="138" y="625"/>
                  </a:lnTo>
                  <a:lnTo>
                    <a:pt x="138" y="625"/>
                  </a:lnTo>
                  <a:lnTo>
                    <a:pt x="138" y="625"/>
                  </a:lnTo>
                  <a:lnTo>
                    <a:pt x="140" y="622"/>
                  </a:lnTo>
                  <a:lnTo>
                    <a:pt x="140" y="622"/>
                  </a:lnTo>
                  <a:lnTo>
                    <a:pt x="140" y="622"/>
                  </a:lnTo>
                  <a:lnTo>
                    <a:pt x="142" y="622"/>
                  </a:lnTo>
                  <a:lnTo>
                    <a:pt x="142" y="622"/>
                  </a:lnTo>
                  <a:lnTo>
                    <a:pt x="142" y="622"/>
                  </a:lnTo>
                  <a:lnTo>
                    <a:pt x="145" y="622"/>
                  </a:lnTo>
                  <a:lnTo>
                    <a:pt x="147" y="625"/>
                  </a:lnTo>
                  <a:lnTo>
                    <a:pt x="147" y="625"/>
                  </a:lnTo>
                  <a:lnTo>
                    <a:pt x="149" y="625"/>
                  </a:lnTo>
                  <a:lnTo>
                    <a:pt x="149" y="625"/>
                  </a:lnTo>
                  <a:lnTo>
                    <a:pt x="149" y="627"/>
                  </a:lnTo>
                  <a:lnTo>
                    <a:pt x="149" y="627"/>
                  </a:lnTo>
                  <a:lnTo>
                    <a:pt x="149" y="627"/>
                  </a:lnTo>
                  <a:lnTo>
                    <a:pt x="152" y="627"/>
                  </a:lnTo>
                  <a:lnTo>
                    <a:pt x="152" y="627"/>
                  </a:lnTo>
                  <a:lnTo>
                    <a:pt x="152" y="627"/>
                  </a:lnTo>
                  <a:lnTo>
                    <a:pt x="154" y="629"/>
                  </a:lnTo>
                  <a:lnTo>
                    <a:pt x="154" y="629"/>
                  </a:lnTo>
                  <a:lnTo>
                    <a:pt x="156" y="632"/>
                  </a:lnTo>
                  <a:lnTo>
                    <a:pt x="166" y="641"/>
                  </a:lnTo>
                  <a:lnTo>
                    <a:pt x="166" y="641"/>
                  </a:lnTo>
                  <a:lnTo>
                    <a:pt x="166" y="641"/>
                  </a:lnTo>
                  <a:lnTo>
                    <a:pt x="166" y="641"/>
                  </a:lnTo>
                  <a:lnTo>
                    <a:pt x="166" y="644"/>
                  </a:lnTo>
                  <a:lnTo>
                    <a:pt x="166" y="644"/>
                  </a:lnTo>
                  <a:lnTo>
                    <a:pt x="166" y="646"/>
                  </a:lnTo>
                  <a:lnTo>
                    <a:pt x="168" y="648"/>
                  </a:lnTo>
                  <a:lnTo>
                    <a:pt x="168" y="648"/>
                  </a:lnTo>
                  <a:lnTo>
                    <a:pt x="168" y="648"/>
                  </a:lnTo>
                  <a:lnTo>
                    <a:pt x="171" y="648"/>
                  </a:lnTo>
                  <a:lnTo>
                    <a:pt x="171" y="648"/>
                  </a:lnTo>
                  <a:lnTo>
                    <a:pt x="171" y="648"/>
                  </a:lnTo>
                  <a:lnTo>
                    <a:pt x="173" y="648"/>
                  </a:lnTo>
                  <a:lnTo>
                    <a:pt x="173" y="648"/>
                  </a:lnTo>
                  <a:lnTo>
                    <a:pt x="173" y="648"/>
                  </a:lnTo>
                  <a:lnTo>
                    <a:pt x="173" y="648"/>
                  </a:lnTo>
                  <a:lnTo>
                    <a:pt x="175" y="651"/>
                  </a:lnTo>
                  <a:lnTo>
                    <a:pt x="178" y="651"/>
                  </a:lnTo>
                  <a:lnTo>
                    <a:pt x="178" y="653"/>
                  </a:lnTo>
                  <a:lnTo>
                    <a:pt x="180" y="653"/>
                  </a:lnTo>
                  <a:lnTo>
                    <a:pt x="180" y="655"/>
                  </a:lnTo>
                  <a:lnTo>
                    <a:pt x="182" y="655"/>
                  </a:lnTo>
                  <a:lnTo>
                    <a:pt x="182" y="655"/>
                  </a:lnTo>
                  <a:lnTo>
                    <a:pt x="182" y="655"/>
                  </a:lnTo>
                  <a:lnTo>
                    <a:pt x="182" y="655"/>
                  </a:lnTo>
                  <a:lnTo>
                    <a:pt x="182" y="658"/>
                  </a:lnTo>
                  <a:lnTo>
                    <a:pt x="182" y="658"/>
                  </a:lnTo>
                  <a:lnTo>
                    <a:pt x="182" y="658"/>
                  </a:lnTo>
                  <a:lnTo>
                    <a:pt x="182" y="658"/>
                  </a:lnTo>
                  <a:lnTo>
                    <a:pt x="182" y="658"/>
                  </a:lnTo>
                  <a:lnTo>
                    <a:pt x="185" y="660"/>
                  </a:lnTo>
                  <a:lnTo>
                    <a:pt x="185" y="660"/>
                  </a:lnTo>
                  <a:lnTo>
                    <a:pt x="187" y="658"/>
                  </a:lnTo>
                  <a:lnTo>
                    <a:pt x="187" y="658"/>
                  </a:lnTo>
                  <a:lnTo>
                    <a:pt x="187" y="655"/>
                  </a:lnTo>
                  <a:lnTo>
                    <a:pt x="187" y="655"/>
                  </a:lnTo>
                  <a:lnTo>
                    <a:pt x="187" y="653"/>
                  </a:lnTo>
                  <a:lnTo>
                    <a:pt x="185" y="653"/>
                  </a:lnTo>
                  <a:lnTo>
                    <a:pt x="185" y="653"/>
                  </a:lnTo>
                  <a:lnTo>
                    <a:pt x="185" y="653"/>
                  </a:lnTo>
                  <a:lnTo>
                    <a:pt x="185" y="653"/>
                  </a:lnTo>
                  <a:lnTo>
                    <a:pt x="185" y="651"/>
                  </a:lnTo>
                  <a:lnTo>
                    <a:pt x="185" y="648"/>
                  </a:lnTo>
                  <a:lnTo>
                    <a:pt x="185" y="648"/>
                  </a:lnTo>
                  <a:lnTo>
                    <a:pt x="185" y="646"/>
                  </a:lnTo>
                  <a:lnTo>
                    <a:pt x="187" y="646"/>
                  </a:lnTo>
                  <a:lnTo>
                    <a:pt x="187" y="644"/>
                  </a:lnTo>
                  <a:lnTo>
                    <a:pt x="187" y="641"/>
                  </a:lnTo>
                  <a:lnTo>
                    <a:pt x="185" y="639"/>
                  </a:lnTo>
                  <a:lnTo>
                    <a:pt x="185" y="637"/>
                  </a:lnTo>
                  <a:lnTo>
                    <a:pt x="187" y="629"/>
                  </a:lnTo>
                  <a:lnTo>
                    <a:pt x="187" y="615"/>
                  </a:lnTo>
                  <a:lnTo>
                    <a:pt x="187" y="615"/>
                  </a:lnTo>
                  <a:lnTo>
                    <a:pt x="199" y="606"/>
                  </a:lnTo>
                  <a:lnTo>
                    <a:pt x="201" y="603"/>
                  </a:lnTo>
                  <a:lnTo>
                    <a:pt x="211" y="589"/>
                  </a:lnTo>
                  <a:lnTo>
                    <a:pt x="213" y="577"/>
                  </a:lnTo>
                  <a:lnTo>
                    <a:pt x="213" y="575"/>
                  </a:lnTo>
                  <a:lnTo>
                    <a:pt x="213" y="563"/>
                  </a:lnTo>
                  <a:lnTo>
                    <a:pt x="216" y="563"/>
                  </a:lnTo>
                  <a:lnTo>
                    <a:pt x="218" y="563"/>
                  </a:lnTo>
                  <a:lnTo>
                    <a:pt x="218" y="561"/>
                  </a:lnTo>
                  <a:lnTo>
                    <a:pt x="227" y="554"/>
                  </a:lnTo>
                  <a:lnTo>
                    <a:pt x="230" y="551"/>
                  </a:lnTo>
                  <a:lnTo>
                    <a:pt x="232" y="551"/>
                  </a:lnTo>
                  <a:lnTo>
                    <a:pt x="239" y="549"/>
                  </a:lnTo>
                  <a:lnTo>
                    <a:pt x="249" y="547"/>
                  </a:lnTo>
                  <a:lnTo>
                    <a:pt x="251" y="547"/>
                  </a:lnTo>
                  <a:lnTo>
                    <a:pt x="253" y="547"/>
                  </a:lnTo>
                  <a:lnTo>
                    <a:pt x="253" y="549"/>
                  </a:lnTo>
                  <a:lnTo>
                    <a:pt x="256" y="549"/>
                  </a:lnTo>
                  <a:lnTo>
                    <a:pt x="258" y="549"/>
                  </a:lnTo>
                  <a:lnTo>
                    <a:pt x="263" y="549"/>
                  </a:lnTo>
                  <a:lnTo>
                    <a:pt x="272" y="549"/>
                  </a:lnTo>
                  <a:lnTo>
                    <a:pt x="272" y="549"/>
                  </a:lnTo>
                  <a:lnTo>
                    <a:pt x="275" y="547"/>
                  </a:lnTo>
                  <a:lnTo>
                    <a:pt x="275" y="547"/>
                  </a:lnTo>
                  <a:lnTo>
                    <a:pt x="277" y="547"/>
                  </a:lnTo>
                  <a:lnTo>
                    <a:pt x="277" y="544"/>
                  </a:lnTo>
                  <a:lnTo>
                    <a:pt x="277" y="542"/>
                  </a:lnTo>
                  <a:lnTo>
                    <a:pt x="280" y="542"/>
                  </a:lnTo>
                  <a:lnTo>
                    <a:pt x="287" y="540"/>
                  </a:lnTo>
                  <a:lnTo>
                    <a:pt x="289" y="542"/>
                  </a:lnTo>
                  <a:lnTo>
                    <a:pt x="303" y="547"/>
                  </a:lnTo>
                  <a:lnTo>
                    <a:pt x="320" y="554"/>
                  </a:lnTo>
                  <a:lnTo>
                    <a:pt x="320" y="554"/>
                  </a:lnTo>
                  <a:lnTo>
                    <a:pt x="320" y="554"/>
                  </a:lnTo>
                  <a:lnTo>
                    <a:pt x="320" y="554"/>
                  </a:lnTo>
                  <a:lnTo>
                    <a:pt x="322" y="554"/>
                  </a:lnTo>
                  <a:lnTo>
                    <a:pt x="324" y="551"/>
                  </a:lnTo>
                  <a:lnTo>
                    <a:pt x="324" y="551"/>
                  </a:lnTo>
                  <a:lnTo>
                    <a:pt x="327" y="551"/>
                  </a:lnTo>
                  <a:lnTo>
                    <a:pt x="329" y="551"/>
                  </a:lnTo>
                  <a:lnTo>
                    <a:pt x="332" y="554"/>
                  </a:lnTo>
                  <a:lnTo>
                    <a:pt x="341" y="561"/>
                  </a:lnTo>
                  <a:lnTo>
                    <a:pt x="348" y="570"/>
                  </a:lnTo>
                  <a:lnTo>
                    <a:pt x="353" y="580"/>
                  </a:lnTo>
                  <a:lnTo>
                    <a:pt x="355" y="582"/>
                  </a:lnTo>
                  <a:lnTo>
                    <a:pt x="358" y="584"/>
                  </a:lnTo>
                  <a:lnTo>
                    <a:pt x="360" y="587"/>
                  </a:lnTo>
                  <a:lnTo>
                    <a:pt x="362" y="589"/>
                  </a:lnTo>
                  <a:lnTo>
                    <a:pt x="362" y="589"/>
                  </a:lnTo>
                  <a:lnTo>
                    <a:pt x="365" y="589"/>
                  </a:lnTo>
                  <a:lnTo>
                    <a:pt x="369" y="589"/>
                  </a:lnTo>
                  <a:lnTo>
                    <a:pt x="369" y="589"/>
                  </a:lnTo>
                  <a:lnTo>
                    <a:pt x="369" y="589"/>
                  </a:lnTo>
                  <a:lnTo>
                    <a:pt x="372" y="589"/>
                  </a:lnTo>
                  <a:lnTo>
                    <a:pt x="374" y="587"/>
                  </a:lnTo>
                  <a:lnTo>
                    <a:pt x="377" y="582"/>
                  </a:lnTo>
                  <a:lnTo>
                    <a:pt x="379" y="582"/>
                  </a:lnTo>
                  <a:lnTo>
                    <a:pt x="384" y="582"/>
                  </a:lnTo>
                  <a:lnTo>
                    <a:pt x="386" y="582"/>
                  </a:lnTo>
                  <a:lnTo>
                    <a:pt x="388" y="582"/>
                  </a:lnTo>
                  <a:lnTo>
                    <a:pt x="407" y="570"/>
                  </a:lnTo>
                  <a:lnTo>
                    <a:pt x="407" y="570"/>
                  </a:lnTo>
                  <a:lnTo>
                    <a:pt x="410" y="570"/>
                  </a:lnTo>
                  <a:lnTo>
                    <a:pt x="424" y="573"/>
                  </a:lnTo>
                  <a:lnTo>
                    <a:pt x="426" y="573"/>
                  </a:lnTo>
                  <a:lnTo>
                    <a:pt x="426" y="573"/>
                  </a:lnTo>
                  <a:lnTo>
                    <a:pt x="426" y="575"/>
                  </a:lnTo>
                  <a:lnTo>
                    <a:pt x="429" y="575"/>
                  </a:lnTo>
                  <a:lnTo>
                    <a:pt x="431" y="577"/>
                  </a:lnTo>
                  <a:lnTo>
                    <a:pt x="431" y="577"/>
                  </a:lnTo>
                  <a:lnTo>
                    <a:pt x="433" y="577"/>
                  </a:lnTo>
                  <a:lnTo>
                    <a:pt x="433" y="577"/>
                  </a:lnTo>
                  <a:lnTo>
                    <a:pt x="433" y="577"/>
                  </a:lnTo>
                  <a:lnTo>
                    <a:pt x="433" y="577"/>
                  </a:lnTo>
                  <a:lnTo>
                    <a:pt x="436" y="580"/>
                  </a:lnTo>
                  <a:lnTo>
                    <a:pt x="440" y="584"/>
                  </a:lnTo>
                  <a:lnTo>
                    <a:pt x="440" y="584"/>
                  </a:lnTo>
                  <a:lnTo>
                    <a:pt x="443" y="584"/>
                  </a:lnTo>
                  <a:lnTo>
                    <a:pt x="443" y="584"/>
                  </a:lnTo>
                  <a:lnTo>
                    <a:pt x="443" y="584"/>
                  </a:lnTo>
                  <a:lnTo>
                    <a:pt x="443" y="584"/>
                  </a:lnTo>
                  <a:lnTo>
                    <a:pt x="443" y="584"/>
                  </a:lnTo>
                  <a:lnTo>
                    <a:pt x="445" y="584"/>
                  </a:lnTo>
                  <a:lnTo>
                    <a:pt x="445" y="584"/>
                  </a:lnTo>
                  <a:lnTo>
                    <a:pt x="448" y="584"/>
                  </a:lnTo>
                  <a:lnTo>
                    <a:pt x="448" y="584"/>
                  </a:lnTo>
                  <a:lnTo>
                    <a:pt x="450" y="587"/>
                  </a:lnTo>
                  <a:lnTo>
                    <a:pt x="452" y="589"/>
                  </a:lnTo>
                  <a:lnTo>
                    <a:pt x="452" y="592"/>
                  </a:lnTo>
                  <a:lnTo>
                    <a:pt x="455" y="592"/>
                  </a:lnTo>
                  <a:lnTo>
                    <a:pt x="457" y="594"/>
                  </a:lnTo>
                  <a:lnTo>
                    <a:pt x="471" y="596"/>
                  </a:lnTo>
                  <a:lnTo>
                    <a:pt x="471" y="596"/>
                  </a:lnTo>
                  <a:lnTo>
                    <a:pt x="488" y="599"/>
                  </a:lnTo>
                  <a:lnTo>
                    <a:pt x="490" y="599"/>
                  </a:lnTo>
                  <a:lnTo>
                    <a:pt x="492" y="599"/>
                  </a:lnTo>
                  <a:lnTo>
                    <a:pt x="492" y="599"/>
                  </a:lnTo>
                  <a:lnTo>
                    <a:pt x="504" y="599"/>
                  </a:lnTo>
                  <a:lnTo>
                    <a:pt x="507" y="599"/>
                  </a:lnTo>
                  <a:lnTo>
                    <a:pt x="507" y="599"/>
                  </a:lnTo>
                  <a:lnTo>
                    <a:pt x="507" y="599"/>
                  </a:lnTo>
                  <a:lnTo>
                    <a:pt x="507" y="599"/>
                  </a:lnTo>
                  <a:lnTo>
                    <a:pt x="507" y="599"/>
                  </a:lnTo>
                  <a:lnTo>
                    <a:pt x="516" y="587"/>
                  </a:lnTo>
                  <a:lnTo>
                    <a:pt x="518" y="584"/>
                  </a:lnTo>
                  <a:lnTo>
                    <a:pt x="521" y="584"/>
                  </a:lnTo>
                  <a:lnTo>
                    <a:pt x="521" y="584"/>
                  </a:lnTo>
                  <a:lnTo>
                    <a:pt x="521" y="584"/>
                  </a:lnTo>
                  <a:lnTo>
                    <a:pt x="521" y="584"/>
                  </a:lnTo>
                  <a:lnTo>
                    <a:pt x="521" y="584"/>
                  </a:lnTo>
                  <a:lnTo>
                    <a:pt x="521" y="584"/>
                  </a:lnTo>
                  <a:lnTo>
                    <a:pt x="521" y="582"/>
                  </a:lnTo>
                  <a:lnTo>
                    <a:pt x="521" y="582"/>
                  </a:lnTo>
                  <a:lnTo>
                    <a:pt x="523" y="580"/>
                  </a:lnTo>
                  <a:lnTo>
                    <a:pt x="533" y="575"/>
                  </a:lnTo>
                  <a:lnTo>
                    <a:pt x="535" y="575"/>
                  </a:lnTo>
                  <a:lnTo>
                    <a:pt x="561" y="568"/>
                  </a:lnTo>
                  <a:lnTo>
                    <a:pt x="563" y="568"/>
                  </a:lnTo>
                  <a:lnTo>
                    <a:pt x="568" y="568"/>
                  </a:lnTo>
                  <a:lnTo>
                    <a:pt x="578" y="568"/>
                  </a:lnTo>
                  <a:lnTo>
                    <a:pt x="604" y="568"/>
                  </a:lnTo>
                  <a:lnTo>
                    <a:pt x="620" y="573"/>
                  </a:lnTo>
                  <a:lnTo>
                    <a:pt x="625" y="575"/>
                  </a:lnTo>
                  <a:lnTo>
                    <a:pt x="632" y="580"/>
                  </a:lnTo>
                  <a:lnTo>
                    <a:pt x="637" y="582"/>
                  </a:lnTo>
                  <a:lnTo>
                    <a:pt x="637" y="582"/>
                  </a:lnTo>
                  <a:lnTo>
                    <a:pt x="639" y="582"/>
                  </a:lnTo>
                  <a:lnTo>
                    <a:pt x="642" y="582"/>
                  </a:lnTo>
                  <a:lnTo>
                    <a:pt x="642" y="582"/>
                  </a:lnTo>
                  <a:lnTo>
                    <a:pt x="644" y="582"/>
                  </a:lnTo>
                  <a:lnTo>
                    <a:pt x="644" y="582"/>
                  </a:lnTo>
                  <a:lnTo>
                    <a:pt x="646" y="582"/>
                  </a:lnTo>
                  <a:lnTo>
                    <a:pt x="649" y="582"/>
                  </a:lnTo>
                  <a:lnTo>
                    <a:pt x="649" y="584"/>
                  </a:lnTo>
                  <a:lnTo>
                    <a:pt x="649" y="584"/>
                  </a:lnTo>
                  <a:lnTo>
                    <a:pt x="649" y="584"/>
                  </a:lnTo>
                  <a:lnTo>
                    <a:pt x="649" y="584"/>
                  </a:lnTo>
                  <a:lnTo>
                    <a:pt x="649" y="584"/>
                  </a:lnTo>
                  <a:lnTo>
                    <a:pt x="649" y="584"/>
                  </a:lnTo>
                  <a:lnTo>
                    <a:pt x="649" y="584"/>
                  </a:lnTo>
                  <a:lnTo>
                    <a:pt x="649" y="584"/>
                  </a:lnTo>
                  <a:lnTo>
                    <a:pt x="651" y="584"/>
                  </a:lnTo>
                  <a:lnTo>
                    <a:pt x="651" y="584"/>
                  </a:lnTo>
                  <a:lnTo>
                    <a:pt x="651" y="584"/>
                  </a:lnTo>
                  <a:lnTo>
                    <a:pt x="651" y="584"/>
                  </a:lnTo>
                  <a:lnTo>
                    <a:pt x="653" y="584"/>
                  </a:lnTo>
                  <a:lnTo>
                    <a:pt x="653" y="584"/>
                  </a:lnTo>
                  <a:lnTo>
                    <a:pt x="656" y="584"/>
                  </a:lnTo>
                  <a:lnTo>
                    <a:pt x="658" y="584"/>
                  </a:lnTo>
                  <a:lnTo>
                    <a:pt x="658" y="584"/>
                  </a:lnTo>
                  <a:lnTo>
                    <a:pt x="658" y="584"/>
                  </a:lnTo>
                  <a:lnTo>
                    <a:pt x="660" y="584"/>
                  </a:lnTo>
                  <a:lnTo>
                    <a:pt x="660" y="584"/>
                  </a:lnTo>
                  <a:lnTo>
                    <a:pt x="660" y="582"/>
                  </a:lnTo>
                  <a:lnTo>
                    <a:pt x="660" y="582"/>
                  </a:lnTo>
                  <a:lnTo>
                    <a:pt x="663" y="580"/>
                  </a:lnTo>
                  <a:lnTo>
                    <a:pt x="663" y="580"/>
                  </a:lnTo>
                  <a:lnTo>
                    <a:pt x="663" y="580"/>
                  </a:lnTo>
                  <a:lnTo>
                    <a:pt x="663" y="580"/>
                  </a:lnTo>
                  <a:lnTo>
                    <a:pt x="663" y="577"/>
                  </a:lnTo>
                  <a:lnTo>
                    <a:pt x="663" y="577"/>
                  </a:lnTo>
                  <a:lnTo>
                    <a:pt x="663" y="577"/>
                  </a:lnTo>
                  <a:lnTo>
                    <a:pt x="663" y="577"/>
                  </a:lnTo>
                  <a:lnTo>
                    <a:pt x="663" y="575"/>
                  </a:lnTo>
                  <a:lnTo>
                    <a:pt x="665" y="573"/>
                  </a:lnTo>
                  <a:lnTo>
                    <a:pt x="665" y="573"/>
                  </a:lnTo>
                  <a:lnTo>
                    <a:pt x="665" y="573"/>
                  </a:lnTo>
                  <a:lnTo>
                    <a:pt x="668" y="573"/>
                  </a:lnTo>
                  <a:lnTo>
                    <a:pt x="668" y="573"/>
                  </a:lnTo>
                  <a:lnTo>
                    <a:pt x="668" y="573"/>
                  </a:lnTo>
                  <a:lnTo>
                    <a:pt x="668" y="573"/>
                  </a:lnTo>
                  <a:lnTo>
                    <a:pt x="668" y="573"/>
                  </a:lnTo>
                  <a:lnTo>
                    <a:pt x="668" y="573"/>
                  </a:lnTo>
                  <a:lnTo>
                    <a:pt x="668" y="573"/>
                  </a:lnTo>
                  <a:lnTo>
                    <a:pt x="670" y="573"/>
                  </a:lnTo>
                  <a:lnTo>
                    <a:pt x="670" y="573"/>
                  </a:lnTo>
                  <a:lnTo>
                    <a:pt x="670" y="573"/>
                  </a:lnTo>
                  <a:lnTo>
                    <a:pt x="670" y="573"/>
                  </a:lnTo>
                  <a:lnTo>
                    <a:pt x="672" y="570"/>
                  </a:lnTo>
                  <a:lnTo>
                    <a:pt x="672" y="570"/>
                  </a:lnTo>
                  <a:lnTo>
                    <a:pt x="672" y="570"/>
                  </a:lnTo>
                  <a:lnTo>
                    <a:pt x="675" y="568"/>
                  </a:lnTo>
                  <a:lnTo>
                    <a:pt x="675" y="568"/>
                  </a:lnTo>
                  <a:lnTo>
                    <a:pt x="675" y="568"/>
                  </a:lnTo>
                  <a:lnTo>
                    <a:pt x="675" y="568"/>
                  </a:lnTo>
                  <a:lnTo>
                    <a:pt x="675" y="568"/>
                  </a:lnTo>
                  <a:lnTo>
                    <a:pt x="675" y="568"/>
                  </a:lnTo>
                  <a:lnTo>
                    <a:pt x="677" y="568"/>
                  </a:lnTo>
                  <a:lnTo>
                    <a:pt x="677" y="568"/>
                  </a:lnTo>
                  <a:lnTo>
                    <a:pt x="677" y="568"/>
                  </a:lnTo>
                  <a:lnTo>
                    <a:pt x="677" y="568"/>
                  </a:lnTo>
                  <a:lnTo>
                    <a:pt x="677" y="568"/>
                  </a:lnTo>
                  <a:lnTo>
                    <a:pt x="677" y="568"/>
                  </a:lnTo>
                  <a:lnTo>
                    <a:pt x="677" y="566"/>
                  </a:lnTo>
                  <a:lnTo>
                    <a:pt x="677" y="566"/>
                  </a:lnTo>
                  <a:lnTo>
                    <a:pt x="677" y="566"/>
                  </a:lnTo>
                  <a:lnTo>
                    <a:pt x="677" y="566"/>
                  </a:lnTo>
                  <a:lnTo>
                    <a:pt x="677" y="566"/>
                  </a:lnTo>
                  <a:lnTo>
                    <a:pt x="677" y="566"/>
                  </a:lnTo>
                  <a:lnTo>
                    <a:pt x="677" y="566"/>
                  </a:lnTo>
                  <a:lnTo>
                    <a:pt x="677" y="566"/>
                  </a:lnTo>
                  <a:lnTo>
                    <a:pt x="679" y="563"/>
                  </a:lnTo>
                  <a:lnTo>
                    <a:pt x="679" y="563"/>
                  </a:lnTo>
                  <a:lnTo>
                    <a:pt x="679" y="563"/>
                  </a:lnTo>
                  <a:lnTo>
                    <a:pt x="679" y="563"/>
                  </a:lnTo>
                  <a:lnTo>
                    <a:pt x="679" y="563"/>
                  </a:lnTo>
                  <a:lnTo>
                    <a:pt x="679" y="563"/>
                  </a:lnTo>
                  <a:lnTo>
                    <a:pt x="679" y="563"/>
                  </a:lnTo>
                  <a:lnTo>
                    <a:pt x="679" y="563"/>
                  </a:lnTo>
                  <a:lnTo>
                    <a:pt x="679" y="563"/>
                  </a:lnTo>
                  <a:lnTo>
                    <a:pt x="682" y="563"/>
                  </a:lnTo>
                  <a:lnTo>
                    <a:pt x="682" y="561"/>
                  </a:lnTo>
                  <a:lnTo>
                    <a:pt x="682" y="563"/>
                  </a:lnTo>
                  <a:lnTo>
                    <a:pt x="684" y="561"/>
                  </a:lnTo>
                  <a:lnTo>
                    <a:pt x="689" y="558"/>
                  </a:lnTo>
                  <a:lnTo>
                    <a:pt x="689" y="558"/>
                  </a:lnTo>
                  <a:lnTo>
                    <a:pt x="691" y="558"/>
                  </a:lnTo>
                  <a:lnTo>
                    <a:pt x="691" y="558"/>
                  </a:lnTo>
                  <a:lnTo>
                    <a:pt x="691" y="558"/>
                  </a:lnTo>
                  <a:lnTo>
                    <a:pt x="691" y="561"/>
                  </a:lnTo>
                  <a:lnTo>
                    <a:pt x="694" y="561"/>
                  </a:lnTo>
                  <a:lnTo>
                    <a:pt x="694" y="558"/>
                  </a:lnTo>
                  <a:lnTo>
                    <a:pt x="694" y="561"/>
                  </a:lnTo>
                  <a:lnTo>
                    <a:pt x="694" y="561"/>
                  </a:lnTo>
                  <a:lnTo>
                    <a:pt x="694" y="561"/>
                  </a:lnTo>
                  <a:lnTo>
                    <a:pt x="694" y="558"/>
                  </a:lnTo>
                  <a:lnTo>
                    <a:pt x="694" y="558"/>
                  </a:lnTo>
                  <a:lnTo>
                    <a:pt x="696" y="558"/>
                  </a:lnTo>
                  <a:lnTo>
                    <a:pt x="696" y="558"/>
                  </a:lnTo>
                  <a:lnTo>
                    <a:pt x="696" y="561"/>
                  </a:lnTo>
                  <a:lnTo>
                    <a:pt x="696" y="561"/>
                  </a:lnTo>
                  <a:lnTo>
                    <a:pt x="696" y="558"/>
                  </a:lnTo>
                  <a:lnTo>
                    <a:pt x="698" y="558"/>
                  </a:lnTo>
                  <a:lnTo>
                    <a:pt x="698" y="558"/>
                  </a:lnTo>
                  <a:lnTo>
                    <a:pt x="701" y="558"/>
                  </a:lnTo>
                  <a:lnTo>
                    <a:pt x="698" y="558"/>
                  </a:lnTo>
                  <a:lnTo>
                    <a:pt x="698" y="556"/>
                  </a:lnTo>
                  <a:lnTo>
                    <a:pt x="701" y="556"/>
                  </a:lnTo>
                  <a:lnTo>
                    <a:pt x="701" y="556"/>
                  </a:lnTo>
                  <a:lnTo>
                    <a:pt x="701" y="556"/>
                  </a:lnTo>
                  <a:lnTo>
                    <a:pt x="701" y="556"/>
                  </a:lnTo>
                  <a:lnTo>
                    <a:pt x="701" y="556"/>
                  </a:lnTo>
                  <a:lnTo>
                    <a:pt x="701" y="556"/>
                  </a:lnTo>
                  <a:lnTo>
                    <a:pt x="701" y="556"/>
                  </a:lnTo>
                  <a:lnTo>
                    <a:pt x="701" y="556"/>
                  </a:lnTo>
                  <a:lnTo>
                    <a:pt x="701" y="554"/>
                  </a:lnTo>
                  <a:lnTo>
                    <a:pt x="701" y="554"/>
                  </a:lnTo>
                  <a:lnTo>
                    <a:pt x="703" y="551"/>
                  </a:lnTo>
                  <a:lnTo>
                    <a:pt x="705" y="551"/>
                  </a:lnTo>
                  <a:lnTo>
                    <a:pt x="703" y="551"/>
                  </a:lnTo>
                  <a:lnTo>
                    <a:pt x="705" y="549"/>
                  </a:lnTo>
                  <a:lnTo>
                    <a:pt x="705" y="549"/>
                  </a:lnTo>
                  <a:lnTo>
                    <a:pt x="705" y="549"/>
                  </a:lnTo>
                  <a:lnTo>
                    <a:pt x="720" y="551"/>
                  </a:lnTo>
                  <a:lnTo>
                    <a:pt x="720" y="549"/>
                  </a:lnTo>
                  <a:lnTo>
                    <a:pt x="720" y="547"/>
                  </a:lnTo>
                  <a:lnTo>
                    <a:pt x="717" y="544"/>
                  </a:lnTo>
                  <a:lnTo>
                    <a:pt x="717" y="544"/>
                  </a:lnTo>
                  <a:lnTo>
                    <a:pt x="717" y="542"/>
                  </a:lnTo>
                  <a:lnTo>
                    <a:pt x="717" y="540"/>
                  </a:lnTo>
                  <a:lnTo>
                    <a:pt x="717" y="537"/>
                  </a:lnTo>
                  <a:lnTo>
                    <a:pt x="717" y="537"/>
                  </a:lnTo>
                  <a:lnTo>
                    <a:pt x="717" y="535"/>
                  </a:lnTo>
                  <a:lnTo>
                    <a:pt x="715" y="532"/>
                  </a:lnTo>
                  <a:lnTo>
                    <a:pt x="715" y="530"/>
                  </a:lnTo>
                  <a:lnTo>
                    <a:pt x="715" y="530"/>
                  </a:lnTo>
                  <a:lnTo>
                    <a:pt x="715" y="528"/>
                  </a:lnTo>
                  <a:lnTo>
                    <a:pt x="715" y="525"/>
                  </a:lnTo>
                  <a:lnTo>
                    <a:pt x="715" y="525"/>
                  </a:lnTo>
                  <a:lnTo>
                    <a:pt x="713" y="523"/>
                  </a:lnTo>
                  <a:lnTo>
                    <a:pt x="713" y="521"/>
                  </a:lnTo>
                  <a:lnTo>
                    <a:pt x="713" y="518"/>
                  </a:lnTo>
                  <a:lnTo>
                    <a:pt x="710" y="513"/>
                  </a:lnTo>
                  <a:lnTo>
                    <a:pt x="710" y="511"/>
                  </a:lnTo>
                  <a:lnTo>
                    <a:pt x="713" y="509"/>
                  </a:lnTo>
                  <a:lnTo>
                    <a:pt x="715" y="506"/>
                  </a:lnTo>
                  <a:lnTo>
                    <a:pt x="717" y="506"/>
                  </a:lnTo>
                  <a:lnTo>
                    <a:pt x="717" y="506"/>
                  </a:lnTo>
                  <a:lnTo>
                    <a:pt x="720" y="506"/>
                  </a:lnTo>
                  <a:lnTo>
                    <a:pt x="720" y="506"/>
                  </a:lnTo>
                  <a:lnTo>
                    <a:pt x="722" y="504"/>
                  </a:lnTo>
                  <a:lnTo>
                    <a:pt x="722" y="504"/>
                  </a:lnTo>
                  <a:lnTo>
                    <a:pt x="722" y="502"/>
                  </a:lnTo>
                  <a:lnTo>
                    <a:pt x="722" y="499"/>
                  </a:lnTo>
                  <a:lnTo>
                    <a:pt x="722" y="499"/>
                  </a:lnTo>
                  <a:lnTo>
                    <a:pt x="722" y="499"/>
                  </a:lnTo>
                  <a:lnTo>
                    <a:pt x="722" y="499"/>
                  </a:lnTo>
                  <a:lnTo>
                    <a:pt x="722" y="499"/>
                  </a:lnTo>
                  <a:lnTo>
                    <a:pt x="722" y="497"/>
                  </a:lnTo>
                  <a:lnTo>
                    <a:pt x="724" y="497"/>
                  </a:lnTo>
                  <a:lnTo>
                    <a:pt x="724" y="495"/>
                  </a:lnTo>
                  <a:lnTo>
                    <a:pt x="727" y="495"/>
                  </a:lnTo>
                  <a:lnTo>
                    <a:pt x="727" y="495"/>
                  </a:lnTo>
                  <a:lnTo>
                    <a:pt x="729" y="495"/>
                  </a:lnTo>
                  <a:lnTo>
                    <a:pt x="729" y="495"/>
                  </a:lnTo>
                  <a:lnTo>
                    <a:pt x="729" y="492"/>
                  </a:lnTo>
                  <a:lnTo>
                    <a:pt x="727" y="490"/>
                  </a:lnTo>
                  <a:lnTo>
                    <a:pt x="727" y="490"/>
                  </a:lnTo>
                  <a:lnTo>
                    <a:pt x="727" y="487"/>
                  </a:lnTo>
                  <a:lnTo>
                    <a:pt x="727" y="487"/>
                  </a:lnTo>
                  <a:lnTo>
                    <a:pt x="729" y="485"/>
                  </a:lnTo>
                  <a:lnTo>
                    <a:pt x="731" y="480"/>
                  </a:lnTo>
                  <a:lnTo>
                    <a:pt x="731" y="478"/>
                  </a:lnTo>
                  <a:lnTo>
                    <a:pt x="734" y="476"/>
                  </a:lnTo>
                  <a:lnTo>
                    <a:pt x="734" y="473"/>
                  </a:lnTo>
                  <a:lnTo>
                    <a:pt x="736" y="471"/>
                  </a:lnTo>
                  <a:lnTo>
                    <a:pt x="739" y="469"/>
                  </a:lnTo>
                  <a:lnTo>
                    <a:pt x="739" y="466"/>
                  </a:lnTo>
                  <a:lnTo>
                    <a:pt x="741" y="464"/>
                  </a:lnTo>
                  <a:lnTo>
                    <a:pt x="743" y="461"/>
                  </a:lnTo>
                  <a:lnTo>
                    <a:pt x="743" y="461"/>
                  </a:lnTo>
                  <a:lnTo>
                    <a:pt x="746" y="459"/>
                  </a:lnTo>
                  <a:lnTo>
                    <a:pt x="748" y="457"/>
                  </a:lnTo>
                  <a:lnTo>
                    <a:pt x="748" y="454"/>
                  </a:lnTo>
                  <a:lnTo>
                    <a:pt x="750" y="452"/>
                  </a:lnTo>
                  <a:lnTo>
                    <a:pt x="753" y="450"/>
                  </a:lnTo>
                  <a:lnTo>
                    <a:pt x="755" y="447"/>
                  </a:lnTo>
                  <a:lnTo>
                    <a:pt x="755" y="445"/>
                  </a:lnTo>
                  <a:lnTo>
                    <a:pt x="757" y="442"/>
                  </a:lnTo>
                  <a:lnTo>
                    <a:pt x="760" y="440"/>
                  </a:lnTo>
                  <a:lnTo>
                    <a:pt x="760" y="438"/>
                  </a:lnTo>
                  <a:lnTo>
                    <a:pt x="762" y="435"/>
                  </a:lnTo>
                  <a:lnTo>
                    <a:pt x="767" y="431"/>
                  </a:lnTo>
                  <a:lnTo>
                    <a:pt x="769" y="428"/>
                  </a:lnTo>
                  <a:lnTo>
                    <a:pt x="772" y="426"/>
                  </a:lnTo>
                  <a:lnTo>
                    <a:pt x="774" y="424"/>
                  </a:lnTo>
                  <a:lnTo>
                    <a:pt x="776" y="419"/>
                  </a:lnTo>
                  <a:lnTo>
                    <a:pt x="781" y="416"/>
                  </a:lnTo>
                  <a:lnTo>
                    <a:pt x="783" y="414"/>
                  </a:lnTo>
                  <a:lnTo>
                    <a:pt x="786" y="409"/>
                  </a:lnTo>
                  <a:lnTo>
                    <a:pt x="788" y="407"/>
                  </a:lnTo>
                  <a:lnTo>
                    <a:pt x="793" y="402"/>
                  </a:lnTo>
                  <a:lnTo>
                    <a:pt x="795" y="400"/>
                  </a:lnTo>
                  <a:lnTo>
                    <a:pt x="798" y="398"/>
                  </a:lnTo>
                  <a:lnTo>
                    <a:pt x="802" y="393"/>
                  </a:lnTo>
                  <a:lnTo>
                    <a:pt x="805" y="390"/>
                  </a:lnTo>
                  <a:lnTo>
                    <a:pt x="807" y="388"/>
                  </a:lnTo>
                  <a:lnTo>
                    <a:pt x="810" y="383"/>
                  </a:lnTo>
                  <a:lnTo>
                    <a:pt x="814" y="381"/>
                  </a:lnTo>
                  <a:lnTo>
                    <a:pt x="817" y="379"/>
                  </a:lnTo>
                  <a:lnTo>
                    <a:pt x="819" y="376"/>
                  </a:lnTo>
                  <a:lnTo>
                    <a:pt x="819" y="374"/>
                  </a:lnTo>
                  <a:lnTo>
                    <a:pt x="819" y="374"/>
                  </a:lnTo>
                  <a:lnTo>
                    <a:pt x="819" y="374"/>
                  </a:lnTo>
                  <a:lnTo>
                    <a:pt x="819" y="371"/>
                  </a:lnTo>
                  <a:lnTo>
                    <a:pt x="819" y="369"/>
                  </a:lnTo>
                  <a:lnTo>
                    <a:pt x="819" y="367"/>
                  </a:lnTo>
                  <a:lnTo>
                    <a:pt x="819" y="364"/>
                  </a:lnTo>
                  <a:lnTo>
                    <a:pt x="821" y="362"/>
                  </a:lnTo>
                  <a:lnTo>
                    <a:pt x="821" y="360"/>
                  </a:lnTo>
                  <a:lnTo>
                    <a:pt x="821" y="355"/>
                  </a:lnTo>
                  <a:lnTo>
                    <a:pt x="821" y="353"/>
                  </a:lnTo>
                  <a:lnTo>
                    <a:pt x="821" y="348"/>
                  </a:lnTo>
                  <a:lnTo>
                    <a:pt x="821" y="345"/>
                  </a:lnTo>
                  <a:lnTo>
                    <a:pt x="821" y="343"/>
                  </a:lnTo>
                  <a:lnTo>
                    <a:pt x="821" y="341"/>
                  </a:lnTo>
                  <a:lnTo>
                    <a:pt x="821" y="338"/>
                  </a:lnTo>
                  <a:lnTo>
                    <a:pt x="821" y="336"/>
                  </a:lnTo>
                  <a:lnTo>
                    <a:pt x="824" y="334"/>
                  </a:lnTo>
                  <a:lnTo>
                    <a:pt x="824" y="331"/>
                  </a:lnTo>
                  <a:lnTo>
                    <a:pt x="824" y="329"/>
                  </a:lnTo>
                  <a:lnTo>
                    <a:pt x="824" y="327"/>
                  </a:lnTo>
                  <a:lnTo>
                    <a:pt x="824" y="324"/>
                  </a:lnTo>
                  <a:lnTo>
                    <a:pt x="824" y="322"/>
                  </a:lnTo>
                  <a:lnTo>
                    <a:pt x="824" y="319"/>
                  </a:lnTo>
                  <a:lnTo>
                    <a:pt x="824" y="317"/>
                  </a:lnTo>
                  <a:lnTo>
                    <a:pt x="824" y="312"/>
                  </a:lnTo>
                  <a:lnTo>
                    <a:pt x="824" y="312"/>
                  </a:lnTo>
                  <a:lnTo>
                    <a:pt x="824" y="310"/>
                  </a:lnTo>
                  <a:lnTo>
                    <a:pt x="824" y="308"/>
                  </a:lnTo>
                  <a:lnTo>
                    <a:pt x="826" y="305"/>
                  </a:lnTo>
                  <a:lnTo>
                    <a:pt x="826" y="303"/>
                  </a:lnTo>
                  <a:lnTo>
                    <a:pt x="826" y="300"/>
                  </a:lnTo>
                  <a:lnTo>
                    <a:pt x="826" y="298"/>
                  </a:lnTo>
                  <a:lnTo>
                    <a:pt x="826" y="296"/>
                  </a:lnTo>
                  <a:lnTo>
                    <a:pt x="826" y="293"/>
                  </a:lnTo>
                  <a:lnTo>
                    <a:pt x="826" y="291"/>
                  </a:lnTo>
                  <a:lnTo>
                    <a:pt x="826" y="289"/>
                  </a:lnTo>
                  <a:lnTo>
                    <a:pt x="826" y="286"/>
                  </a:lnTo>
                  <a:lnTo>
                    <a:pt x="826" y="282"/>
                  </a:lnTo>
                  <a:lnTo>
                    <a:pt x="826" y="279"/>
                  </a:lnTo>
                  <a:lnTo>
                    <a:pt x="828" y="277"/>
                  </a:lnTo>
                  <a:lnTo>
                    <a:pt x="828" y="274"/>
                  </a:lnTo>
                  <a:lnTo>
                    <a:pt x="828" y="272"/>
                  </a:lnTo>
                  <a:lnTo>
                    <a:pt x="828" y="270"/>
                  </a:lnTo>
                  <a:lnTo>
                    <a:pt x="828" y="267"/>
                  </a:lnTo>
                  <a:lnTo>
                    <a:pt x="828" y="265"/>
                  </a:lnTo>
                  <a:lnTo>
                    <a:pt x="828" y="263"/>
                  </a:lnTo>
                  <a:lnTo>
                    <a:pt x="828" y="260"/>
                  </a:lnTo>
                  <a:lnTo>
                    <a:pt x="828" y="258"/>
                  </a:lnTo>
                  <a:lnTo>
                    <a:pt x="828" y="256"/>
                  </a:lnTo>
                  <a:lnTo>
                    <a:pt x="828" y="253"/>
                  </a:lnTo>
                  <a:lnTo>
                    <a:pt x="831" y="248"/>
                  </a:lnTo>
                  <a:lnTo>
                    <a:pt x="831" y="246"/>
                  </a:lnTo>
                  <a:lnTo>
                    <a:pt x="831" y="244"/>
                  </a:lnTo>
                  <a:lnTo>
                    <a:pt x="831" y="241"/>
                  </a:lnTo>
                  <a:lnTo>
                    <a:pt x="831" y="239"/>
                  </a:lnTo>
                  <a:lnTo>
                    <a:pt x="831" y="237"/>
                  </a:lnTo>
                  <a:lnTo>
                    <a:pt x="831" y="234"/>
                  </a:lnTo>
                  <a:lnTo>
                    <a:pt x="831" y="232"/>
                  </a:lnTo>
                  <a:lnTo>
                    <a:pt x="831" y="229"/>
                  </a:lnTo>
                  <a:lnTo>
                    <a:pt x="831" y="227"/>
                  </a:lnTo>
                  <a:lnTo>
                    <a:pt x="831" y="225"/>
                  </a:lnTo>
                  <a:lnTo>
                    <a:pt x="833" y="220"/>
                  </a:lnTo>
                  <a:lnTo>
                    <a:pt x="833" y="218"/>
                  </a:lnTo>
                  <a:lnTo>
                    <a:pt x="833" y="215"/>
                  </a:lnTo>
                  <a:lnTo>
                    <a:pt x="833" y="213"/>
                  </a:lnTo>
                  <a:lnTo>
                    <a:pt x="833" y="211"/>
                  </a:lnTo>
                  <a:lnTo>
                    <a:pt x="833" y="208"/>
                  </a:lnTo>
                  <a:lnTo>
                    <a:pt x="833" y="206"/>
                  </a:lnTo>
                  <a:lnTo>
                    <a:pt x="836" y="201"/>
                  </a:lnTo>
                  <a:lnTo>
                    <a:pt x="836" y="201"/>
                  </a:lnTo>
                  <a:lnTo>
                    <a:pt x="838" y="196"/>
                  </a:lnTo>
                  <a:lnTo>
                    <a:pt x="840" y="192"/>
                  </a:lnTo>
                  <a:lnTo>
                    <a:pt x="843" y="189"/>
                  </a:lnTo>
                  <a:lnTo>
                    <a:pt x="845" y="185"/>
                  </a:lnTo>
                  <a:lnTo>
                    <a:pt x="845" y="182"/>
                  </a:lnTo>
                  <a:lnTo>
                    <a:pt x="845" y="182"/>
                  </a:lnTo>
                  <a:lnTo>
                    <a:pt x="845" y="180"/>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4" name="Freeform 98">
              <a:extLst>
                <a:ext uri="{FF2B5EF4-FFF2-40B4-BE49-F238E27FC236}">
                  <a16:creationId xmlns:a16="http://schemas.microsoft.com/office/drawing/2014/main" xmlns="" id="{6B6DC69A-5964-75FB-B5B9-40772217EC44}"/>
                </a:ext>
              </a:extLst>
            </p:cNvPr>
            <p:cNvSpPr>
              <a:spLocks/>
            </p:cNvSpPr>
            <p:nvPr/>
          </p:nvSpPr>
          <p:spPr bwMode="auto">
            <a:xfrm>
              <a:off x="8212137" y="5028766"/>
              <a:ext cx="1149350" cy="1103313"/>
            </a:xfrm>
            <a:custGeom>
              <a:avLst/>
              <a:gdLst>
                <a:gd name="T0" fmla="*/ 717 w 724"/>
                <a:gd name="T1" fmla="*/ 42 h 695"/>
                <a:gd name="T2" fmla="*/ 710 w 724"/>
                <a:gd name="T3" fmla="*/ 35 h 695"/>
                <a:gd name="T4" fmla="*/ 691 w 724"/>
                <a:gd name="T5" fmla="*/ 33 h 695"/>
                <a:gd name="T6" fmla="*/ 672 w 724"/>
                <a:gd name="T7" fmla="*/ 30 h 695"/>
                <a:gd name="T8" fmla="*/ 634 w 724"/>
                <a:gd name="T9" fmla="*/ 37 h 695"/>
                <a:gd name="T10" fmla="*/ 516 w 724"/>
                <a:gd name="T11" fmla="*/ 59 h 695"/>
                <a:gd name="T12" fmla="*/ 485 w 724"/>
                <a:gd name="T13" fmla="*/ 59 h 695"/>
                <a:gd name="T14" fmla="*/ 466 w 724"/>
                <a:gd name="T15" fmla="*/ 52 h 695"/>
                <a:gd name="T16" fmla="*/ 442 w 724"/>
                <a:gd name="T17" fmla="*/ 52 h 695"/>
                <a:gd name="T18" fmla="*/ 400 w 724"/>
                <a:gd name="T19" fmla="*/ 47 h 695"/>
                <a:gd name="T20" fmla="*/ 367 w 724"/>
                <a:gd name="T21" fmla="*/ 33 h 695"/>
                <a:gd name="T22" fmla="*/ 298 w 724"/>
                <a:gd name="T23" fmla="*/ 26 h 695"/>
                <a:gd name="T24" fmla="*/ 130 w 724"/>
                <a:gd name="T25" fmla="*/ 26 h 695"/>
                <a:gd name="T26" fmla="*/ 102 w 724"/>
                <a:gd name="T27" fmla="*/ 14 h 695"/>
                <a:gd name="T28" fmla="*/ 83 w 724"/>
                <a:gd name="T29" fmla="*/ 2 h 695"/>
                <a:gd name="T30" fmla="*/ 61 w 724"/>
                <a:gd name="T31" fmla="*/ 7 h 695"/>
                <a:gd name="T32" fmla="*/ 40 w 724"/>
                <a:gd name="T33" fmla="*/ 16 h 695"/>
                <a:gd name="T34" fmla="*/ 24 w 724"/>
                <a:gd name="T35" fmla="*/ 11 h 695"/>
                <a:gd name="T36" fmla="*/ 7 w 724"/>
                <a:gd name="T37" fmla="*/ 18 h 695"/>
                <a:gd name="T38" fmla="*/ 7 w 724"/>
                <a:gd name="T39" fmla="*/ 68 h 695"/>
                <a:gd name="T40" fmla="*/ 31 w 724"/>
                <a:gd name="T41" fmla="*/ 99 h 695"/>
                <a:gd name="T42" fmla="*/ 59 w 724"/>
                <a:gd name="T43" fmla="*/ 146 h 695"/>
                <a:gd name="T44" fmla="*/ 90 w 724"/>
                <a:gd name="T45" fmla="*/ 220 h 695"/>
                <a:gd name="T46" fmla="*/ 121 w 724"/>
                <a:gd name="T47" fmla="*/ 272 h 695"/>
                <a:gd name="T48" fmla="*/ 151 w 724"/>
                <a:gd name="T49" fmla="*/ 324 h 695"/>
                <a:gd name="T50" fmla="*/ 147 w 724"/>
                <a:gd name="T51" fmla="*/ 336 h 695"/>
                <a:gd name="T52" fmla="*/ 149 w 724"/>
                <a:gd name="T53" fmla="*/ 364 h 695"/>
                <a:gd name="T54" fmla="*/ 149 w 724"/>
                <a:gd name="T55" fmla="*/ 397 h 695"/>
                <a:gd name="T56" fmla="*/ 156 w 724"/>
                <a:gd name="T57" fmla="*/ 430 h 695"/>
                <a:gd name="T58" fmla="*/ 165 w 724"/>
                <a:gd name="T59" fmla="*/ 475 h 695"/>
                <a:gd name="T60" fmla="*/ 170 w 724"/>
                <a:gd name="T61" fmla="*/ 508 h 695"/>
                <a:gd name="T62" fmla="*/ 177 w 724"/>
                <a:gd name="T63" fmla="*/ 539 h 695"/>
                <a:gd name="T64" fmla="*/ 180 w 724"/>
                <a:gd name="T65" fmla="*/ 558 h 695"/>
                <a:gd name="T66" fmla="*/ 189 w 724"/>
                <a:gd name="T67" fmla="*/ 575 h 695"/>
                <a:gd name="T68" fmla="*/ 199 w 724"/>
                <a:gd name="T69" fmla="*/ 605 h 695"/>
                <a:gd name="T70" fmla="*/ 220 w 724"/>
                <a:gd name="T71" fmla="*/ 643 h 695"/>
                <a:gd name="T72" fmla="*/ 258 w 724"/>
                <a:gd name="T73" fmla="*/ 672 h 695"/>
                <a:gd name="T74" fmla="*/ 272 w 724"/>
                <a:gd name="T75" fmla="*/ 660 h 695"/>
                <a:gd name="T76" fmla="*/ 274 w 724"/>
                <a:gd name="T77" fmla="*/ 650 h 695"/>
                <a:gd name="T78" fmla="*/ 281 w 724"/>
                <a:gd name="T79" fmla="*/ 641 h 695"/>
                <a:gd name="T80" fmla="*/ 293 w 724"/>
                <a:gd name="T81" fmla="*/ 653 h 695"/>
                <a:gd name="T82" fmla="*/ 303 w 724"/>
                <a:gd name="T83" fmla="*/ 665 h 695"/>
                <a:gd name="T84" fmla="*/ 312 w 724"/>
                <a:gd name="T85" fmla="*/ 679 h 695"/>
                <a:gd name="T86" fmla="*/ 345 w 724"/>
                <a:gd name="T87" fmla="*/ 693 h 695"/>
                <a:gd name="T88" fmla="*/ 367 w 724"/>
                <a:gd name="T89" fmla="*/ 691 h 695"/>
                <a:gd name="T90" fmla="*/ 404 w 724"/>
                <a:gd name="T91" fmla="*/ 691 h 695"/>
                <a:gd name="T92" fmla="*/ 419 w 724"/>
                <a:gd name="T93" fmla="*/ 674 h 695"/>
                <a:gd name="T94" fmla="*/ 440 w 724"/>
                <a:gd name="T95" fmla="*/ 665 h 695"/>
                <a:gd name="T96" fmla="*/ 442 w 724"/>
                <a:gd name="T97" fmla="*/ 527 h 695"/>
                <a:gd name="T98" fmla="*/ 442 w 724"/>
                <a:gd name="T99" fmla="*/ 376 h 695"/>
                <a:gd name="T100" fmla="*/ 497 w 724"/>
                <a:gd name="T101" fmla="*/ 267 h 695"/>
                <a:gd name="T102" fmla="*/ 497 w 724"/>
                <a:gd name="T103" fmla="*/ 194 h 695"/>
                <a:gd name="T104" fmla="*/ 504 w 724"/>
                <a:gd name="T105" fmla="*/ 78 h 695"/>
                <a:gd name="T106" fmla="*/ 554 w 724"/>
                <a:gd name="T107" fmla="*/ 71 h 695"/>
                <a:gd name="T108" fmla="*/ 620 w 724"/>
                <a:gd name="T109" fmla="*/ 61 h 695"/>
                <a:gd name="T110" fmla="*/ 627 w 724"/>
                <a:gd name="T111" fmla="*/ 71 h 695"/>
                <a:gd name="T112" fmla="*/ 634 w 724"/>
                <a:gd name="T113" fmla="*/ 85 h 695"/>
                <a:gd name="T114" fmla="*/ 655 w 724"/>
                <a:gd name="T115" fmla="*/ 68 h 695"/>
                <a:gd name="T116" fmla="*/ 672 w 724"/>
                <a:gd name="T117" fmla="*/ 61 h 695"/>
                <a:gd name="T118" fmla="*/ 688 w 724"/>
                <a:gd name="T119" fmla="*/ 61 h 695"/>
                <a:gd name="T120" fmla="*/ 703 w 724"/>
                <a:gd name="T121" fmla="*/ 49 h 695"/>
                <a:gd name="T122" fmla="*/ 719 w 724"/>
                <a:gd name="T123" fmla="*/ 4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695">
                  <a:moveTo>
                    <a:pt x="724" y="47"/>
                  </a:moveTo>
                  <a:lnTo>
                    <a:pt x="724" y="47"/>
                  </a:lnTo>
                  <a:lnTo>
                    <a:pt x="724" y="47"/>
                  </a:lnTo>
                  <a:lnTo>
                    <a:pt x="722" y="45"/>
                  </a:lnTo>
                  <a:lnTo>
                    <a:pt x="722" y="45"/>
                  </a:lnTo>
                  <a:lnTo>
                    <a:pt x="722" y="45"/>
                  </a:lnTo>
                  <a:lnTo>
                    <a:pt x="719" y="45"/>
                  </a:lnTo>
                  <a:lnTo>
                    <a:pt x="719" y="45"/>
                  </a:lnTo>
                  <a:lnTo>
                    <a:pt x="719" y="45"/>
                  </a:lnTo>
                  <a:lnTo>
                    <a:pt x="719" y="45"/>
                  </a:lnTo>
                  <a:lnTo>
                    <a:pt x="719" y="45"/>
                  </a:lnTo>
                  <a:lnTo>
                    <a:pt x="719" y="42"/>
                  </a:lnTo>
                  <a:lnTo>
                    <a:pt x="719" y="42"/>
                  </a:lnTo>
                  <a:lnTo>
                    <a:pt x="719" y="42"/>
                  </a:lnTo>
                  <a:lnTo>
                    <a:pt x="717" y="42"/>
                  </a:lnTo>
                  <a:lnTo>
                    <a:pt x="717" y="42"/>
                  </a:lnTo>
                  <a:lnTo>
                    <a:pt x="717" y="42"/>
                  </a:lnTo>
                  <a:lnTo>
                    <a:pt x="717" y="42"/>
                  </a:lnTo>
                  <a:lnTo>
                    <a:pt x="717" y="42"/>
                  </a:lnTo>
                  <a:lnTo>
                    <a:pt x="717" y="42"/>
                  </a:lnTo>
                  <a:lnTo>
                    <a:pt x="717" y="40"/>
                  </a:lnTo>
                  <a:lnTo>
                    <a:pt x="714" y="40"/>
                  </a:lnTo>
                  <a:lnTo>
                    <a:pt x="714" y="40"/>
                  </a:lnTo>
                  <a:lnTo>
                    <a:pt x="714" y="37"/>
                  </a:lnTo>
                  <a:lnTo>
                    <a:pt x="714" y="37"/>
                  </a:lnTo>
                  <a:lnTo>
                    <a:pt x="714" y="37"/>
                  </a:lnTo>
                  <a:lnTo>
                    <a:pt x="712" y="37"/>
                  </a:lnTo>
                  <a:lnTo>
                    <a:pt x="712" y="37"/>
                  </a:lnTo>
                  <a:lnTo>
                    <a:pt x="712" y="37"/>
                  </a:lnTo>
                  <a:lnTo>
                    <a:pt x="712" y="37"/>
                  </a:lnTo>
                  <a:lnTo>
                    <a:pt x="712" y="35"/>
                  </a:lnTo>
                  <a:lnTo>
                    <a:pt x="712" y="35"/>
                  </a:lnTo>
                  <a:lnTo>
                    <a:pt x="712" y="35"/>
                  </a:lnTo>
                  <a:lnTo>
                    <a:pt x="712" y="35"/>
                  </a:lnTo>
                  <a:lnTo>
                    <a:pt x="710" y="35"/>
                  </a:lnTo>
                  <a:lnTo>
                    <a:pt x="710" y="35"/>
                  </a:lnTo>
                  <a:lnTo>
                    <a:pt x="710" y="35"/>
                  </a:lnTo>
                  <a:lnTo>
                    <a:pt x="710" y="35"/>
                  </a:lnTo>
                  <a:lnTo>
                    <a:pt x="707" y="35"/>
                  </a:lnTo>
                  <a:lnTo>
                    <a:pt x="707" y="35"/>
                  </a:lnTo>
                  <a:lnTo>
                    <a:pt x="707" y="33"/>
                  </a:lnTo>
                  <a:lnTo>
                    <a:pt x="705" y="33"/>
                  </a:lnTo>
                  <a:lnTo>
                    <a:pt x="703" y="33"/>
                  </a:lnTo>
                  <a:lnTo>
                    <a:pt x="700" y="33"/>
                  </a:lnTo>
                  <a:lnTo>
                    <a:pt x="700" y="33"/>
                  </a:lnTo>
                  <a:lnTo>
                    <a:pt x="698" y="33"/>
                  </a:lnTo>
                  <a:lnTo>
                    <a:pt x="698" y="33"/>
                  </a:lnTo>
                  <a:lnTo>
                    <a:pt x="698" y="30"/>
                  </a:lnTo>
                  <a:lnTo>
                    <a:pt x="693" y="30"/>
                  </a:lnTo>
                  <a:lnTo>
                    <a:pt x="691" y="30"/>
                  </a:lnTo>
                  <a:lnTo>
                    <a:pt x="691" y="30"/>
                  </a:lnTo>
                  <a:lnTo>
                    <a:pt x="691" y="30"/>
                  </a:lnTo>
                  <a:lnTo>
                    <a:pt x="691" y="33"/>
                  </a:lnTo>
                  <a:lnTo>
                    <a:pt x="691" y="33"/>
                  </a:lnTo>
                  <a:lnTo>
                    <a:pt x="688" y="33"/>
                  </a:lnTo>
                  <a:lnTo>
                    <a:pt x="688" y="33"/>
                  </a:lnTo>
                  <a:lnTo>
                    <a:pt x="688" y="33"/>
                  </a:lnTo>
                  <a:lnTo>
                    <a:pt x="688" y="33"/>
                  </a:lnTo>
                  <a:lnTo>
                    <a:pt x="686" y="33"/>
                  </a:lnTo>
                  <a:lnTo>
                    <a:pt x="686" y="33"/>
                  </a:lnTo>
                  <a:lnTo>
                    <a:pt x="686" y="33"/>
                  </a:lnTo>
                  <a:lnTo>
                    <a:pt x="686" y="33"/>
                  </a:lnTo>
                  <a:lnTo>
                    <a:pt x="684" y="30"/>
                  </a:lnTo>
                  <a:lnTo>
                    <a:pt x="684" y="30"/>
                  </a:lnTo>
                  <a:lnTo>
                    <a:pt x="681" y="30"/>
                  </a:lnTo>
                  <a:lnTo>
                    <a:pt x="679" y="30"/>
                  </a:lnTo>
                  <a:lnTo>
                    <a:pt x="679" y="30"/>
                  </a:lnTo>
                  <a:lnTo>
                    <a:pt x="677" y="30"/>
                  </a:lnTo>
                  <a:lnTo>
                    <a:pt x="674" y="30"/>
                  </a:lnTo>
                  <a:lnTo>
                    <a:pt x="674" y="30"/>
                  </a:lnTo>
                  <a:lnTo>
                    <a:pt x="674" y="30"/>
                  </a:lnTo>
                  <a:lnTo>
                    <a:pt x="672" y="30"/>
                  </a:lnTo>
                  <a:lnTo>
                    <a:pt x="669" y="30"/>
                  </a:lnTo>
                  <a:lnTo>
                    <a:pt x="669" y="30"/>
                  </a:lnTo>
                  <a:lnTo>
                    <a:pt x="667" y="30"/>
                  </a:lnTo>
                  <a:lnTo>
                    <a:pt x="665" y="30"/>
                  </a:lnTo>
                  <a:lnTo>
                    <a:pt x="662" y="30"/>
                  </a:lnTo>
                  <a:lnTo>
                    <a:pt x="660" y="33"/>
                  </a:lnTo>
                  <a:lnTo>
                    <a:pt x="658" y="33"/>
                  </a:lnTo>
                  <a:lnTo>
                    <a:pt x="655" y="33"/>
                  </a:lnTo>
                  <a:lnTo>
                    <a:pt x="653" y="33"/>
                  </a:lnTo>
                  <a:lnTo>
                    <a:pt x="651" y="33"/>
                  </a:lnTo>
                  <a:lnTo>
                    <a:pt x="648" y="35"/>
                  </a:lnTo>
                  <a:lnTo>
                    <a:pt x="646" y="35"/>
                  </a:lnTo>
                  <a:lnTo>
                    <a:pt x="643" y="35"/>
                  </a:lnTo>
                  <a:lnTo>
                    <a:pt x="641" y="35"/>
                  </a:lnTo>
                  <a:lnTo>
                    <a:pt x="641" y="35"/>
                  </a:lnTo>
                  <a:lnTo>
                    <a:pt x="639" y="37"/>
                  </a:lnTo>
                  <a:lnTo>
                    <a:pt x="636" y="37"/>
                  </a:lnTo>
                  <a:lnTo>
                    <a:pt x="634" y="37"/>
                  </a:lnTo>
                  <a:lnTo>
                    <a:pt x="632" y="37"/>
                  </a:lnTo>
                  <a:lnTo>
                    <a:pt x="629" y="37"/>
                  </a:lnTo>
                  <a:lnTo>
                    <a:pt x="629" y="37"/>
                  </a:lnTo>
                  <a:lnTo>
                    <a:pt x="627" y="37"/>
                  </a:lnTo>
                  <a:lnTo>
                    <a:pt x="625" y="40"/>
                  </a:lnTo>
                  <a:lnTo>
                    <a:pt x="620" y="40"/>
                  </a:lnTo>
                  <a:lnTo>
                    <a:pt x="608" y="42"/>
                  </a:lnTo>
                  <a:lnTo>
                    <a:pt x="598" y="45"/>
                  </a:lnTo>
                  <a:lnTo>
                    <a:pt x="587" y="47"/>
                  </a:lnTo>
                  <a:lnTo>
                    <a:pt x="577" y="49"/>
                  </a:lnTo>
                  <a:lnTo>
                    <a:pt x="563" y="52"/>
                  </a:lnTo>
                  <a:lnTo>
                    <a:pt x="549" y="54"/>
                  </a:lnTo>
                  <a:lnTo>
                    <a:pt x="535" y="56"/>
                  </a:lnTo>
                  <a:lnTo>
                    <a:pt x="523" y="59"/>
                  </a:lnTo>
                  <a:lnTo>
                    <a:pt x="518" y="59"/>
                  </a:lnTo>
                  <a:lnTo>
                    <a:pt x="518" y="59"/>
                  </a:lnTo>
                  <a:lnTo>
                    <a:pt x="518" y="59"/>
                  </a:lnTo>
                  <a:lnTo>
                    <a:pt x="516" y="59"/>
                  </a:lnTo>
                  <a:lnTo>
                    <a:pt x="516" y="59"/>
                  </a:lnTo>
                  <a:lnTo>
                    <a:pt x="511" y="56"/>
                  </a:lnTo>
                  <a:lnTo>
                    <a:pt x="509" y="56"/>
                  </a:lnTo>
                  <a:lnTo>
                    <a:pt x="509" y="56"/>
                  </a:lnTo>
                  <a:lnTo>
                    <a:pt x="506" y="56"/>
                  </a:lnTo>
                  <a:lnTo>
                    <a:pt x="506" y="56"/>
                  </a:lnTo>
                  <a:lnTo>
                    <a:pt x="504" y="56"/>
                  </a:lnTo>
                  <a:lnTo>
                    <a:pt x="504" y="56"/>
                  </a:lnTo>
                  <a:lnTo>
                    <a:pt x="504" y="56"/>
                  </a:lnTo>
                  <a:lnTo>
                    <a:pt x="501" y="56"/>
                  </a:lnTo>
                  <a:lnTo>
                    <a:pt x="497" y="56"/>
                  </a:lnTo>
                  <a:lnTo>
                    <a:pt x="497" y="56"/>
                  </a:lnTo>
                  <a:lnTo>
                    <a:pt x="492" y="59"/>
                  </a:lnTo>
                  <a:lnTo>
                    <a:pt x="492" y="59"/>
                  </a:lnTo>
                  <a:lnTo>
                    <a:pt x="490" y="61"/>
                  </a:lnTo>
                  <a:lnTo>
                    <a:pt x="487" y="61"/>
                  </a:lnTo>
                  <a:lnTo>
                    <a:pt x="487" y="61"/>
                  </a:lnTo>
                  <a:lnTo>
                    <a:pt x="485" y="59"/>
                  </a:lnTo>
                  <a:lnTo>
                    <a:pt x="483" y="59"/>
                  </a:lnTo>
                  <a:lnTo>
                    <a:pt x="483" y="59"/>
                  </a:lnTo>
                  <a:lnTo>
                    <a:pt x="483" y="59"/>
                  </a:lnTo>
                  <a:lnTo>
                    <a:pt x="483" y="59"/>
                  </a:lnTo>
                  <a:lnTo>
                    <a:pt x="480" y="59"/>
                  </a:lnTo>
                  <a:lnTo>
                    <a:pt x="480" y="59"/>
                  </a:lnTo>
                  <a:lnTo>
                    <a:pt x="480" y="59"/>
                  </a:lnTo>
                  <a:lnTo>
                    <a:pt x="478" y="59"/>
                  </a:lnTo>
                  <a:lnTo>
                    <a:pt x="478" y="59"/>
                  </a:lnTo>
                  <a:lnTo>
                    <a:pt x="475" y="59"/>
                  </a:lnTo>
                  <a:lnTo>
                    <a:pt x="473" y="59"/>
                  </a:lnTo>
                  <a:lnTo>
                    <a:pt x="473" y="59"/>
                  </a:lnTo>
                  <a:lnTo>
                    <a:pt x="471" y="56"/>
                  </a:lnTo>
                  <a:lnTo>
                    <a:pt x="468" y="56"/>
                  </a:lnTo>
                  <a:lnTo>
                    <a:pt x="468" y="56"/>
                  </a:lnTo>
                  <a:lnTo>
                    <a:pt x="468" y="54"/>
                  </a:lnTo>
                  <a:lnTo>
                    <a:pt x="466" y="54"/>
                  </a:lnTo>
                  <a:lnTo>
                    <a:pt x="466" y="52"/>
                  </a:lnTo>
                  <a:lnTo>
                    <a:pt x="464" y="54"/>
                  </a:lnTo>
                  <a:lnTo>
                    <a:pt x="461" y="52"/>
                  </a:lnTo>
                  <a:lnTo>
                    <a:pt x="461" y="52"/>
                  </a:lnTo>
                  <a:lnTo>
                    <a:pt x="459" y="52"/>
                  </a:lnTo>
                  <a:lnTo>
                    <a:pt x="459" y="52"/>
                  </a:lnTo>
                  <a:lnTo>
                    <a:pt x="459" y="52"/>
                  </a:lnTo>
                  <a:lnTo>
                    <a:pt x="457" y="52"/>
                  </a:lnTo>
                  <a:lnTo>
                    <a:pt x="454" y="52"/>
                  </a:lnTo>
                  <a:lnTo>
                    <a:pt x="454" y="52"/>
                  </a:lnTo>
                  <a:lnTo>
                    <a:pt x="452" y="52"/>
                  </a:lnTo>
                  <a:lnTo>
                    <a:pt x="452" y="54"/>
                  </a:lnTo>
                  <a:lnTo>
                    <a:pt x="452" y="52"/>
                  </a:lnTo>
                  <a:lnTo>
                    <a:pt x="449" y="54"/>
                  </a:lnTo>
                  <a:lnTo>
                    <a:pt x="449" y="54"/>
                  </a:lnTo>
                  <a:lnTo>
                    <a:pt x="449" y="54"/>
                  </a:lnTo>
                  <a:lnTo>
                    <a:pt x="445" y="54"/>
                  </a:lnTo>
                  <a:lnTo>
                    <a:pt x="445" y="54"/>
                  </a:lnTo>
                  <a:lnTo>
                    <a:pt x="442" y="52"/>
                  </a:lnTo>
                  <a:lnTo>
                    <a:pt x="440" y="52"/>
                  </a:lnTo>
                  <a:lnTo>
                    <a:pt x="433" y="52"/>
                  </a:lnTo>
                  <a:lnTo>
                    <a:pt x="433" y="52"/>
                  </a:lnTo>
                  <a:lnTo>
                    <a:pt x="430" y="52"/>
                  </a:lnTo>
                  <a:lnTo>
                    <a:pt x="430" y="54"/>
                  </a:lnTo>
                  <a:lnTo>
                    <a:pt x="430" y="54"/>
                  </a:lnTo>
                  <a:lnTo>
                    <a:pt x="428" y="52"/>
                  </a:lnTo>
                  <a:lnTo>
                    <a:pt x="428" y="52"/>
                  </a:lnTo>
                  <a:lnTo>
                    <a:pt x="428" y="52"/>
                  </a:lnTo>
                  <a:lnTo>
                    <a:pt x="426" y="52"/>
                  </a:lnTo>
                  <a:lnTo>
                    <a:pt x="426" y="49"/>
                  </a:lnTo>
                  <a:lnTo>
                    <a:pt x="426" y="49"/>
                  </a:lnTo>
                  <a:lnTo>
                    <a:pt x="421" y="52"/>
                  </a:lnTo>
                  <a:lnTo>
                    <a:pt x="412" y="52"/>
                  </a:lnTo>
                  <a:lnTo>
                    <a:pt x="404" y="49"/>
                  </a:lnTo>
                  <a:lnTo>
                    <a:pt x="402" y="49"/>
                  </a:lnTo>
                  <a:lnTo>
                    <a:pt x="400" y="49"/>
                  </a:lnTo>
                  <a:lnTo>
                    <a:pt x="400" y="47"/>
                  </a:lnTo>
                  <a:lnTo>
                    <a:pt x="397" y="47"/>
                  </a:lnTo>
                  <a:lnTo>
                    <a:pt x="397" y="49"/>
                  </a:lnTo>
                  <a:lnTo>
                    <a:pt x="395" y="49"/>
                  </a:lnTo>
                  <a:lnTo>
                    <a:pt x="390" y="49"/>
                  </a:lnTo>
                  <a:lnTo>
                    <a:pt x="383" y="47"/>
                  </a:lnTo>
                  <a:lnTo>
                    <a:pt x="378" y="45"/>
                  </a:lnTo>
                  <a:lnTo>
                    <a:pt x="376" y="45"/>
                  </a:lnTo>
                  <a:lnTo>
                    <a:pt x="376" y="45"/>
                  </a:lnTo>
                  <a:lnTo>
                    <a:pt x="376" y="42"/>
                  </a:lnTo>
                  <a:lnTo>
                    <a:pt x="371" y="40"/>
                  </a:lnTo>
                  <a:lnTo>
                    <a:pt x="371" y="40"/>
                  </a:lnTo>
                  <a:lnTo>
                    <a:pt x="371" y="40"/>
                  </a:lnTo>
                  <a:lnTo>
                    <a:pt x="371" y="37"/>
                  </a:lnTo>
                  <a:lnTo>
                    <a:pt x="369" y="37"/>
                  </a:lnTo>
                  <a:lnTo>
                    <a:pt x="369" y="37"/>
                  </a:lnTo>
                  <a:lnTo>
                    <a:pt x="369" y="37"/>
                  </a:lnTo>
                  <a:lnTo>
                    <a:pt x="367" y="35"/>
                  </a:lnTo>
                  <a:lnTo>
                    <a:pt x="367" y="33"/>
                  </a:lnTo>
                  <a:lnTo>
                    <a:pt x="367" y="33"/>
                  </a:lnTo>
                  <a:lnTo>
                    <a:pt x="364" y="30"/>
                  </a:lnTo>
                  <a:lnTo>
                    <a:pt x="362" y="30"/>
                  </a:lnTo>
                  <a:lnTo>
                    <a:pt x="362" y="28"/>
                  </a:lnTo>
                  <a:lnTo>
                    <a:pt x="362" y="28"/>
                  </a:lnTo>
                  <a:lnTo>
                    <a:pt x="362" y="26"/>
                  </a:lnTo>
                  <a:lnTo>
                    <a:pt x="362" y="26"/>
                  </a:lnTo>
                  <a:lnTo>
                    <a:pt x="362" y="26"/>
                  </a:lnTo>
                  <a:lnTo>
                    <a:pt x="362" y="26"/>
                  </a:lnTo>
                  <a:lnTo>
                    <a:pt x="360" y="26"/>
                  </a:lnTo>
                  <a:lnTo>
                    <a:pt x="360" y="26"/>
                  </a:lnTo>
                  <a:lnTo>
                    <a:pt x="357" y="26"/>
                  </a:lnTo>
                  <a:lnTo>
                    <a:pt x="343" y="26"/>
                  </a:lnTo>
                  <a:lnTo>
                    <a:pt x="336" y="26"/>
                  </a:lnTo>
                  <a:lnTo>
                    <a:pt x="331" y="26"/>
                  </a:lnTo>
                  <a:lnTo>
                    <a:pt x="317" y="26"/>
                  </a:lnTo>
                  <a:lnTo>
                    <a:pt x="303" y="26"/>
                  </a:lnTo>
                  <a:lnTo>
                    <a:pt x="298" y="26"/>
                  </a:lnTo>
                  <a:lnTo>
                    <a:pt x="289" y="26"/>
                  </a:lnTo>
                  <a:lnTo>
                    <a:pt x="274" y="26"/>
                  </a:lnTo>
                  <a:lnTo>
                    <a:pt x="263" y="26"/>
                  </a:lnTo>
                  <a:lnTo>
                    <a:pt x="248" y="26"/>
                  </a:lnTo>
                  <a:lnTo>
                    <a:pt x="220" y="26"/>
                  </a:lnTo>
                  <a:lnTo>
                    <a:pt x="206" y="26"/>
                  </a:lnTo>
                  <a:lnTo>
                    <a:pt x="206" y="26"/>
                  </a:lnTo>
                  <a:lnTo>
                    <a:pt x="194" y="26"/>
                  </a:lnTo>
                  <a:lnTo>
                    <a:pt x="180" y="26"/>
                  </a:lnTo>
                  <a:lnTo>
                    <a:pt x="165" y="26"/>
                  </a:lnTo>
                  <a:lnTo>
                    <a:pt x="151" y="26"/>
                  </a:lnTo>
                  <a:lnTo>
                    <a:pt x="137" y="26"/>
                  </a:lnTo>
                  <a:lnTo>
                    <a:pt x="135" y="26"/>
                  </a:lnTo>
                  <a:lnTo>
                    <a:pt x="135" y="26"/>
                  </a:lnTo>
                  <a:lnTo>
                    <a:pt x="135" y="26"/>
                  </a:lnTo>
                  <a:lnTo>
                    <a:pt x="132" y="26"/>
                  </a:lnTo>
                  <a:lnTo>
                    <a:pt x="132" y="26"/>
                  </a:lnTo>
                  <a:lnTo>
                    <a:pt x="130" y="26"/>
                  </a:lnTo>
                  <a:lnTo>
                    <a:pt x="130" y="26"/>
                  </a:lnTo>
                  <a:lnTo>
                    <a:pt x="128" y="26"/>
                  </a:lnTo>
                  <a:lnTo>
                    <a:pt x="128" y="28"/>
                  </a:lnTo>
                  <a:lnTo>
                    <a:pt x="128" y="28"/>
                  </a:lnTo>
                  <a:lnTo>
                    <a:pt x="125" y="26"/>
                  </a:lnTo>
                  <a:lnTo>
                    <a:pt x="125" y="26"/>
                  </a:lnTo>
                  <a:lnTo>
                    <a:pt x="123" y="26"/>
                  </a:lnTo>
                  <a:lnTo>
                    <a:pt x="123" y="26"/>
                  </a:lnTo>
                  <a:lnTo>
                    <a:pt x="123" y="26"/>
                  </a:lnTo>
                  <a:lnTo>
                    <a:pt x="123" y="28"/>
                  </a:lnTo>
                  <a:lnTo>
                    <a:pt x="121" y="28"/>
                  </a:lnTo>
                  <a:lnTo>
                    <a:pt x="121" y="26"/>
                  </a:lnTo>
                  <a:lnTo>
                    <a:pt x="121" y="26"/>
                  </a:lnTo>
                  <a:lnTo>
                    <a:pt x="118" y="23"/>
                  </a:lnTo>
                  <a:lnTo>
                    <a:pt x="116" y="23"/>
                  </a:lnTo>
                  <a:lnTo>
                    <a:pt x="111" y="18"/>
                  </a:lnTo>
                  <a:lnTo>
                    <a:pt x="106" y="16"/>
                  </a:lnTo>
                  <a:lnTo>
                    <a:pt x="102" y="14"/>
                  </a:lnTo>
                  <a:lnTo>
                    <a:pt x="97" y="9"/>
                  </a:lnTo>
                  <a:lnTo>
                    <a:pt x="97" y="9"/>
                  </a:lnTo>
                  <a:lnTo>
                    <a:pt x="97" y="7"/>
                  </a:lnTo>
                  <a:lnTo>
                    <a:pt x="97" y="7"/>
                  </a:lnTo>
                  <a:lnTo>
                    <a:pt x="95" y="4"/>
                  </a:lnTo>
                  <a:lnTo>
                    <a:pt x="95" y="4"/>
                  </a:lnTo>
                  <a:lnTo>
                    <a:pt x="95" y="4"/>
                  </a:lnTo>
                  <a:lnTo>
                    <a:pt x="92" y="4"/>
                  </a:lnTo>
                  <a:lnTo>
                    <a:pt x="92" y="2"/>
                  </a:lnTo>
                  <a:lnTo>
                    <a:pt x="90" y="2"/>
                  </a:lnTo>
                  <a:lnTo>
                    <a:pt x="87" y="2"/>
                  </a:lnTo>
                  <a:lnTo>
                    <a:pt x="87" y="2"/>
                  </a:lnTo>
                  <a:lnTo>
                    <a:pt x="87" y="2"/>
                  </a:lnTo>
                  <a:lnTo>
                    <a:pt x="85" y="2"/>
                  </a:lnTo>
                  <a:lnTo>
                    <a:pt x="85" y="2"/>
                  </a:lnTo>
                  <a:lnTo>
                    <a:pt x="85" y="2"/>
                  </a:lnTo>
                  <a:lnTo>
                    <a:pt x="83" y="2"/>
                  </a:lnTo>
                  <a:lnTo>
                    <a:pt x="83" y="2"/>
                  </a:lnTo>
                  <a:lnTo>
                    <a:pt x="83" y="2"/>
                  </a:lnTo>
                  <a:lnTo>
                    <a:pt x="83" y="2"/>
                  </a:lnTo>
                  <a:lnTo>
                    <a:pt x="80" y="2"/>
                  </a:lnTo>
                  <a:lnTo>
                    <a:pt x="80" y="2"/>
                  </a:lnTo>
                  <a:lnTo>
                    <a:pt x="80" y="2"/>
                  </a:lnTo>
                  <a:lnTo>
                    <a:pt x="80" y="2"/>
                  </a:lnTo>
                  <a:lnTo>
                    <a:pt x="78" y="2"/>
                  </a:lnTo>
                  <a:lnTo>
                    <a:pt x="78" y="0"/>
                  </a:lnTo>
                  <a:lnTo>
                    <a:pt x="78" y="0"/>
                  </a:lnTo>
                  <a:lnTo>
                    <a:pt x="76" y="2"/>
                  </a:lnTo>
                  <a:lnTo>
                    <a:pt x="71" y="2"/>
                  </a:lnTo>
                  <a:lnTo>
                    <a:pt x="66" y="4"/>
                  </a:lnTo>
                  <a:lnTo>
                    <a:pt x="66" y="4"/>
                  </a:lnTo>
                  <a:lnTo>
                    <a:pt x="64" y="4"/>
                  </a:lnTo>
                  <a:lnTo>
                    <a:pt x="64" y="4"/>
                  </a:lnTo>
                  <a:lnTo>
                    <a:pt x="64" y="7"/>
                  </a:lnTo>
                  <a:lnTo>
                    <a:pt x="64" y="7"/>
                  </a:lnTo>
                  <a:lnTo>
                    <a:pt x="61" y="7"/>
                  </a:lnTo>
                  <a:lnTo>
                    <a:pt x="61" y="7"/>
                  </a:lnTo>
                  <a:lnTo>
                    <a:pt x="61" y="7"/>
                  </a:lnTo>
                  <a:lnTo>
                    <a:pt x="61" y="7"/>
                  </a:lnTo>
                  <a:lnTo>
                    <a:pt x="59" y="9"/>
                  </a:lnTo>
                  <a:lnTo>
                    <a:pt x="59" y="9"/>
                  </a:lnTo>
                  <a:lnTo>
                    <a:pt x="59" y="9"/>
                  </a:lnTo>
                  <a:lnTo>
                    <a:pt x="57" y="9"/>
                  </a:lnTo>
                  <a:lnTo>
                    <a:pt x="54" y="11"/>
                  </a:lnTo>
                  <a:lnTo>
                    <a:pt x="54" y="11"/>
                  </a:lnTo>
                  <a:lnTo>
                    <a:pt x="52" y="14"/>
                  </a:lnTo>
                  <a:lnTo>
                    <a:pt x="52" y="14"/>
                  </a:lnTo>
                  <a:lnTo>
                    <a:pt x="50" y="14"/>
                  </a:lnTo>
                  <a:lnTo>
                    <a:pt x="47" y="16"/>
                  </a:lnTo>
                  <a:lnTo>
                    <a:pt x="45" y="16"/>
                  </a:lnTo>
                  <a:lnTo>
                    <a:pt x="45" y="16"/>
                  </a:lnTo>
                  <a:lnTo>
                    <a:pt x="42" y="16"/>
                  </a:lnTo>
                  <a:lnTo>
                    <a:pt x="40" y="16"/>
                  </a:lnTo>
                  <a:lnTo>
                    <a:pt x="40" y="16"/>
                  </a:lnTo>
                  <a:lnTo>
                    <a:pt x="38" y="14"/>
                  </a:lnTo>
                  <a:lnTo>
                    <a:pt x="38" y="14"/>
                  </a:lnTo>
                  <a:lnTo>
                    <a:pt x="38" y="16"/>
                  </a:lnTo>
                  <a:lnTo>
                    <a:pt x="35" y="16"/>
                  </a:lnTo>
                  <a:lnTo>
                    <a:pt x="33" y="16"/>
                  </a:lnTo>
                  <a:lnTo>
                    <a:pt x="28" y="16"/>
                  </a:lnTo>
                  <a:lnTo>
                    <a:pt x="28" y="16"/>
                  </a:lnTo>
                  <a:lnTo>
                    <a:pt x="28" y="16"/>
                  </a:lnTo>
                  <a:lnTo>
                    <a:pt x="28" y="14"/>
                  </a:lnTo>
                  <a:lnTo>
                    <a:pt x="28" y="14"/>
                  </a:lnTo>
                  <a:lnTo>
                    <a:pt x="26" y="14"/>
                  </a:lnTo>
                  <a:lnTo>
                    <a:pt x="26" y="14"/>
                  </a:lnTo>
                  <a:lnTo>
                    <a:pt x="26" y="14"/>
                  </a:lnTo>
                  <a:lnTo>
                    <a:pt x="26" y="14"/>
                  </a:lnTo>
                  <a:lnTo>
                    <a:pt x="26" y="14"/>
                  </a:lnTo>
                  <a:lnTo>
                    <a:pt x="26" y="11"/>
                  </a:lnTo>
                  <a:lnTo>
                    <a:pt x="26" y="11"/>
                  </a:lnTo>
                  <a:lnTo>
                    <a:pt x="24" y="11"/>
                  </a:lnTo>
                  <a:lnTo>
                    <a:pt x="24" y="11"/>
                  </a:lnTo>
                  <a:lnTo>
                    <a:pt x="24" y="11"/>
                  </a:lnTo>
                  <a:lnTo>
                    <a:pt x="24" y="11"/>
                  </a:lnTo>
                  <a:lnTo>
                    <a:pt x="24" y="11"/>
                  </a:lnTo>
                  <a:lnTo>
                    <a:pt x="21" y="11"/>
                  </a:lnTo>
                  <a:lnTo>
                    <a:pt x="21" y="11"/>
                  </a:lnTo>
                  <a:lnTo>
                    <a:pt x="21" y="11"/>
                  </a:lnTo>
                  <a:lnTo>
                    <a:pt x="21" y="11"/>
                  </a:lnTo>
                  <a:lnTo>
                    <a:pt x="19" y="11"/>
                  </a:lnTo>
                  <a:lnTo>
                    <a:pt x="16" y="11"/>
                  </a:lnTo>
                  <a:lnTo>
                    <a:pt x="14" y="11"/>
                  </a:lnTo>
                  <a:lnTo>
                    <a:pt x="12" y="14"/>
                  </a:lnTo>
                  <a:lnTo>
                    <a:pt x="9" y="16"/>
                  </a:lnTo>
                  <a:lnTo>
                    <a:pt x="7" y="16"/>
                  </a:lnTo>
                  <a:lnTo>
                    <a:pt x="7" y="16"/>
                  </a:lnTo>
                  <a:lnTo>
                    <a:pt x="7" y="18"/>
                  </a:lnTo>
                  <a:lnTo>
                    <a:pt x="7" y="18"/>
                  </a:lnTo>
                  <a:lnTo>
                    <a:pt x="7" y="18"/>
                  </a:lnTo>
                  <a:lnTo>
                    <a:pt x="5" y="18"/>
                  </a:lnTo>
                  <a:lnTo>
                    <a:pt x="5" y="18"/>
                  </a:lnTo>
                  <a:lnTo>
                    <a:pt x="5" y="18"/>
                  </a:lnTo>
                  <a:lnTo>
                    <a:pt x="2" y="18"/>
                  </a:lnTo>
                  <a:lnTo>
                    <a:pt x="2" y="18"/>
                  </a:lnTo>
                  <a:lnTo>
                    <a:pt x="2" y="18"/>
                  </a:lnTo>
                  <a:lnTo>
                    <a:pt x="0" y="30"/>
                  </a:lnTo>
                  <a:lnTo>
                    <a:pt x="0" y="33"/>
                  </a:lnTo>
                  <a:lnTo>
                    <a:pt x="0" y="37"/>
                  </a:lnTo>
                  <a:lnTo>
                    <a:pt x="2" y="37"/>
                  </a:lnTo>
                  <a:lnTo>
                    <a:pt x="2" y="42"/>
                  </a:lnTo>
                  <a:lnTo>
                    <a:pt x="2" y="47"/>
                  </a:lnTo>
                  <a:lnTo>
                    <a:pt x="5" y="52"/>
                  </a:lnTo>
                  <a:lnTo>
                    <a:pt x="5" y="56"/>
                  </a:lnTo>
                  <a:lnTo>
                    <a:pt x="5" y="59"/>
                  </a:lnTo>
                  <a:lnTo>
                    <a:pt x="7" y="61"/>
                  </a:lnTo>
                  <a:lnTo>
                    <a:pt x="7" y="63"/>
                  </a:lnTo>
                  <a:lnTo>
                    <a:pt x="7" y="68"/>
                  </a:lnTo>
                  <a:lnTo>
                    <a:pt x="12" y="71"/>
                  </a:lnTo>
                  <a:lnTo>
                    <a:pt x="12" y="73"/>
                  </a:lnTo>
                  <a:lnTo>
                    <a:pt x="14" y="78"/>
                  </a:lnTo>
                  <a:lnTo>
                    <a:pt x="16" y="80"/>
                  </a:lnTo>
                  <a:lnTo>
                    <a:pt x="16" y="80"/>
                  </a:lnTo>
                  <a:lnTo>
                    <a:pt x="16" y="80"/>
                  </a:lnTo>
                  <a:lnTo>
                    <a:pt x="16" y="80"/>
                  </a:lnTo>
                  <a:lnTo>
                    <a:pt x="16" y="82"/>
                  </a:lnTo>
                  <a:lnTo>
                    <a:pt x="16" y="82"/>
                  </a:lnTo>
                  <a:lnTo>
                    <a:pt x="16" y="85"/>
                  </a:lnTo>
                  <a:lnTo>
                    <a:pt x="16" y="87"/>
                  </a:lnTo>
                  <a:lnTo>
                    <a:pt x="19" y="89"/>
                  </a:lnTo>
                  <a:lnTo>
                    <a:pt x="21" y="89"/>
                  </a:lnTo>
                  <a:lnTo>
                    <a:pt x="21" y="89"/>
                  </a:lnTo>
                  <a:lnTo>
                    <a:pt x="21" y="92"/>
                  </a:lnTo>
                  <a:lnTo>
                    <a:pt x="21" y="92"/>
                  </a:lnTo>
                  <a:lnTo>
                    <a:pt x="26" y="94"/>
                  </a:lnTo>
                  <a:lnTo>
                    <a:pt x="31" y="99"/>
                  </a:lnTo>
                  <a:lnTo>
                    <a:pt x="40" y="111"/>
                  </a:lnTo>
                  <a:lnTo>
                    <a:pt x="40" y="111"/>
                  </a:lnTo>
                  <a:lnTo>
                    <a:pt x="40" y="116"/>
                  </a:lnTo>
                  <a:lnTo>
                    <a:pt x="40" y="116"/>
                  </a:lnTo>
                  <a:lnTo>
                    <a:pt x="42" y="118"/>
                  </a:lnTo>
                  <a:lnTo>
                    <a:pt x="45" y="120"/>
                  </a:lnTo>
                  <a:lnTo>
                    <a:pt x="45" y="120"/>
                  </a:lnTo>
                  <a:lnTo>
                    <a:pt x="50" y="127"/>
                  </a:lnTo>
                  <a:lnTo>
                    <a:pt x="50" y="130"/>
                  </a:lnTo>
                  <a:lnTo>
                    <a:pt x="52" y="132"/>
                  </a:lnTo>
                  <a:lnTo>
                    <a:pt x="52" y="132"/>
                  </a:lnTo>
                  <a:lnTo>
                    <a:pt x="52" y="134"/>
                  </a:lnTo>
                  <a:lnTo>
                    <a:pt x="52" y="137"/>
                  </a:lnTo>
                  <a:lnTo>
                    <a:pt x="54" y="139"/>
                  </a:lnTo>
                  <a:lnTo>
                    <a:pt x="57" y="142"/>
                  </a:lnTo>
                  <a:lnTo>
                    <a:pt x="57" y="144"/>
                  </a:lnTo>
                  <a:lnTo>
                    <a:pt x="57" y="146"/>
                  </a:lnTo>
                  <a:lnTo>
                    <a:pt x="59" y="146"/>
                  </a:lnTo>
                  <a:lnTo>
                    <a:pt x="59" y="149"/>
                  </a:lnTo>
                  <a:lnTo>
                    <a:pt x="61" y="156"/>
                  </a:lnTo>
                  <a:lnTo>
                    <a:pt x="64" y="158"/>
                  </a:lnTo>
                  <a:lnTo>
                    <a:pt x="66" y="160"/>
                  </a:lnTo>
                  <a:lnTo>
                    <a:pt x="68" y="168"/>
                  </a:lnTo>
                  <a:lnTo>
                    <a:pt x="71" y="175"/>
                  </a:lnTo>
                  <a:lnTo>
                    <a:pt x="73" y="177"/>
                  </a:lnTo>
                  <a:lnTo>
                    <a:pt x="76" y="179"/>
                  </a:lnTo>
                  <a:lnTo>
                    <a:pt x="78" y="179"/>
                  </a:lnTo>
                  <a:lnTo>
                    <a:pt x="78" y="182"/>
                  </a:lnTo>
                  <a:lnTo>
                    <a:pt x="80" y="187"/>
                  </a:lnTo>
                  <a:lnTo>
                    <a:pt x="83" y="191"/>
                  </a:lnTo>
                  <a:lnTo>
                    <a:pt x="83" y="194"/>
                  </a:lnTo>
                  <a:lnTo>
                    <a:pt x="83" y="198"/>
                  </a:lnTo>
                  <a:lnTo>
                    <a:pt x="87" y="208"/>
                  </a:lnTo>
                  <a:lnTo>
                    <a:pt x="90" y="213"/>
                  </a:lnTo>
                  <a:lnTo>
                    <a:pt x="90" y="217"/>
                  </a:lnTo>
                  <a:lnTo>
                    <a:pt x="90" y="220"/>
                  </a:lnTo>
                  <a:lnTo>
                    <a:pt x="92" y="222"/>
                  </a:lnTo>
                  <a:lnTo>
                    <a:pt x="92" y="222"/>
                  </a:lnTo>
                  <a:lnTo>
                    <a:pt x="95" y="224"/>
                  </a:lnTo>
                  <a:lnTo>
                    <a:pt x="95" y="227"/>
                  </a:lnTo>
                  <a:lnTo>
                    <a:pt x="97" y="229"/>
                  </a:lnTo>
                  <a:lnTo>
                    <a:pt x="102" y="236"/>
                  </a:lnTo>
                  <a:lnTo>
                    <a:pt x="102" y="239"/>
                  </a:lnTo>
                  <a:lnTo>
                    <a:pt x="104" y="241"/>
                  </a:lnTo>
                  <a:lnTo>
                    <a:pt x="109" y="248"/>
                  </a:lnTo>
                  <a:lnTo>
                    <a:pt x="113" y="255"/>
                  </a:lnTo>
                  <a:lnTo>
                    <a:pt x="116" y="258"/>
                  </a:lnTo>
                  <a:lnTo>
                    <a:pt x="116" y="262"/>
                  </a:lnTo>
                  <a:lnTo>
                    <a:pt x="121" y="269"/>
                  </a:lnTo>
                  <a:lnTo>
                    <a:pt x="121" y="269"/>
                  </a:lnTo>
                  <a:lnTo>
                    <a:pt x="121" y="269"/>
                  </a:lnTo>
                  <a:lnTo>
                    <a:pt x="121" y="269"/>
                  </a:lnTo>
                  <a:lnTo>
                    <a:pt x="121" y="272"/>
                  </a:lnTo>
                  <a:lnTo>
                    <a:pt x="121" y="272"/>
                  </a:lnTo>
                  <a:lnTo>
                    <a:pt x="121" y="272"/>
                  </a:lnTo>
                  <a:lnTo>
                    <a:pt x="121" y="274"/>
                  </a:lnTo>
                  <a:lnTo>
                    <a:pt x="121" y="274"/>
                  </a:lnTo>
                  <a:lnTo>
                    <a:pt x="125" y="279"/>
                  </a:lnTo>
                  <a:lnTo>
                    <a:pt x="125" y="279"/>
                  </a:lnTo>
                  <a:lnTo>
                    <a:pt x="130" y="281"/>
                  </a:lnTo>
                  <a:lnTo>
                    <a:pt x="137" y="293"/>
                  </a:lnTo>
                  <a:lnTo>
                    <a:pt x="137" y="293"/>
                  </a:lnTo>
                  <a:lnTo>
                    <a:pt x="137" y="295"/>
                  </a:lnTo>
                  <a:lnTo>
                    <a:pt x="139" y="298"/>
                  </a:lnTo>
                  <a:lnTo>
                    <a:pt x="142" y="300"/>
                  </a:lnTo>
                  <a:lnTo>
                    <a:pt x="144" y="302"/>
                  </a:lnTo>
                  <a:lnTo>
                    <a:pt x="144" y="305"/>
                  </a:lnTo>
                  <a:lnTo>
                    <a:pt x="147" y="307"/>
                  </a:lnTo>
                  <a:lnTo>
                    <a:pt x="149" y="312"/>
                  </a:lnTo>
                  <a:lnTo>
                    <a:pt x="149" y="314"/>
                  </a:lnTo>
                  <a:lnTo>
                    <a:pt x="149" y="317"/>
                  </a:lnTo>
                  <a:lnTo>
                    <a:pt x="151" y="324"/>
                  </a:lnTo>
                  <a:lnTo>
                    <a:pt x="151" y="336"/>
                  </a:lnTo>
                  <a:lnTo>
                    <a:pt x="151" y="338"/>
                  </a:lnTo>
                  <a:lnTo>
                    <a:pt x="151" y="338"/>
                  </a:lnTo>
                  <a:lnTo>
                    <a:pt x="149" y="338"/>
                  </a:lnTo>
                  <a:lnTo>
                    <a:pt x="149" y="340"/>
                  </a:lnTo>
                  <a:lnTo>
                    <a:pt x="149" y="343"/>
                  </a:lnTo>
                  <a:lnTo>
                    <a:pt x="147" y="343"/>
                  </a:lnTo>
                  <a:lnTo>
                    <a:pt x="147" y="340"/>
                  </a:lnTo>
                  <a:lnTo>
                    <a:pt x="149" y="340"/>
                  </a:lnTo>
                  <a:lnTo>
                    <a:pt x="147" y="340"/>
                  </a:lnTo>
                  <a:lnTo>
                    <a:pt x="147" y="340"/>
                  </a:lnTo>
                  <a:lnTo>
                    <a:pt x="147" y="338"/>
                  </a:lnTo>
                  <a:lnTo>
                    <a:pt x="147" y="338"/>
                  </a:lnTo>
                  <a:lnTo>
                    <a:pt x="147" y="338"/>
                  </a:lnTo>
                  <a:lnTo>
                    <a:pt x="147" y="338"/>
                  </a:lnTo>
                  <a:lnTo>
                    <a:pt x="147" y="336"/>
                  </a:lnTo>
                  <a:lnTo>
                    <a:pt x="147" y="336"/>
                  </a:lnTo>
                  <a:lnTo>
                    <a:pt x="147" y="336"/>
                  </a:lnTo>
                  <a:lnTo>
                    <a:pt x="147" y="336"/>
                  </a:lnTo>
                  <a:lnTo>
                    <a:pt x="147" y="336"/>
                  </a:lnTo>
                  <a:lnTo>
                    <a:pt x="147" y="338"/>
                  </a:lnTo>
                  <a:lnTo>
                    <a:pt x="147" y="338"/>
                  </a:lnTo>
                  <a:lnTo>
                    <a:pt x="144" y="340"/>
                  </a:lnTo>
                  <a:lnTo>
                    <a:pt x="144" y="340"/>
                  </a:lnTo>
                  <a:lnTo>
                    <a:pt x="144" y="340"/>
                  </a:lnTo>
                  <a:lnTo>
                    <a:pt x="144" y="345"/>
                  </a:lnTo>
                  <a:lnTo>
                    <a:pt x="144" y="347"/>
                  </a:lnTo>
                  <a:lnTo>
                    <a:pt x="147" y="350"/>
                  </a:lnTo>
                  <a:lnTo>
                    <a:pt x="147" y="350"/>
                  </a:lnTo>
                  <a:lnTo>
                    <a:pt x="147" y="352"/>
                  </a:lnTo>
                  <a:lnTo>
                    <a:pt x="149" y="355"/>
                  </a:lnTo>
                  <a:lnTo>
                    <a:pt x="149" y="362"/>
                  </a:lnTo>
                  <a:lnTo>
                    <a:pt x="149" y="364"/>
                  </a:lnTo>
                  <a:lnTo>
                    <a:pt x="149" y="364"/>
                  </a:lnTo>
                  <a:lnTo>
                    <a:pt x="149" y="364"/>
                  </a:lnTo>
                  <a:lnTo>
                    <a:pt x="149" y="364"/>
                  </a:lnTo>
                  <a:lnTo>
                    <a:pt x="149" y="364"/>
                  </a:lnTo>
                  <a:lnTo>
                    <a:pt x="147" y="364"/>
                  </a:lnTo>
                  <a:lnTo>
                    <a:pt x="147" y="366"/>
                  </a:lnTo>
                  <a:lnTo>
                    <a:pt x="147" y="366"/>
                  </a:lnTo>
                  <a:lnTo>
                    <a:pt x="147" y="366"/>
                  </a:lnTo>
                  <a:lnTo>
                    <a:pt x="147" y="369"/>
                  </a:lnTo>
                  <a:lnTo>
                    <a:pt x="149" y="376"/>
                  </a:lnTo>
                  <a:lnTo>
                    <a:pt x="149" y="376"/>
                  </a:lnTo>
                  <a:lnTo>
                    <a:pt x="149" y="378"/>
                  </a:lnTo>
                  <a:lnTo>
                    <a:pt x="149" y="388"/>
                  </a:lnTo>
                  <a:lnTo>
                    <a:pt x="149" y="388"/>
                  </a:lnTo>
                  <a:lnTo>
                    <a:pt x="149" y="390"/>
                  </a:lnTo>
                  <a:lnTo>
                    <a:pt x="149" y="395"/>
                  </a:lnTo>
                  <a:lnTo>
                    <a:pt x="149" y="395"/>
                  </a:lnTo>
                  <a:lnTo>
                    <a:pt x="149" y="397"/>
                  </a:lnTo>
                  <a:lnTo>
                    <a:pt x="149" y="397"/>
                  </a:lnTo>
                  <a:lnTo>
                    <a:pt x="149" y="397"/>
                  </a:lnTo>
                  <a:lnTo>
                    <a:pt x="149" y="397"/>
                  </a:lnTo>
                  <a:lnTo>
                    <a:pt x="149" y="397"/>
                  </a:lnTo>
                  <a:lnTo>
                    <a:pt x="147" y="397"/>
                  </a:lnTo>
                  <a:lnTo>
                    <a:pt x="147" y="400"/>
                  </a:lnTo>
                  <a:lnTo>
                    <a:pt x="147" y="400"/>
                  </a:lnTo>
                  <a:lnTo>
                    <a:pt x="147" y="402"/>
                  </a:lnTo>
                  <a:lnTo>
                    <a:pt x="147" y="404"/>
                  </a:lnTo>
                  <a:lnTo>
                    <a:pt x="147" y="407"/>
                  </a:lnTo>
                  <a:lnTo>
                    <a:pt x="147" y="407"/>
                  </a:lnTo>
                  <a:lnTo>
                    <a:pt x="147" y="407"/>
                  </a:lnTo>
                  <a:lnTo>
                    <a:pt x="149" y="411"/>
                  </a:lnTo>
                  <a:lnTo>
                    <a:pt x="149" y="411"/>
                  </a:lnTo>
                  <a:lnTo>
                    <a:pt x="149" y="416"/>
                  </a:lnTo>
                  <a:lnTo>
                    <a:pt x="154" y="421"/>
                  </a:lnTo>
                  <a:lnTo>
                    <a:pt x="154" y="426"/>
                  </a:lnTo>
                  <a:lnTo>
                    <a:pt x="156" y="428"/>
                  </a:lnTo>
                  <a:lnTo>
                    <a:pt x="156" y="428"/>
                  </a:lnTo>
                  <a:lnTo>
                    <a:pt x="156" y="430"/>
                  </a:lnTo>
                  <a:lnTo>
                    <a:pt x="156" y="430"/>
                  </a:lnTo>
                  <a:lnTo>
                    <a:pt x="154" y="433"/>
                  </a:lnTo>
                  <a:lnTo>
                    <a:pt x="154" y="433"/>
                  </a:lnTo>
                  <a:lnTo>
                    <a:pt x="154" y="433"/>
                  </a:lnTo>
                  <a:lnTo>
                    <a:pt x="156" y="435"/>
                  </a:lnTo>
                  <a:lnTo>
                    <a:pt x="158" y="437"/>
                  </a:lnTo>
                  <a:lnTo>
                    <a:pt x="161" y="440"/>
                  </a:lnTo>
                  <a:lnTo>
                    <a:pt x="161" y="442"/>
                  </a:lnTo>
                  <a:lnTo>
                    <a:pt x="163" y="447"/>
                  </a:lnTo>
                  <a:lnTo>
                    <a:pt x="165" y="449"/>
                  </a:lnTo>
                  <a:lnTo>
                    <a:pt x="165" y="454"/>
                  </a:lnTo>
                  <a:lnTo>
                    <a:pt x="165" y="456"/>
                  </a:lnTo>
                  <a:lnTo>
                    <a:pt x="168" y="459"/>
                  </a:lnTo>
                  <a:lnTo>
                    <a:pt x="168" y="461"/>
                  </a:lnTo>
                  <a:lnTo>
                    <a:pt x="168" y="463"/>
                  </a:lnTo>
                  <a:lnTo>
                    <a:pt x="168" y="466"/>
                  </a:lnTo>
                  <a:lnTo>
                    <a:pt x="168" y="471"/>
                  </a:lnTo>
                  <a:lnTo>
                    <a:pt x="168" y="471"/>
                  </a:lnTo>
                  <a:lnTo>
                    <a:pt x="165" y="475"/>
                  </a:lnTo>
                  <a:lnTo>
                    <a:pt x="165" y="475"/>
                  </a:lnTo>
                  <a:lnTo>
                    <a:pt x="165" y="478"/>
                  </a:lnTo>
                  <a:lnTo>
                    <a:pt x="165" y="480"/>
                  </a:lnTo>
                  <a:lnTo>
                    <a:pt x="168" y="485"/>
                  </a:lnTo>
                  <a:lnTo>
                    <a:pt x="168" y="487"/>
                  </a:lnTo>
                  <a:lnTo>
                    <a:pt x="168" y="489"/>
                  </a:lnTo>
                  <a:lnTo>
                    <a:pt x="170" y="489"/>
                  </a:lnTo>
                  <a:lnTo>
                    <a:pt x="170" y="492"/>
                  </a:lnTo>
                  <a:lnTo>
                    <a:pt x="170" y="492"/>
                  </a:lnTo>
                  <a:lnTo>
                    <a:pt x="170" y="494"/>
                  </a:lnTo>
                  <a:lnTo>
                    <a:pt x="168" y="497"/>
                  </a:lnTo>
                  <a:lnTo>
                    <a:pt x="168" y="497"/>
                  </a:lnTo>
                  <a:lnTo>
                    <a:pt x="168" y="501"/>
                  </a:lnTo>
                  <a:lnTo>
                    <a:pt x="168" y="504"/>
                  </a:lnTo>
                  <a:lnTo>
                    <a:pt x="168" y="504"/>
                  </a:lnTo>
                  <a:lnTo>
                    <a:pt x="168" y="504"/>
                  </a:lnTo>
                  <a:lnTo>
                    <a:pt x="168" y="506"/>
                  </a:lnTo>
                  <a:lnTo>
                    <a:pt x="170" y="508"/>
                  </a:lnTo>
                  <a:lnTo>
                    <a:pt x="173" y="508"/>
                  </a:lnTo>
                  <a:lnTo>
                    <a:pt x="170" y="511"/>
                  </a:lnTo>
                  <a:lnTo>
                    <a:pt x="170" y="513"/>
                  </a:lnTo>
                  <a:lnTo>
                    <a:pt x="173" y="518"/>
                  </a:lnTo>
                  <a:lnTo>
                    <a:pt x="175" y="520"/>
                  </a:lnTo>
                  <a:lnTo>
                    <a:pt x="175" y="523"/>
                  </a:lnTo>
                  <a:lnTo>
                    <a:pt x="175" y="525"/>
                  </a:lnTo>
                  <a:lnTo>
                    <a:pt x="175" y="527"/>
                  </a:lnTo>
                  <a:lnTo>
                    <a:pt x="173" y="527"/>
                  </a:lnTo>
                  <a:lnTo>
                    <a:pt x="173" y="527"/>
                  </a:lnTo>
                  <a:lnTo>
                    <a:pt x="173" y="527"/>
                  </a:lnTo>
                  <a:lnTo>
                    <a:pt x="173" y="527"/>
                  </a:lnTo>
                  <a:lnTo>
                    <a:pt x="173" y="527"/>
                  </a:lnTo>
                  <a:lnTo>
                    <a:pt x="175" y="530"/>
                  </a:lnTo>
                  <a:lnTo>
                    <a:pt x="175" y="534"/>
                  </a:lnTo>
                  <a:lnTo>
                    <a:pt x="175" y="539"/>
                  </a:lnTo>
                  <a:lnTo>
                    <a:pt x="175" y="539"/>
                  </a:lnTo>
                  <a:lnTo>
                    <a:pt x="177" y="539"/>
                  </a:lnTo>
                  <a:lnTo>
                    <a:pt x="180" y="542"/>
                  </a:lnTo>
                  <a:lnTo>
                    <a:pt x="182" y="544"/>
                  </a:lnTo>
                  <a:lnTo>
                    <a:pt x="182" y="546"/>
                  </a:lnTo>
                  <a:lnTo>
                    <a:pt x="184" y="549"/>
                  </a:lnTo>
                  <a:lnTo>
                    <a:pt x="184" y="553"/>
                  </a:lnTo>
                  <a:lnTo>
                    <a:pt x="184" y="553"/>
                  </a:lnTo>
                  <a:lnTo>
                    <a:pt x="184" y="553"/>
                  </a:lnTo>
                  <a:lnTo>
                    <a:pt x="184" y="558"/>
                  </a:lnTo>
                  <a:lnTo>
                    <a:pt x="184" y="558"/>
                  </a:lnTo>
                  <a:lnTo>
                    <a:pt x="184" y="558"/>
                  </a:lnTo>
                  <a:lnTo>
                    <a:pt x="184" y="556"/>
                  </a:lnTo>
                  <a:lnTo>
                    <a:pt x="182" y="556"/>
                  </a:lnTo>
                  <a:lnTo>
                    <a:pt x="182" y="556"/>
                  </a:lnTo>
                  <a:lnTo>
                    <a:pt x="182" y="556"/>
                  </a:lnTo>
                  <a:lnTo>
                    <a:pt x="182" y="556"/>
                  </a:lnTo>
                  <a:lnTo>
                    <a:pt x="182" y="556"/>
                  </a:lnTo>
                  <a:lnTo>
                    <a:pt x="180" y="558"/>
                  </a:lnTo>
                  <a:lnTo>
                    <a:pt x="180" y="558"/>
                  </a:lnTo>
                  <a:lnTo>
                    <a:pt x="180" y="560"/>
                  </a:lnTo>
                  <a:lnTo>
                    <a:pt x="182" y="560"/>
                  </a:lnTo>
                  <a:lnTo>
                    <a:pt x="182" y="563"/>
                  </a:lnTo>
                  <a:lnTo>
                    <a:pt x="182" y="563"/>
                  </a:lnTo>
                  <a:lnTo>
                    <a:pt x="182" y="565"/>
                  </a:lnTo>
                  <a:lnTo>
                    <a:pt x="182" y="565"/>
                  </a:lnTo>
                  <a:lnTo>
                    <a:pt x="184" y="570"/>
                  </a:lnTo>
                  <a:lnTo>
                    <a:pt x="184" y="570"/>
                  </a:lnTo>
                  <a:lnTo>
                    <a:pt x="184" y="572"/>
                  </a:lnTo>
                  <a:lnTo>
                    <a:pt x="184" y="572"/>
                  </a:lnTo>
                  <a:lnTo>
                    <a:pt x="184" y="572"/>
                  </a:lnTo>
                  <a:lnTo>
                    <a:pt x="184" y="572"/>
                  </a:lnTo>
                  <a:lnTo>
                    <a:pt x="184" y="572"/>
                  </a:lnTo>
                  <a:lnTo>
                    <a:pt x="187" y="572"/>
                  </a:lnTo>
                  <a:lnTo>
                    <a:pt x="187" y="572"/>
                  </a:lnTo>
                  <a:lnTo>
                    <a:pt x="187" y="575"/>
                  </a:lnTo>
                  <a:lnTo>
                    <a:pt x="189" y="575"/>
                  </a:lnTo>
                  <a:lnTo>
                    <a:pt x="189" y="575"/>
                  </a:lnTo>
                  <a:lnTo>
                    <a:pt x="189" y="579"/>
                  </a:lnTo>
                  <a:lnTo>
                    <a:pt x="189" y="579"/>
                  </a:lnTo>
                  <a:lnTo>
                    <a:pt x="189" y="582"/>
                  </a:lnTo>
                  <a:lnTo>
                    <a:pt x="189" y="582"/>
                  </a:lnTo>
                  <a:lnTo>
                    <a:pt x="189" y="584"/>
                  </a:lnTo>
                  <a:lnTo>
                    <a:pt x="189" y="586"/>
                  </a:lnTo>
                  <a:lnTo>
                    <a:pt x="189" y="591"/>
                  </a:lnTo>
                  <a:lnTo>
                    <a:pt x="189" y="591"/>
                  </a:lnTo>
                  <a:lnTo>
                    <a:pt x="192" y="591"/>
                  </a:lnTo>
                  <a:lnTo>
                    <a:pt x="192" y="591"/>
                  </a:lnTo>
                  <a:lnTo>
                    <a:pt x="192" y="591"/>
                  </a:lnTo>
                  <a:lnTo>
                    <a:pt x="192" y="596"/>
                  </a:lnTo>
                  <a:lnTo>
                    <a:pt x="192" y="598"/>
                  </a:lnTo>
                  <a:lnTo>
                    <a:pt x="194" y="601"/>
                  </a:lnTo>
                  <a:lnTo>
                    <a:pt x="196" y="603"/>
                  </a:lnTo>
                  <a:lnTo>
                    <a:pt x="196" y="605"/>
                  </a:lnTo>
                  <a:lnTo>
                    <a:pt x="196" y="605"/>
                  </a:lnTo>
                  <a:lnTo>
                    <a:pt x="199" y="605"/>
                  </a:lnTo>
                  <a:lnTo>
                    <a:pt x="199" y="608"/>
                  </a:lnTo>
                  <a:lnTo>
                    <a:pt x="203" y="615"/>
                  </a:lnTo>
                  <a:lnTo>
                    <a:pt x="203" y="617"/>
                  </a:lnTo>
                  <a:lnTo>
                    <a:pt x="203" y="617"/>
                  </a:lnTo>
                  <a:lnTo>
                    <a:pt x="203" y="620"/>
                  </a:lnTo>
                  <a:lnTo>
                    <a:pt x="203" y="622"/>
                  </a:lnTo>
                  <a:lnTo>
                    <a:pt x="206" y="622"/>
                  </a:lnTo>
                  <a:lnTo>
                    <a:pt x="210" y="629"/>
                  </a:lnTo>
                  <a:lnTo>
                    <a:pt x="213" y="629"/>
                  </a:lnTo>
                  <a:lnTo>
                    <a:pt x="213" y="631"/>
                  </a:lnTo>
                  <a:lnTo>
                    <a:pt x="213" y="631"/>
                  </a:lnTo>
                  <a:lnTo>
                    <a:pt x="213" y="634"/>
                  </a:lnTo>
                  <a:lnTo>
                    <a:pt x="213" y="634"/>
                  </a:lnTo>
                  <a:lnTo>
                    <a:pt x="213" y="634"/>
                  </a:lnTo>
                  <a:lnTo>
                    <a:pt x="215" y="636"/>
                  </a:lnTo>
                  <a:lnTo>
                    <a:pt x="215" y="639"/>
                  </a:lnTo>
                  <a:lnTo>
                    <a:pt x="218" y="641"/>
                  </a:lnTo>
                  <a:lnTo>
                    <a:pt x="220" y="643"/>
                  </a:lnTo>
                  <a:lnTo>
                    <a:pt x="222" y="646"/>
                  </a:lnTo>
                  <a:lnTo>
                    <a:pt x="225" y="648"/>
                  </a:lnTo>
                  <a:lnTo>
                    <a:pt x="232" y="653"/>
                  </a:lnTo>
                  <a:lnTo>
                    <a:pt x="234" y="657"/>
                  </a:lnTo>
                  <a:lnTo>
                    <a:pt x="239" y="662"/>
                  </a:lnTo>
                  <a:lnTo>
                    <a:pt x="239" y="662"/>
                  </a:lnTo>
                  <a:lnTo>
                    <a:pt x="239" y="662"/>
                  </a:lnTo>
                  <a:lnTo>
                    <a:pt x="246" y="669"/>
                  </a:lnTo>
                  <a:lnTo>
                    <a:pt x="246" y="669"/>
                  </a:lnTo>
                  <a:lnTo>
                    <a:pt x="248" y="672"/>
                  </a:lnTo>
                  <a:lnTo>
                    <a:pt x="251" y="674"/>
                  </a:lnTo>
                  <a:lnTo>
                    <a:pt x="253" y="674"/>
                  </a:lnTo>
                  <a:lnTo>
                    <a:pt x="253" y="674"/>
                  </a:lnTo>
                  <a:lnTo>
                    <a:pt x="253" y="674"/>
                  </a:lnTo>
                  <a:lnTo>
                    <a:pt x="255" y="674"/>
                  </a:lnTo>
                  <a:lnTo>
                    <a:pt x="255" y="672"/>
                  </a:lnTo>
                  <a:lnTo>
                    <a:pt x="255" y="672"/>
                  </a:lnTo>
                  <a:lnTo>
                    <a:pt x="258" y="672"/>
                  </a:lnTo>
                  <a:lnTo>
                    <a:pt x="260" y="669"/>
                  </a:lnTo>
                  <a:lnTo>
                    <a:pt x="263" y="669"/>
                  </a:lnTo>
                  <a:lnTo>
                    <a:pt x="265" y="665"/>
                  </a:lnTo>
                  <a:lnTo>
                    <a:pt x="265" y="665"/>
                  </a:lnTo>
                  <a:lnTo>
                    <a:pt x="267" y="665"/>
                  </a:lnTo>
                  <a:lnTo>
                    <a:pt x="267" y="667"/>
                  </a:lnTo>
                  <a:lnTo>
                    <a:pt x="267" y="667"/>
                  </a:lnTo>
                  <a:lnTo>
                    <a:pt x="267" y="667"/>
                  </a:lnTo>
                  <a:lnTo>
                    <a:pt x="267" y="667"/>
                  </a:lnTo>
                  <a:lnTo>
                    <a:pt x="270" y="667"/>
                  </a:lnTo>
                  <a:lnTo>
                    <a:pt x="270" y="665"/>
                  </a:lnTo>
                  <a:lnTo>
                    <a:pt x="270" y="665"/>
                  </a:lnTo>
                  <a:lnTo>
                    <a:pt x="270" y="665"/>
                  </a:lnTo>
                  <a:lnTo>
                    <a:pt x="272" y="662"/>
                  </a:lnTo>
                  <a:lnTo>
                    <a:pt x="272" y="660"/>
                  </a:lnTo>
                  <a:lnTo>
                    <a:pt x="272" y="660"/>
                  </a:lnTo>
                  <a:lnTo>
                    <a:pt x="272" y="660"/>
                  </a:lnTo>
                  <a:lnTo>
                    <a:pt x="272" y="660"/>
                  </a:lnTo>
                  <a:lnTo>
                    <a:pt x="272" y="657"/>
                  </a:lnTo>
                  <a:lnTo>
                    <a:pt x="270" y="655"/>
                  </a:lnTo>
                  <a:lnTo>
                    <a:pt x="270" y="655"/>
                  </a:lnTo>
                  <a:lnTo>
                    <a:pt x="270" y="653"/>
                  </a:lnTo>
                  <a:lnTo>
                    <a:pt x="272" y="653"/>
                  </a:lnTo>
                  <a:lnTo>
                    <a:pt x="272" y="653"/>
                  </a:lnTo>
                  <a:lnTo>
                    <a:pt x="272" y="655"/>
                  </a:lnTo>
                  <a:lnTo>
                    <a:pt x="272" y="655"/>
                  </a:lnTo>
                  <a:lnTo>
                    <a:pt x="274" y="653"/>
                  </a:lnTo>
                  <a:lnTo>
                    <a:pt x="274" y="653"/>
                  </a:lnTo>
                  <a:lnTo>
                    <a:pt x="274" y="653"/>
                  </a:lnTo>
                  <a:lnTo>
                    <a:pt x="272" y="653"/>
                  </a:lnTo>
                  <a:lnTo>
                    <a:pt x="272" y="650"/>
                  </a:lnTo>
                  <a:lnTo>
                    <a:pt x="272" y="650"/>
                  </a:lnTo>
                  <a:lnTo>
                    <a:pt x="274" y="650"/>
                  </a:lnTo>
                  <a:lnTo>
                    <a:pt x="274" y="650"/>
                  </a:lnTo>
                  <a:lnTo>
                    <a:pt x="274" y="650"/>
                  </a:lnTo>
                  <a:lnTo>
                    <a:pt x="274" y="650"/>
                  </a:lnTo>
                  <a:lnTo>
                    <a:pt x="274" y="648"/>
                  </a:lnTo>
                  <a:lnTo>
                    <a:pt x="274" y="648"/>
                  </a:lnTo>
                  <a:lnTo>
                    <a:pt x="274" y="648"/>
                  </a:lnTo>
                  <a:lnTo>
                    <a:pt x="274" y="648"/>
                  </a:lnTo>
                  <a:lnTo>
                    <a:pt x="274" y="648"/>
                  </a:lnTo>
                  <a:lnTo>
                    <a:pt x="274" y="648"/>
                  </a:lnTo>
                  <a:lnTo>
                    <a:pt x="277" y="648"/>
                  </a:lnTo>
                  <a:lnTo>
                    <a:pt x="277" y="648"/>
                  </a:lnTo>
                  <a:lnTo>
                    <a:pt x="277" y="648"/>
                  </a:lnTo>
                  <a:lnTo>
                    <a:pt x="277" y="648"/>
                  </a:lnTo>
                  <a:lnTo>
                    <a:pt x="277" y="643"/>
                  </a:lnTo>
                  <a:lnTo>
                    <a:pt x="277" y="643"/>
                  </a:lnTo>
                  <a:lnTo>
                    <a:pt x="279" y="641"/>
                  </a:lnTo>
                  <a:lnTo>
                    <a:pt x="279" y="641"/>
                  </a:lnTo>
                  <a:lnTo>
                    <a:pt x="279" y="641"/>
                  </a:lnTo>
                  <a:lnTo>
                    <a:pt x="279" y="641"/>
                  </a:lnTo>
                  <a:lnTo>
                    <a:pt x="279" y="643"/>
                  </a:lnTo>
                  <a:lnTo>
                    <a:pt x="281" y="641"/>
                  </a:lnTo>
                  <a:lnTo>
                    <a:pt x="281" y="641"/>
                  </a:lnTo>
                  <a:lnTo>
                    <a:pt x="281" y="641"/>
                  </a:lnTo>
                  <a:lnTo>
                    <a:pt x="284" y="641"/>
                  </a:lnTo>
                  <a:lnTo>
                    <a:pt x="286" y="641"/>
                  </a:lnTo>
                  <a:lnTo>
                    <a:pt x="286" y="639"/>
                  </a:lnTo>
                  <a:lnTo>
                    <a:pt x="286" y="639"/>
                  </a:lnTo>
                  <a:lnTo>
                    <a:pt x="289" y="639"/>
                  </a:lnTo>
                  <a:lnTo>
                    <a:pt x="289" y="639"/>
                  </a:lnTo>
                  <a:lnTo>
                    <a:pt x="289" y="641"/>
                  </a:lnTo>
                  <a:lnTo>
                    <a:pt x="289" y="641"/>
                  </a:lnTo>
                  <a:lnTo>
                    <a:pt x="291" y="643"/>
                  </a:lnTo>
                  <a:lnTo>
                    <a:pt x="291" y="643"/>
                  </a:lnTo>
                  <a:lnTo>
                    <a:pt x="293" y="643"/>
                  </a:lnTo>
                  <a:lnTo>
                    <a:pt x="293" y="646"/>
                  </a:lnTo>
                  <a:lnTo>
                    <a:pt x="293" y="646"/>
                  </a:lnTo>
                  <a:lnTo>
                    <a:pt x="293" y="648"/>
                  </a:lnTo>
                  <a:lnTo>
                    <a:pt x="293" y="650"/>
                  </a:lnTo>
                  <a:lnTo>
                    <a:pt x="293" y="653"/>
                  </a:lnTo>
                  <a:lnTo>
                    <a:pt x="296" y="653"/>
                  </a:lnTo>
                  <a:lnTo>
                    <a:pt x="300" y="650"/>
                  </a:lnTo>
                  <a:lnTo>
                    <a:pt x="300" y="650"/>
                  </a:lnTo>
                  <a:lnTo>
                    <a:pt x="300" y="650"/>
                  </a:lnTo>
                  <a:lnTo>
                    <a:pt x="303" y="653"/>
                  </a:lnTo>
                  <a:lnTo>
                    <a:pt x="303" y="653"/>
                  </a:lnTo>
                  <a:lnTo>
                    <a:pt x="303" y="653"/>
                  </a:lnTo>
                  <a:lnTo>
                    <a:pt x="303" y="655"/>
                  </a:lnTo>
                  <a:lnTo>
                    <a:pt x="303" y="655"/>
                  </a:lnTo>
                  <a:lnTo>
                    <a:pt x="303" y="655"/>
                  </a:lnTo>
                  <a:lnTo>
                    <a:pt x="303" y="655"/>
                  </a:lnTo>
                  <a:lnTo>
                    <a:pt x="303" y="657"/>
                  </a:lnTo>
                  <a:lnTo>
                    <a:pt x="305" y="657"/>
                  </a:lnTo>
                  <a:lnTo>
                    <a:pt x="305" y="660"/>
                  </a:lnTo>
                  <a:lnTo>
                    <a:pt x="305" y="660"/>
                  </a:lnTo>
                  <a:lnTo>
                    <a:pt x="305" y="662"/>
                  </a:lnTo>
                  <a:lnTo>
                    <a:pt x="303" y="662"/>
                  </a:lnTo>
                  <a:lnTo>
                    <a:pt x="303" y="665"/>
                  </a:lnTo>
                  <a:lnTo>
                    <a:pt x="303" y="665"/>
                  </a:lnTo>
                  <a:lnTo>
                    <a:pt x="300" y="665"/>
                  </a:lnTo>
                  <a:lnTo>
                    <a:pt x="300" y="665"/>
                  </a:lnTo>
                  <a:lnTo>
                    <a:pt x="300" y="667"/>
                  </a:lnTo>
                  <a:lnTo>
                    <a:pt x="300" y="667"/>
                  </a:lnTo>
                  <a:lnTo>
                    <a:pt x="303" y="669"/>
                  </a:lnTo>
                  <a:lnTo>
                    <a:pt x="303" y="672"/>
                  </a:lnTo>
                  <a:lnTo>
                    <a:pt x="303" y="672"/>
                  </a:lnTo>
                  <a:lnTo>
                    <a:pt x="305" y="672"/>
                  </a:lnTo>
                  <a:lnTo>
                    <a:pt x="305" y="674"/>
                  </a:lnTo>
                  <a:lnTo>
                    <a:pt x="305" y="676"/>
                  </a:lnTo>
                  <a:lnTo>
                    <a:pt x="305" y="679"/>
                  </a:lnTo>
                  <a:lnTo>
                    <a:pt x="305" y="681"/>
                  </a:lnTo>
                  <a:lnTo>
                    <a:pt x="307" y="681"/>
                  </a:lnTo>
                  <a:lnTo>
                    <a:pt x="310" y="681"/>
                  </a:lnTo>
                  <a:lnTo>
                    <a:pt x="312" y="679"/>
                  </a:lnTo>
                  <a:lnTo>
                    <a:pt x="312" y="679"/>
                  </a:lnTo>
                  <a:lnTo>
                    <a:pt x="312" y="679"/>
                  </a:lnTo>
                  <a:lnTo>
                    <a:pt x="315" y="679"/>
                  </a:lnTo>
                  <a:lnTo>
                    <a:pt x="315" y="679"/>
                  </a:lnTo>
                  <a:lnTo>
                    <a:pt x="315" y="681"/>
                  </a:lnTo>
                  <a:lnTo>
                    <a:pt x="315" y="681"/>
                  </a:lnTo>
                  <a:lnTo>
                    <a:pt x="315" y="684"/>
                  </a:lnTo>
                  <a:lnTo>
                    <a:pt x="317" y="684"/>
                  </a:lnTo>
                  <a:lnTo>
                    <a:pt x="319" y="684"/>
                  </a:lnTo>
                  <a:lnTo>
                    <a:pt x="319" y="684"/>
                  </a:lnTo>
                  <a:lnTo>
                    <a:pt x="319" y="684"/>
                  </a:lnTo>
                  <a:lnTo>
                    <a:pt x="322" y="684"/>
                  </a:lnTo>
                  <a:lnTo>
                    <a:pt x="322" y="684"/>
                  </a:lnTo>
                  <a:lnTo>
                    <a:pt x="324" y="684"/>
                  </a:lnTo>
                  <a:lnTo>
                    <a:pt x="331" y="686"/>
                  </a:lnTo>
                  <a:lnTo>
                    <a:pt x="333" y="686"/>
                  </a:lnTo>
                  <a:lnTo>
                    <a:pt x="336" y="686"/>
                  </a:lnTo>
                  <a:lnTo>
                    <a:pt x="338" y="691"/>
                  </a:lnTo>
                  <a:lnTo>
                    <a:pt x="341" y="691"/>
                  </a:lnTo>
                  <a:lnTo>
                    <a:pt x="345" y="693"/>
                  </a:lnTo>
                  <a:lnTo>
                    <a:pt x="345" y="693"/>
                  </a:lnTo>
                  <a:lnTo>
                    <a:pt x="348" y="691"/>
                  </a:lnTo>
                  <a:lnTo>
                    <a:pt x="352" y="691"/>
                  </a:lnTo>
                  <a:lnTo>
                    <a:pt x="355" y="691"/>
                  </a:lnTo>
                  <a:lnTo>
                    <a:pt x="357" y="693"/>
                  </a:lnTo>
                  <a:lnTo>
                    <a:pt x="357" y="693"/>
                  </a:lnTo>
                  <a:lnTo>
                    <a:pt x="360" y="691"/>
                  </a:lnTo>
                  <a:lnTo>
                    <a:pt x="360" y="691"/>
                  </a:lnTo>
                  <a:lnTo>
                    <a:pt x="360" y="691"/>
                  </a:lnTo>
                  <a:lnTo>
                    <a:pt x="362" y="691"/>
                  </a:lnTo>
                  <a:lnTo>
                    <a:pt x="362" y="691"/>
                  </a:lnTo>
                  <a:lnTo>
                    <a:pt x="362" y="691"/>
                  </a:lnTo>
                  <a:lnTo>
                    <a:pt x="362" y="691"/>
                  </a:lnTo>
                  <a:lnTo>
                    <a:pt x="362" y="691"/>
                  </a:lnTo>
                  <a:lnTo>
                    <a:pt x="362" y="691"/>
                  </a:lnTo>
                  <a:lnTo>
                    <a:pt x="362" y="691"/>
                  </a:lnTo>
                  <a:lnTo>
                    <a:pt x="364" y="691"/>
                  </a:lnTo>
                  <a:lnTo>
                    <a:pt x="367" y="691"/>
                  </a:lnTo>
                  <a:lnTo>
                    <a:pt x="376" y="688"/>
                  </a:lnTo>
                  <a:lnTo>
                    <a:pt x="388" y="691"/>
                  </a:lnTo>
                  <a:lnTo>
                    <a:pt x="388" y="691"/>
                  </a:lnTo>
                  <a:lnTo>
                    <a:pt x="390" y="693"/>
                  </a:lnTo>
                  <a:lnTo>
                    <a:pt x="390" y="693"/>
                  </a:lnTo>
                  <a:lnTo>
                    <a:pt x="390" y="693"/>
                  </a:lnTo>
                  <a:lnTo>
                    <a:pt x="393" y="695"/>
                  </a:lnTo>
                  <a:lnTo>
                    <a:pt x="393" y="695"/>
                  </a:lnTo>
                  <a:lnTo>
                    <a:pt x="393" y="695"/>
                  </a:lnTo>
                  <a:lnTo>
                    <a:pt x="395" y="695"/>
                  </a:lnTo>
                  <a:lnTo>
                    <a:pt x="397" y="695"/>
                  </a:lnTo>
                  <a:lnTo>
                    <a:pt x="397" y="695"/>
                  </a:lnTo>
                  <a:lnTo>
                    <a:pt x="402" y="693"/>
                  </a:lnTo>
                  <a:lnTo>
                    <a:pt x="402" y="693"/>
                  </a:lnTo>
                  <a:lnTo>
                    <a:pt x="402" y="693"/>
                  </a:lnTo>
                  <a:lnTo>
                    <a:pt x="402" y="691"/>
                  </a:lnTo>
                  <a:lnTo>
                    <a:pt x="404" y="691"/>
                  </a:lnTo>
                  <a:lnTo>
                    <a:pt x="404" y="691"/>
                  </a:lnTo>
                  <a:lnTo>
                    <a:pt x="404" y="691"/>
                  </a:lnTo>
                  <a:lnTo>
                    <a:pt x="404" y="686"/>
                  </a:lnTo>
                  <a:lnTo>
                    <a:pt x="402" y="686"/>
                  </a:lnTo>
                  <a:lnTo>
                    <a:pt x="402" y="684"/>
                  </a:lnTo>
                  <a:lnTo>
                    <a:pt x="404" y="684"/>
                  </a:lnTo>
                  <a:lnTo>
                    <a:pt x="404" y="681"/>
                  </a:lnTo>
                  <a:lnTo>
                    <a:pt x="404" y="681"/>
                  </a:lnTo>
                  <a:lnTo>
                    <a:pt x="407" y="681"/>
                  </a:lnTo>
                  <a:lnTo>
                    <a:pt x="407" y="681"/>
                  </a:lnTo>
                  <a:lnTo>
                    <a:pt x="407" y="684"/>
                  </a:lnTo>
                  <a:lnTo>
                    <a:pt x="409" y="681"/>
                  </a:lnTo>
                  <a:lnTo>
                    <a:pt x="414" y="681"/>
                  </a:lnTo>
                  <a:lnTo>
                    <a:pt x="414" y="681"/>
                  </a:lnTo>
                  <a:lnTo>
                    <a:pt x="416" y="679"/>
                  </a:lnTo>
                  <a:lnTo>
                    <a:pt x="416" y="679"/>
                  </a:lnTo>
                  <a:lnTo>
                    <a:pt x="416" y="674"/>
                  </a:lnTo>
                  <a:lnTo>
                    <a:pt x="419" y="674"/>
                  </a:lnTo>
                  <a:lnTo>
                    <a:pt x="419" y="674"/>
                  </a:lnTo>
                  <a:lnTo>
                    <a:pt x="419" y="674"/>
                  </a:lnTo>
                  <a:lnTo>
                    <a:pt x="419" y="672"/>
                  </a:lnTo>
                  <a:lnTo>
                    <a:pt x="419" y="672"/>
                  </a:lnTo>
                  <a:lnTo>
                    <a:pt x="419" y="672"/>
                  </a:lnTo>
                  <a:lnTo>
                    <a:pt x="421" y="669"/>
                  </a:lnTo>
                  <a:lnTo>
                    <a:pt x="421" y="669"/>
                  </a:lnTo>
                  <a:lnTo>
                    <a:pt x="421" y="669"/>
                  </a:lnTo>
                  <a:lnTo>
                    <a:pt x="421" y="669"/>
                  </a:lnTo>
                  <a:lnTo>
                    <a:pt x="426" y="669"/>
                  </a:lnTo>
                  <a:lnTo>
                    <a:pt x="428" y="669"/>
                  </a:lnTo>
                  <a:lnTo>
                    <a:pt x="428" y="667"/>
                  </a:lnTo>
                  <a:lnTo>
                    <a:pt x="430" y="667"/>
                  </a:lnTo>
                  <a:lnTo>
                    <a:pt x="433" y="667"/>
                  </a:lnTo>
                  <a:lnTo>
                    <a:pt x="433" y="667"/>
                  </a:lnTo>
                  <a:lnTo>
                    <a:pt x="438" y="665"/>
                  </a:lnTo>
                  <a:lnTo>
                    <a:pt x="438" y="665"/>
                  </a:lnTo>
                  <a:lnTo>
                    <a:pt x="438" y="665"/>
                  </a:lnTo>
                  <a:lnTo>
                    <a:pt x="440" y="665"/>
                  </a:lnTo>
                  <a:lnTo>
                    <a:pt x="440" y="665"/>
                  </a:lnTo>
                  <a:lnTo>
                    <a:pt x="442" y="662"/>
                  </a:lnTo>
                  <a:lnTo>
                    <a:pt x="442" y="662"/>
                  </a:lnTo>
                  <a:lnTo>
                    <a:pt x="442" y="648"/>
                  </a:lnTo>
                  <a:lnTo>
                    <a:pt x="442" y="646"/>
                  </a:lnTo>
                  <a:lnTo>
                    <a:pt x="442" y="643"/>
                  </a:lnTo>
                  <a:lnTo>
                    <a:pt x="442" y="620"/>
                  </a:lnTo>
                  <a:lnTo>
                    <a:pt x="442" y="615"/>
                  </a:lnTo>
                  <a:lnTo>
                    <a:pt x="442" y="596"/>
                  </a:lnTo>
                  <a:lnTo>
                    <a:pt x="442" y="591"/>
                  </a:lnTo>
                  <a:lnTo>
                    <a:pt x="442" y="589"/>
                  </a:lnTo>
                  <a:lnTo>
                    <a:pt x="442" y="572"/>
                  </a:lnTo>
                  <a:lnTo>
                    <a:pt x="442" y="568"/>
                  </a:lnTo>
                  <a:lnTo>
                    <a:pt x="442" y="556"/>
                  </a:lnTo>
                  <a:lnTo>
                    <a:pt x="442" y="551"/>
                  </a:lnTo>
                  <a:lnTo>
                    <a:pt x="442" y="549"/>
                  </a:lnTo>
                  <a:lnTo>
                    <a:pt x="442" y="532"/>
                  </a:lnTo>
                  <a:lnTo>
                    <a:pt x="442" y="527"/>
                  </a:lnTo>
                  <a:lnTo>
                    <a:pt x="442" y="515"/>
                  </a:lnTo>
                  <a:lnTo>
                    <a:pt x="442" y="511"/>
                  </a:lnTo>
                  <a:lnTo>
                    <a:pt x="442" y="508"/>
                  </a:lnTo>
                  <a:lnTo>
                    <a:pt x="442" y="485"/>
                  </a:lnTo>
                  <a:lnTo>
                    <a:pt x="442" y="482"/>
                  </a:lnTo>
                  <a:lnTo>
                    <a:pt x="442" y="461"/>
                  </a:lnTo>
                  <a:lnTo>
                    <a:pt x="442" y="459"/>
                  </a:lnTo>
                  <a:lnTo>
                    <a:pt x="442" y="456"/>
                  </a:lnTo>
                  <a:lnTo>
                    <a:pt x="442" y="444"/>
                  </a:lnTo>
                  <a:lnTo>
                    <a:pt x="442" y="444"/>
                  </a:lnTo>
                  <a:lnTo>
                    <a:pt x="442" y="435"/>
                  </a:lnTo>
                  <a:lnTo>
                    <a:pt x="442" y="426"/>
                  </a:lnTo>
                  <a:lnTo>
                    <a:pt x="442" y="414"/>
                  </a:lnTo>
                  <a:lnTo>
                    <a:pt x="442" y="404"/>
                  </a:lnTo>
                  <a:lnTo>
                    <a:pt x="442" y="395"/>
                  </a:lnTo>
                  <a:lnTo>
                    <a:pt x="442" y="392"/>
                  </a:lnTo>
                  <a:lnTo>
                    <a:pt x="442" y="385"/>
                  </a:lnTo>
                  <a:lnTo>
                    <a:pt x="442" y="376"/>
                  </a:lnTo>
                  <a:lnTo>
                    <a:pt x="442" y="364"/>
                  </a:lnTo>
                  <a:lnTo>
                    <a:pt x="442" y="362"/>
                  </a:lnTo>
                  <a:lnTo>
                    <a:pt x="442" y="355"/>
                  </a:lnTo>
                  <a:lnTo>
                    <a:pt x="442" y="345"/>
                  </a:lnTo>
                  <a:lnTo>
                    <a:pt x="442" y="336"/>
                  </a:lnTo>
                  <a:lnTo>
                    <a:pt x="442" y="326"/>
                  </a:lnTo>
                  <a:lnTo>
                    <a:pt x="442" y="317"/>
                  </a:lnTo>
                  <a:lnTo>
                    <a:pt x="442" y="307"/>
                  </a:lnTo>
                  <a:lnTo>
                    <a:pt x="442" y="300"/>
                  </a:lnTo>
                  <a:lnTo>
                    <a:pt x="442" y="291"/>
                  </a:lnTo>
                  <a:lnTo>
                    <a:pt x="442" y="286"/>
                  </a:lnTo>
                  <a:lnTo>
                    <a:pt x="494" y="286"/>
                  </a:lnTo>
                  <a:lnTo>
                    <a:pt x="497" y="284"/>
                  </a:lnTo>
                  <a:lnTo>
                    <a:pt x="497" y="281"/>
                  </a:lnTo>
                  <a:lnTo>
                    <a:pt x="497" y="279"/>
                  </a:lnTo>
                  <a:lnTo>
                    <a:pt x="497" y="274"/>
                  </a:lnTo>
                  <a:lnTo>
                    <a:pt x="497" y="272"/>
                  </a:lnTo>
                  <a:lnTo>
                    <a:pt x="497" y="267"/>
                  </a:lnTo>
                  <a:lnTo>
                    <a:pt x="497" y="265"/>
                  </a:lnTo>
                  <a:lnTo>
                    <a:pt x="497" y="262"/>
                  </a:lnTo>
                  <a:lnTo>
                    <a:pt x="497" y="258"/>
                  </a:lnTo>
                  <a:lnTo>
                    <a:pt x="497" y="255"/>
                  </a:lnTo>
                  <a:lnTo>
                    <a:pt x="497" y="250"/>
                  </a:lnTo>
                  <a:lnTo>
                    <a:pt x="497" y="248"/>
                  </a:lnTo>
                  <a:lnTo>
                    <a:pt x="497" y="246"/>
                  </a:lnTo>
                  <a:lnTo>
                    <a:pt x="497" y="241"/>
                  </a:lnTo>
                  <a:lnTo>
                    <a:pt x="497" y="239"/>
                  </a:lnTo>
                  <a:lnTo>
                    <a:pt x="497" y="234"/>
                  </a:lnTo>
                  <a:lnTo>
                    <a:pt x="497" y="231"/>
                  </a:lnTo>
                  <a:lnTo>
                    <a:pt x="497" y="229"/>
                  </a:lnTo>
                  <a:lnTo>
                    <a:pt x="497" y="229"/>
                  </a:lnTo>
                  <a:lnTo>
                    <a:pt x="497" y="222"/>
                  </a:lnTo>
                  <a:lnTo>
                    <a:pt x="497" y="215"/>
                  </a:lnTo>
                  <a:lnTo>
                    <a:pt x="497" y="208"/>
                  </a:lnTo>
                  <a:lnTo>
                    <a:pt x="497" y="201"/>
                  </a:lnTo>
                  <a:lnTo>
                    <a:pt x="497" y="194"/>
                  </a:lnTo>
                  <a:lnTo>
                    <a:pt x="497" y="191"/>
                  </a:lnTo>
                  <a:lnTo>
                    <a:pt x="497" y="187"/>
                  </a:lnTo>
                  <a:lnTo>
                    <a:pt x="497" y="179"/>
                  </a:lnTo>
                  <a:lnTo>
                    <a:pt x="497" y="172"/>
                  </a:lnTo>
                  <a:lnTo>
                    <a:pt x="497" y="165"/>
                  </a:lnTo>
                  <a:lnTo>
                    <a:pt x="497" y="158"/>
                  </a:lnTo>
                  <a:lnTo>
                    <a:pt x="497" y="151"/>
                  </a:lnTo>
                  <a:lnTo>
                    <a:pt x="497" y="144"/>
                  </a:lnTo>
                  <a:lnTo>
                    <a:pt x="494" y="137"/>
                  </a:lnTo>
                  <a:lnTo>
                    <a:pt x="494" y="130"/>
                  </a:lnTo>
                  <a:lnTo>
                    <a:pt x="494" y="125"/>
                  </a:lnTo>
                  <a:lnTo>
                    <a:pt x="494" y="123"/>
                  </a:lnTo>
                  <a:lnTo>
                    <a:pt x="494" y="116"/>
                  </a:lnTo>
                  <a:lnTo>
                    <a:pt x="494" y="78"/>
                  </a:lnTo>
                  <a:lnTo>
                    <a:pt x="497" y="78"/>
                  </a:lnTo>
                  <a:lnTo>
                    <a:pt x="499" y="78"/>
                  </a:lnTo>
                  <a:lnTo>
                    <a:pt x="501" y="78"/>
                  </a:lnTo>
                  <a:lnTo>
                    <a:pt x="504" y="78"/>
                  </a:lnTo>
                  <a:lnTo>
                    <a:pt x="506" y="75"/>
                  </a:lnTo>
                  <a:lnTo>
                    <a:pt x="511" y="75"/>
                  </a:lnTo>
                  <a:lnTo>
                    <a:pt x="513" y="75"/>
                  </a:lnTo>
                  <a:lnTo>
                    <a:pt x="516" y="75"/>
                  </a:lnTo>
                  <a:lnTo>
                    <a:pt x="518" y="75"/>
                  </a:lnTo>
                  <a:lnTo>
                    <a:pt x="520" y="75"/>
                  </a:lnTo>
                  <a:lnTo>
                    <a:pt x="520" y="75"/>
                  </a:lnTo>
                  <a:lnTo>
                    <a:pt x="523" y="75"/>
                  </a:lnTo>
                  <a:lnTo>
                    <a:pt x="523" y="75"/>
                  </a:lnTo>
                  <a:lnTo>
                    <a:pt x="525" y="75"/>
                  </a:lnTo>
                  <a:lnTo>
                    <a:pt x="525" y="75"/>
                  </a:lnTo>
                  <a:lnTo>
                    <a:pt x="525" y="75"/>
                  </a:lnTo>
                  <a:lnTo>
                    <a:pt x="530" y="75"/>
                  </a:lnTo>
                  <a:lnTo>
                    <a:pt x="535" y="73"/>
                  </a:lnTo>
                  <a:lnTo>
                    <a:pt x="539" y="73"/>
                  </a:lnTo>
                  <a:lnTo>
                    <a:pt x="544" y="71"/>
                  </a:lnTo>
                  <a:lnTo>
                    <a:pt x="549" y="71"/>
                  </a:lnTo>
                  <a:lnTo>
                    <a:pt x="554" y="71"/>
                  </a:lnTo>
                  <a:lnTo>
                    <a:pt x="558" y="68"/>
                  </a:lnTo>
                  <a:lnTo>
                    <a:pt x="563" y="68"/>
                  </a:lnTo>
                  <a:lnTo>
                    <a:pt x="565" y="68"/>
                  </a:lnTo>
                  <a:lnTo>
                    <a:pt x="570" y="66"/>
                  </a:lnTo>
                  <a:lnTo>
                    <a:pt x="575" y="66"/>
                  </a:lnTo>
                  <a:lnTo>
                    <a:pt x="580" y="63"/>
                  </a:lnTo>
                  <a:lnTo>
                    <a:pt x="584" y="63"/>
                  </a:lnTo>
                  <a:lnTo>
                    <a:pt x="589" y="63"/>
                  </a:lnTo>
                  <a:lnTo>
                    <a:pt x="594" y="61"/>
                  </a:lnTo>
                  <a:lnTo>
                    <a:pt x="598" y="61"/>
                  </a:lnTo>
                  <a:lnTo>
                    <a:pt x="603" y="61"/>
                  </a:lnTo>
                  <a:lnTo>
                    <a:pt x="608" y="59"/>
                  </a:lnTo>
                  <a:lnTo>
                    <a:pt x="613" y="59"/>
                  </a:lnTo>
                  <a:lnTo>
                    <a:pt x="617" y="59"/>
                  </a:lnTo>
                  <a:lnTo>
                    <a:pt x="620" y="59"/>
                  </a:lnTo>
                  <a:lnTo>
                    <a:pt x="620" y="59"/>
                  </a:lnTo>
                  <a:lnTo>
                    <a:pt x="620" y="59"/>
                  </a:lnTo>
                  <a:lnTo>
                    <a:pt x="620" y="61"/>
                  </a:lnTo>
                  <a:lnTo>
                    <a:pt x="620" y="61"/>
                  </a:lnTo>
                  <a:lnTo>
                    <a:pt x="620" y="61"/>
                  </a:lnTo>
                  <a:lnTo>
                    <a:pt x="622" y="61"/>
                  </a:lnTo>
                  <a:lnTo>
                    <a:pt x="622" y="61"/>
                  </a:lnTo>
                  <a:lnTo>
                    <a:pt x="622" y="61"/>
                  </a:lnTo>
                  <a:lnTo>
                    <a:pt x="622" y="63"/>
                  </a:lnTo>
                  <a:lnTo>
                    <a:pt x="622" y="63"/>
                  </a:lnTo>
                  <a:lnTo>
                    <a:pt x="622" y="63"/>
                  </a:lnTo>
                  <a:lnTo>
                    <a:pt x="622" y="63"/>
                  </a:lnTo>
                  <a:lnTo>
                    <a:pt x="622" y="66"/>
                  </a:lnTo>
                  <a:lnTo>
                    <a:pt x="625" y="68"/>
                  </a:lnTo>
                  <a:lnTo>
                    <a:pt x="625" y="68"/>
                  </a:lnTo>
                  <a:lnTo>
                    <a:pt x="625" y="68"/>
                  </a:lnTo>
                  <a:lnTo>
                    <a:pt x="625" y="71"/>
                  </a:lnTo>
                  <a:lnTo>
                    <a:pt x="625" y="71"/>
                  </a:lnTo>
                  <a:lnTo>
                    <a:pt x="625" y="71"/>
                  </a:lnTo>
                  <a:lnTo>
                    <a:pt x="625" y="71"/>
                  </a:lnTo>
                  <a:lnTo>
                    <a:pt x="627" y="71"/>
                  </a:lnTo>
                  <a:lnTo>
                    <a:pt x="627" y="71"/>
                  </a:lnTo>
                  <a:lnTo>
                    <a:pt x="627" y="71"/>
                  </a:lnTo>
                  <a:lnTo>
                    <a:pt x="629" y="71"/>
                  </a:lnTo>
                  <a:lnTo>
                    <a:pt x="629" y="71"/>
                  </a:lnTo>
                  <a:lnTo>
                    <a:pt x="629" y="73"/>
                  </a:lnTo>
                  <a:lnTo>
                    <a:pt x="629" y="73"/>
                  </a:lnTo>
                  <a:lnTo>
                    <a:pt x="632" y="73"/>
                  </a:lnTo>
                  <a:lnTo>
                    <a:pt x="632" y="73"/>
                  </a:lnTo>
                  <a:lnTo>
                    <a:pt x="632" y="73"/>
                  </a:lnTo>
                  <a:lnTo>
                    <a:pt x="632" y="73"/>
                  </a:lnTo>
                  <a:lnTo>
                    <a:pt x="632" y="75"/>
                  </a:lnTo>
                  <a:lnTo>
                    <a:pt x="632" y="75"/>
                  </a:lnTo>
                  <a:lnTo>
                    <a:pt x="634" y="78"/>
                  </a:lnTo>
                  <a:lnTo>
                    <a:pt x="634" y="78"/>
                  </a:lnTo>
                  <a:lnTo>
                    <a:pt x="634" y="80"/>
                  </a:lnTo>
                  <a:lnTo>
                    <a:pt x="634" y="80"/>
                  </a:lnTo>
                  <a:lnTo>
                    <a:pt x="634" y="82"/>
                  </a:lnTo>
                  <a:lnTo>
                    <a:pt x="634" y="85"/>
                  </a:lnTo>
                  <a:lnTo>
                    <a:pt x="636" y="85"/>
                  </a:lnTo>
                  <a:lnTo>
                    <a:pt x="636" y="85"/>
                  </a:lnTo>
                  <a:lnTo>
                    <a:pt x="639" y="85"/>
                  </a:lnTo>
                  <a:lnTo>
                    <a:pt x="639" y="85"/>
                  </a:lnTo>
                  <a:lnTo>
                    <a:pt x="639" y="85"/>
                  </a:lnTo>
                  <a:lnTo>
                    <a:pt x="641" y="82"/>
                  </a:lnTo>
                  <a:lnTo>
                    <a:pt x="641" y="82"/>
                  </a:lnTo>
                  <a:lnTo>
                    <a:pt x="641" y="82"/>
                  </a:lnTo>
                  <a:lnTo>
                    <a:pt x="648" y="78"/>
                  </a:lnTo>
                  <a:lnTo>
                    <a:pt x="648" y="78"/>
                  </a:lnTo>
                  <a:lnTo>
                    <a:pt x="648" y="75"/>
                  </a:lnTo>
                  <a:lnTo>
                    <a:pt x="651" y="75"/>
                  </a:lnTo>
                  <a:lnTo>
                    <a:pt x="651" y="75"/>
                  </a:lnTo>
                  <a:lnTo>
                    <a:pt x="651" y="73"/>
                  </a:lnTo>
                  <a:lnTo>
                    <a:pt x="653" y="73"/>
                  </a:lnTo>
                  <a:lnTo>
                    <a:pt x="653" y="71"/>
                  </a:lnTo>
                  <a:lnTo>
                    <a:pt x="655" y="68"/>
                  </a:lnTo>
                  <a:lnTo>
                    <a:pt x="655" y="68"/>
                  </a:lnTo>
                  <a:lnTo>
                    <a:pt x="655" y="68"/>
                  </a:lnTo>
                  <a:lnTo>
                    <a:pt x="655" y="68"/>
                  </a:lnTo>
                  <a:lnTo>
                    <a:pt x="655" y="68"/>
                  </a:lnTo>
                  <a:lnTo>
                    <a:pt x="655" y="68"/>
                  </a:lnTo>
                  <a:lnTo>
                    <a:pt x="655" y="68"/>
                  </a:lnTo>
                  <a:lnTo>
                    <a:pt x="658" y="68"/>
                  </a:lnTo>
                  <a:lnTo>
                    <a:pt x="658" y="68"/>
                  </a:lnTo>
                  <a:lnTo>
                    <a:pt x="658" y="68"/>
                  </a:lnTo>
                  <a:lnTo>
                    <a:pt x="660" y="66"/>
                  </a:lnTo>
                  <a:lnTo>
                    <a:pt x="660" y="66"/>
                  </a:lnTo>
                  <a:lnTo>
                    <a:pt x="662" y="66"/>
                  </a:lnTo>
                  <a:lnTo>
                    <a:pt x="665" y="63"/>
                  </a:lnTo>
                  <a:lnTo>
                    <a:pt x="667" y="61"/>
                  </a:lnTo>
                  <a:lnTo>
                    <a:pt x="669" y="59"/>
                  </a:lnTo>
                  <a:lnTo>
                    <a:pt x="669" y="59"/>
                  </a:lnTo>
                  <a:lnTo>
                    <a:pt x="672" y="59"/>
                  </a:lnTo>
                  <a:lnTo>
                    <a:pt x="672" y="61"/>
                  </a:lnTo>
                  <a:lnTo>
                    <a:pt x="672" y="61"/>
                  </a:lnTo>
                  <a:lnTo>
                    <a:pt x="674" y="61"/>
                  </a:lnTo>
                  <a:lnTo>
                    <a:pt x="674" y="61"/>
                  </a:lnTo>
                  <a:lnTo>
                    <a:pt x="674" y="56"/>
                  </a:lnTo>
                  <a:lnTo>
                    <a:pt x="677" y="56"/>
                  </a:lnTo>
                  <a:lnTo>
                    <a:pt x="677" y="56"/>
                  </a:lnTo>
                  <a:lnTo>
                    <a:pt x="679" y="56"/>
                  </a:lnTo>
                  <a:lnTo>
                    <a:pt x="679" y="56"/>
                  </a:lnTo>
                  <a:lnTo>
                    <a:pt x="681" y="56"/>
                  </a:lnTo>
                  <a:lnTo>
                    <a:pt x="681" y="59"/>
                  </a:lnTo>
                  <a:lnTo>
                    <a:pt x="681" y="59"/>
                  </a:lnTo>
                  <a:lnTo>
                    <a:pt x="681" y="59"/>
                  </a:lnTo>
                  <a:lnTo>
                    <a:pt x="681" y="59"/>
                  </a:lnTo>
                  <a:lnTo>
                    <a:pt x="681" y="61"/>
                  </a:lnTo>
                  <a:lnTo>
                    <a:pt x="684" y="63"/>
                  </a:lnTo>
                  <a:lnTo>
                    <a:pt x="686" y="61"/>
                  </a:lnTo>
                  <a:lnTo>
                    <a:pt x="688" y="61"/>
                  </a:lnTo>
                  <a:lnTo>
                    <a:pt x="688" y="61"/>
                  </a:lnTo>
                  <a:lnTo>
                    <a:pt x="688" y="61"/>
                  </a:lnTo>
                  <a:lnTo>
                    <a:pt x="688" y="61"/>
                  </a:lnTo>
                  <a:lnTo>
                    <a:pt x="688" y="61"/>
                  </a:lnTo>
                  <a:lnTo>
                    <a:pt x="688" y="61"/>
                  </a:lnTo>
                  <a:lnTo>
                    <a:pt x="691" y="56"/>
                  </a:lnTo>
                  <a:lnTo>
                    <a:pt x="693" y="56"/>
                  </a:lnTo>
                  <a:lnTo>
                    <a:pt x="695" y="54"/>
                  </a:lnTo>
                  <a:lnTo>
                    <a:pt x="695" y="54"/>
                  </a:lnTo>
                  <a:lnTo>
                    <a:pt x="695" y="54"/>
                  </a:lnTo>
                  <a:lnTo>
                    <a:pt x="698" y="52"/>
                  </a:lnTo>
                  <a:lnTo>
                    <a:pt x="698" y="52"/>
                  </a:lnTo>
                  <a:lnTo>
                    <a:pt x="698" y="52"/>
                  </a:lnTo>
                  <a:lnTo>
                    <a:pt x="698" y="52"/>
                  </a:lnTo>
                  <a:lnTo>
                    <a:pt x="698" y="52"/>
                  </a:lnTo>
                  <a:lnTo>
                    <a:pt x="698" y="52"/>
                  </a:lnTo>
                  <a:lnTo>
                    <a:pt x="700" y="52"/>
                  </a:lnTo>
                  <a:lnTo>
                    <a:pt x="700" y="49"/>
                  </a:lnTo>
                  <a:lnTo>
                    <a:pt x="703" y="49"/>
                  </a:lnTo>
                  <a:lnTo>
                    <a:pt x="703" y="49"/>
                  </a:lnTo>
                  <a:lnTo>
                    <a:pt x="707" y="49"/>
                  </a:lnTo>
                  <a:lnTo>
                    <a:pt x="707" y="49"/>
                  </a:lnTo>
                  <a:lnTo>
                    <a:pt x="707" y="47"/>
                  </a:lnTo>
                  <a:lnTo>
                    <a:pt x="707" y="47"/>
                  </a:lnTo>
                  <a:lnTo>
                    <a:pt x="707" y="47"/>
                  </a:lnTo>
                  <a:lnTo>
                    <a:pt x="710" y="47"/>
                  </a:lnTo>
                  <a:lnTo>
                    <a:pt x="707" y="47"/>
                  </a:lnTo>
                  <a:lnTo>
                    <a:pt x="710" y="49"/>
                  </a:lnTo>
                  <a:lnTo>
                    <a:pt x="710" y="49"/>
                  </a:lnTo>
                  <a:lnTo>
                    <a:pt x="710" y="49"/>
                  </a:lnTo>
                  <a:lnTo>
                    <a:pt x="710" y="49"/>
                  </a:lnTo>
                  <a:lnTo>
                    <a:pt x="712" y="49"/>
                  </a:lnTo>
                  <a:lnTo>
                    <a:pt x="712" y="49"/>
                  </a:lnTo>
                  <a:lnTo>
                    <a:pt x="712" y="49"/>
                  </a:lnTo>
                  <a:lnTo>
                    <a:pt x="714" y="49"/>
                  </a:lnTo>
                  <a:lnTo>
                    <a:pt x="714" y="49"/>
                  </a:lnTo>
                  <a:lnTo>
                    <a:pt x="717" y="49"/>
                  </a:lnTo>
                  <a:lnTo>
                    <a:pt x="719" y="47"/>
                  </a:lnTo>
                  <a:lnTo>
                    <a:pt x="722" y="47"/>
                  </a:lnTo>
                  <a:lnTo>
                    <a:pt x="724" y="47"/>
                  </a:lnTo>
                  <a:lnTo>
                    <a:pt x="724" y="47"/>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5" name="Freeform 99">
              <a:extLst>
                <a:ext uri="{FF2B5EF4-FFF2-40B4-BE49-F238E27FC236}">
                  <a16:creationId xmlns:a16="http://schemas.microsoft.com/office/drawing/2014/main" xmlns="" id="{D3CAF796-219E-6FBB-07AB-6EB2FEAD8B53}"/>
                </a:ext>
              </a:extLst>
            </p:cNvPr>
            <p:cNvSpPr>
              <a:spLocks noEditPoints="1"/>
            </p:cNvSpPr>
            <p:nvPr/>
          </p:nvSpPr>
          <p:spPr bwMode="auto">
            <a:xfrm>
              <a:off x="9782174" y="4468379"/>
              <a:ext cx="904875" cy="1465263"/>
            </a:xfrm>
            <a:custGeom>
              <a:avLst/>
              <a:gdLst>
                <a:gd name="T0" fmla="*/ 281 w 570"/>
                <a:gd name="T1" fmla="*/ 613 h 923"/>
                <a:gd name="T2" fmla="*/ 565 w 570"/>
                <a:gd name="T3" fmla="*/ 218 h 923"/>
                <a:gd name="T4" fmla="*/ 563 w 570"/>
                <a:gd name="T5" fmla="*/ 203 h 923"/>
                <a:gd name="T6" fmla="*/ 558 w 570"/>
                <a:gd name="T7" fmla="*/ 187 h 923"/>
                <a:gd name="T8" fmla="*/ 554 w 570"/>
                <a:gd name="T9" fmla="*/ 144 h 923"/>
                <a:gd name="T10" fmla="*/ 554 w 570"/>
                <a:gd name="T11" fmla="*/ 130 h 923"/>
                <a:gd name="T12" fmla="*/ 554 w 570"/>
                <a:gd name="T13" fmla="*/ 116 h 923"/>
                <a:gd name="T14" fmla="*/ 551 w 570"/>
                <a:gd name="T15" fmla="*/ 87 h 923"/>
                <a:gd name="T16" fmla="*/ 549 w 570"/>
                <a:gd name="T17" fmla="*/ 47 h 923"/>
                <a:gd name="T18" fmla="*/ 556 w 570"/>
                <a:gd name="T19" fmla="*/ 19 h 923"/>
                <a:gd name="T20" fmla="*/ 542 w 570"/>
                <a:gd name="T21" fmla="*/ 5 h 923"/>
                <a:gd name="T22" fmla="*/ 454 w 570"/>
                <a:gd name="T23" fmla="*/ 43 h 923"/>
                <a:gd name="T24" fmla="*/ 409 w 570"/>
                <a:gd name="T25" fmla="*/ 50 h 923"/>
                <a:gd name="T26" fmla="*/ 369 w 570"/>
                <a:gd name="T27" fmla="*/ 64 h 923"/>
                <a:gd name="T28" fmla="*/ 324 w 570"/>
                <a:gd name="T29" fmla="*/ 66 h 923"/>
                <a:gd name="T30" fmla="*/ 293 w 570"/>
                <a:gd name="T31" fmla="*/ 54 h 923"/>
                <a:gd name="T32" fmla="*/ 234 w 570"/>
                <a:gd name="T33" fmla="*/ 73 h 923"/>
                <a:gd name="T34" fmla="*/ 284 w 570"/>
                <a:gd name="T35" fmla="*/ 206 h 923"/>
                <a:gd name="T36" fmla="*/ 291 w 570"/>
                <a:gd name="T37" fmla="*/ 308 h 923"/>
                <a:gd name="T38" fmla="*/ 267 w 570"/>
                <a:gd name="T39" fmla="*/ 336 h 923"/>
                <a:gd name="T40" fmla="*/ 260 w 570"/>
                <a:gd name="T41" fmla="*/ 362 h 923"/>
                <a:gd name="T42" fmla="*/ 239 w 570"/>
                <a:gd name="T43" fmla="*/ 329 h 923"/>
                <a:gd name="T44" fmla="*/ 227 w 570"/>
                <a:gd name="T45" fmla="*/ 270 h 923"/>
                <a:gd name="T46" fmla="*/ 225 w 570"/>
                <a:gd name="T47" fmla="*/ 218 h 923"/>
                <a:gd name="T48" fmla="*/ 180 w 570"/>
                <a:gd name="T49" fmla="*/ 218 h 923"/>
                <a:gd name="T50" fmla="*/ 78 w 570"/>
                <a:gd name="T51" fmla="*/ 220 h 923"/>
                <a:gd name="T52" fmla="*/ 9 w 570"/>
                <a:gd name="T53" fmla="*/ 277 h 923"/>
                <a:gd name="T54" fmla="*/ 61 w 570"/>
                <a:gd name="T55" fmla="*/ 308 h 923"/>
                <a:gd name="T56" fmla="*/ 135 w 570"/>
                <a:gd name="T57" fmla="*/ 341 h 923"/>
                <a:gd name="T58" fmla="*/ 147 w 570"/>
                <a:gd name="T59" fmla="*/ 386 h 923"/>
                <a:gd name="T60" fmla="*/ 149 w 570"/>
                <a:gd name="T61" fmla="*/ 428 h 923"/>
                <a:gd name="T62" fmla="*/ 132 w 570"/>
                <a:gd name="T63" fmla="*/ 464 h 923"/>
                <a:gd name="T64" fmla="*/ 139 w 570"/>
                <a:gd name="T65" fmla="*/ 502 h 923"/>
                <a:gd name="T66" fmla="*/ 142 w 570"/>
                <a:gd name="T67" fmla="*/ 535 h 923"/>
                <a:gd name="T68" fmla="*/ 121 w 570"/>
                <a:gd name="T69" fmla="*/ 599 h 923"/>
                <a:gd name="T70" fmla="*/ 83 w 570"/>
                <a:gd name="T71" fmla="*/ 745 h 923"/>
                <a:gd name="T72" fmla="*/ 97 w 570"/>
                <a:gd name="T73" fmla="*/ 871 h 923"/>
                <a:gd name="T74" fmla="*/ 144 w 570"/>
                <a:gd name="T75" fmla="*/ 878 h 923"/>
                <a:gd name="T76" fmla="*/ 123 w 570"/>
                <a:gd name="T77" fmla="*/ 871 h 923"/>
                <a:gd name="T78" fmla="*/ 142 w 570"/>
                <a:gd name="T79" fmla="*/ 845 h 923"/>
                <a:gd name="T80" fmla="*/ 267 w 570"/>
                <a:gd name="T81" fmla="*/ 783 h 923"/>
                <a:gd name="T82" fmla="*/ 274 w 570"/>
                <a:gd name="T83" fmla="*/ 750 h 923"/>
                <a:gd name="T84" fmla="*/ 286 w 570"/>
                <a:gd name="T85" fmla="*/ 696 h 923"/>
                <a:gd name="T86" fmla="*/ 279 w 570"/>
                <a:gd name="T87" fmla="*/ 646 h 923"/>
                <a:gd name="T88" fmla="*/ 270 w 570"/>
                <a:gd name="T89" fmla="*/ 625 h 923"/>
                <a:gd name="T90" fmla="*/ 260 w 570"/>
                <a:gd name="T91" fmla="*/ 589 h 923"/>
                <a:gd name="T92" fmla="*/ 260 w 570"/>
                <a:gd name="T93" fmla="*/ 577 h 923"/>
                <a:gd name="T94" fmla="*/ 246 w 570"/>
                <a:gd name="T95" fmla="*/ 558 h 923"/>
                <a:gd name="T96" fmla="*/ 239 w 570"/>
                <a:gd name="T97" fmla="*/ 535 h 923"/>
                <a:gd name="T98" fmla="*/ 241 w 570"/>
                <a:gd name="T99" fmla="*/ 518 h 923"/>
                <a:gd name="T100" fmla="*/ 241 w 570"/>
                <a:gd name="T101" fmla="*/ 509 h 923"/>
                <a:gd name="T102" fmla="*/ 291 w 570"/>
                <a:gd name="T103" fmla="*/ 478 h 923"/>
                <a:gd name="T104" fmla="*/ 317 w 570"/>
                <a:gd name="T105" fmla="*/ 457 h 923"/>
                <a:gd name="T106" fmla="*/ 331 w 570"/>
                <a:gd name="T107" fmla="*/ 452 h 923"/>
                <a:gd name="T108" fmla="*/ 357 w 570"/>
                <a:gd name="T109" fmla="*/ 421 h 923"/>
                <a:gd name="T110" fmla="*/ 376 w 570"/>
                <a:gd name="T111" fmla="*/ 398 h 923"/>
                <a:gd name="T112" fmla="*/ 423 w 570"/>
                <a:gd name="T113" fmla="*/ 371 h 923"/>
                <a:gd name="T114" fmla="*/ 475 w 570"/>
                <a:gd name="T115" fmla="*/ 353 h 923"/>
                <a:gd name="T116" fmla="*/ 516 w 570"/>
                <a:gd name="T117" fmla="*/ 324 h 923"/>
                <a:gd name="T118" fmla="*/ 532 w 570"/>
                <a:gd name="T119" fmla="*/ 296 h 923"/>
                <a:gd name="T120" fmla="*/ 556 w 570"/>
                <a:gd name="T121" fmla="*/ 256 h 923"/>
                <a:gd name="T122" fmla="*/ 561 w 570"/>
                <a:gd name="T123" fmla="*/ 241 h 923"/>
                <a:gd name="T124" fmla="*/ 241 w 570"/>
                <a:gd name="T125" fmla="*/ 8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0" h="923">
                  <a:moveTo>
                    <a:pt x="144" y="871"/>
                  </a:moveTo>
                  <a:lnTo>
                    <a:pt x="144" y="873"/>
                  </a:lnTo>
                  <a:lnTo>
                    <a:pt x="144" y="876"/>
                  </a:lnTo>
                  <a:lnTo>
                    <a:pt x="144" y="873"/>
                  </a:lnTo>
                  <a:lnTo>
                    <a:pt x="144" y="873"/>
                  </a:lnTo>
                  <a:lnTo>
                    <a:pt x="147" y="873"/>
                  </a:lnTo>
                  <a:lnTo>
                    <a:pt x="147" y="873"/>
                  </a:lnTo>
                  <a:lnTo>
                    <a:pt x="147" y="873"/>
                  </a:lnTo>
                  <a:lnTo>
                    <a:pt x="147" y="873"/>
                  </a:lnTo>
                  <a:lnTo>
                    <a:pt x="147" y="873"/>
                  </a:lnTo>
                  <a:lnTo>
                    <a:pt x="147" y="876"/>
                  </a:lnTo>
                  <a:lnTo>
                    <a:pt x="147" y="876"/>
                  </a:lnTo>
                  <a:lnTo>
                    <a:pt x="147" y="873"/>
                  </a:lnTo>
                  <a:lnTo>
                    <a:pt x="147" y="873"/>
                  </a:lnTo>
                  <a:lnTo>
                    <a:pt x="149" y="871"/>
                  </a:lnTo>
                  <a:lnTo>
                    <a:pt x="149" y="871"/>
                  </a:lnTo>
                  <a:lnTo>
                    <a:pt x="149" y="868"/>
                  </a:lnTo>
                  <a:lnTo>
                    <a:pt x="147" y="871"/>
                  </a:lnTo>
                  <a:lnTo>
                    <a:pt x="144" y="871"/>
                  </a:lnTo>
                  <a:close/>
                  <a:moveTo>
                    <a:pt x="518" y="317"/>
                  </a:moveTo>
                  <a:lnTo>
                    <a:pt x="516" y="317"/>
                  </a:lnTo>
                  <a:lnTo>
                    <a:pt x="516" y="317"/>
                  </a:lnTo>
                  <a:lnTo>
                    <a:pt x="513" y="319"/>
                  </a:lnTo>
                  <a:lnTo>
                    <a:pt x="513" y="319"/>
                  </a:lnTo>
                  <a:lnTo>
                    <a:pt x="516" y="322"/>
                  </a:lnTo>
                  <a:lnTo>
                    <a:pt x="516" y="324"/>
                  </a:lnTo>
                  <a:lnTo>
                    <a:pt x="518" y="324"/>
                  </a:lnTo>
                  <a:lnTo>
                    <a:pt x="518" y="324"/>
                  </a:lnTo>
                  <a:lnTo>
                    <a:pt x="518" y="322"/>
                  </a:lnTo>
                  <a:lnTo>
                    <a:pt x="518" y="322"/>
                  </a:lnTo>
                  <a:lnTo>
                    <a:pt x="518" y="319"/>
                  </a:lnTo>
                  <a:lnTo>
                    <a:pt x="520" y="319"/>
                  </a:lnTo>
                  <a:lnTo>
                    <a:pt x="520" y="317"/>
                  </a:lnTo>
                  <a:lnTo>
                    <a:pt x="520" y="317"/>
                  </a:lnTo>
                  <a:lnTo>
                    <a:pt x="518" y="317"/>
                  </a:lnTo>
                  <a:close/>
                  <a:moveTo>
                    <a:pt x="281" y="611"/>
                  </a:moveTo>
                  <a:lnTo>
                    <a:pt x="281" y="613"/>
                  </a:lnTo>
                  <a:lnTo>
                    <a:pt x="279" y="620"/>
                  </a:lnTo>
                  <a:lnTo>
                    <a:pt x="279" y="625"/>
                  </a:lnTo>
                  <a:lnTo>
                    <a:pt x="279" y="625"/>
                  </a:lnTo>
                  <a:lnTo>
                    <a:pt x="279" y="627"/>
                  </a:lnTo>
                  <a:lnTo>
                    <a:pt x="281" y="627"/>
                  </a:lnTo>
                  <a:lnTo>
                    <a:pt x="281" y="618"/>
                  </a:lnTo>
                  <a:lnTo>
                    <a:pt x="284" y="613"/>
                  </a:lnTo>
                  <a:lnTo>
                    <a:pt x="284" y="613"/>
                  </a:lnTo>
                  <a:lnTo>
                    <a:pt x="281" y="611"/>
                  </a:lnTo>
                  <a:lnTo>
                    <a:pt x="281" y="611"/>
                  </a:lnTo>
                  <a:close/>
                  <a:moveTo>
                    <a:pt x="568" y="234"/>
                  </a:moveTo>
                  <a:lnTo>
                    <a:pt x="568" y="234"/>
                  </a:lnTo>
                  <a:lnTo>
                    <a:pt x="568" y="232"/>
                  </a:lnTo>
                  <a:lnTo>
                    <a:pt x="568" y="232"/>
                  </a:lnTo>
                  <a:lnTo>
                    <a:pt x="570" y="229"/>
                  </a:lnTo>
                  <a:lnTo>
                    <a:pt x="570" y="229"/>
                  </a:lnTo>
                  <a:lnTo>
                    <a:pt x="568" y="227"/>
                  </a:lnTo>
                  <a:lnTo>
                    <a:pt x="568" y="227"/>
                  </a:lnTo>
                  <a:lnTo>
                    <a:pt x="568" y="227"/>
                  </a:lnTo>
                  <a:lnTo>
                    <a:pt x="568" y="227"/>
                  </a:lnTo>
                  <a:lnTo>
                    <a:pt x="568" y="227"/>
                  </a:lnTo>
                  <a:lnTo>
                    <a:pt x="568" y="227"/>
                  </a:lnTo>
                  <a:lnTo>
                    <a:pt x="568" y="227"/>
                  </a:lnTo>
                  <a:lnTo>
                    <a:pt x="568" y="225"/>
                  </a:lnTo>
                  <a:lnTo>
                    <a:pt x="568" y="225"/>
                  </a:lnTo>
                  <a:lnTo>
                    <a:pt x="568" y="222"/>
                  </a:lnTo>
                  <a:lnTo>
                    <a:pt x="568" y="220"/>
                  </a:lnTo>
                  <a:lnTo>
                    <a:pt x="568" y="220"/>
                  </a:lnTo>
                  <a:lnTo>
                    <a:pt x="568" y="220"/>
                  </a:lnTo>
                  <a:lnTo>
                    <a:pt x="568" y="220"/>
                  </a:lnTo>
                  <a:lnTo>
                    <a:pt x="565" y="220"/>
                  </a:lnTo>
                  <a:lnTo>
                    <a:pt x="565" y="220"/>
                  </a:lnTo>
                  <a:lnTo>
                    <a:pt x="565" y="220"/>
                  </a:lnTo>
                  <a:lnTo>
                    <a:pt x="565" y="220"/>
                  </a:lnTo>
                  <a:lnTo>
                    <a:pt x="565" y="220"/>
                  </a:lnTo>
                  <a:lnTo>
                    <a:pt x="565" y="220"/>
                  </a:lnTo>
                  <a:lnTo>
                    <a:pt x="565" y="218"/>
                  </a:lnTo>
                  <a:lnTo>
                    <a:pt x="568" y="218"/>
                  </a:lnTo>
                  <a:lnTo>
                    <a:pt x="568" y="218"/>
                  </a:lnTo>
                  <a:lnTo>
                    <a:pt x="568" y="215"/>
                  </a:lnTo>
                  <a:lnTo>
                    <a:pt x="568" y="215"/>
                  </a:lnTo>
                  <a:lnTo>
                    <a:pt x="568" y="213"/>
                  </a:lnTo>
                  <a:lnTo>
                    <a:pt x="565" y="213"/>
                  </a:lnTo>
                  <a:lnTo>
                    <a:pt x="565" y="213"/>
                  </a:lnTo>
                  <a:lnTo>
                    <a:pt x="561" y="215"/>
                  </a:lnTo>
                  <a:lnTo>
                    <a:pt x="561" y="215"/>
                  </a:lnTo>
                  <a:lnTo>
                    <a:pt x="558" y="220"/>
                  </a:lnTo>
                  <a:lnTo>
                    <a:pt x="558" y="220"/>
                  </a:lnTo>
                  <a:lnTo>
                    <a:pt x="558" y="222"/>
                  </a:lnTo>
                  <a:lnTo>
                    <a:pt x="558" y="220"/>
                  </a:lnTo>
                  <a:lnTo>
                    <a:pt x="558" y="218"/>
                  </a:lnTo>
                  <a:lnTo>
                    <a:pt x="558" y="218"/>
                  </a:lnTo>
                  <a:lnTo>
                    <a:pt x="558" y="218"/>
                  </a:lnTo>
                  <a:lnTo>
                    <a:pt x="558" y="218"/>
                  </a:lnTo>
                  <a:lnTo>
                    <a:pt x="556" y="218"/>
                  </a:lnTo>
                  <a:lnTo>
                    <a:pt x="558" y="218"/>
                  </a:lnTo>
                  <a:lnTo>
                    <a:pt x="558" y="215"/>
                  </a:lnTo>
                  <a:lnTo>
                    <a:pt x="558" y="215"/>
                  </a:lnTo>
                  <a:lnTo>
                    <a:pt x="558" y="215"/>
                  </a:lnTo>
                  <a:lnTo>
                    <a:pt x="558" y="215"/>
                  </a:lnTo>
                  <a:lnTo>
                    <a:pt x="558" y="211"/>
                  </a:lnTo>
                  <a:lnTo>
                    <a:pt x="558" y="211"/>
                  </a:lnTo>
                  <a:lnTo>
                    <a:pt x="561" y="211"/>
                  </a:lnTo>
                  <a:lnTo>
                    <a:pt x="561" y="211"/>
                  </a:lnTo>
                  <a:lnTo>
                    <a:pt x="561" y="211"/>
                  </a:lnTo>
                  <a:lnTo>
                    <a:pt x="563" y="211"/>
                  </a:lnTo>
                  <a:lnTo>
                    <a:pt x="563" y="211"/>
                  </a:lnTo>
                  <a:lnTo>
                    <a:pt x="563" y="208"/>
                  </a:lnTo>
                  <a:lnTo>
                    <a:pt x="563" y="208"/>
                  </a:lnTo>
                  <a:lnTo>
                    <a:pt x="563" y="206"/>
                  </a:lnTo>
                  <a:lnTo>
                    <a:pt x="563" y="206"/>
                  </a:lnTo>
                  <a:lnTo>
                    <a:pt x="563" y="206"/>
                  </a:lnTo>
                  <a:lnTo>
                    <a:pt x="563" y="203"/>
                  </a:lnTo>
                  <a:lnTo>
                    <a:pt x="563" y="203"/>
                  </a:lnTo>
                  <a:lnTo>
                    <a:pt x="563" y="201"/>
                  </a:lnTo>
                  <a:lnTo>
                    <a:pt x="561" y="201"/>
                  </a:lnTo>
                  <a:lnTo>
                    <a:pt x="561" y="201"/>
                  </a:lnTo>
                  <a:lnTo>
                    <a:pt x="558" y="201"/>
                  </a:lnTo>
                  <a:lnTo>
                    <a:pt x="556" y="203"/>
                  </a:lnTo>
                  <a:lnTo>
                    <a:pt x="556" y="203"/>
                  </a:lnTo>
                  <a:lnTo>
                    <a:pt x="556" y="206"/>
                  </a:lnTo>
                  <a:lnTo>
                    <a:pt x="556" y="206"/>
                  </a:lnTo>
                  <a:lnTo>
                    <a:pt x="556" y="206"/>
                  </a:lnTo>
                  <a:lnTo>
                    <a:pt x="556" y="206"/>
                  </a:lnTo>
                  <a:lnTo>
                    <a:pt x="556" y="206"/>
                  </a:lnTo>
                  <a:lnTo>
                    <a:pt x="556" y="203"/>
                  </a:lnTo>
                  <a:lnTo>
                    <a:pt x="556" y="203"/>
                  </a:lnTo>
                  <a:lnTo>
                    <a:pt x="556" y="203"/>
                  </a:lnTo>
                  <a:lnTo>
                    <a:pt x="556" y="203"/>
                  </a:lnTo>
                  <a:lnTo>
                    <a:pt x="556" y="201"/>
                  </a:lnTo>
                  <a:lnTo>
                    <a:pt x="554" y="201"/>
                  </a:lnTo>
                  <a:lnTo>
                    <a:pt x="554" y="203"/>
                  </a:lnTo>
                  <a:lnTo>
                    <a:pt x="554" y="203"/>
                  </a:lnTo>
                  <a:lnTo>
                    <a:pt x="554" y="201"/>
                  </a:lnTo>
                  <a:lnTo>
                    <a:pt x="554" y="201"/>
                  </a:lnTo>
                  <a:lnTo>
                    <a:pt x="554" y="199"/>
                  </a:lnTo>
                  <a:lnTo>
                    <a:pt x="554" y="199"/>
                  </a:lnTo>
                  <a:lnTo>
                    <a:pt x="556" y="199"/>
                  </a:lnTo>
                  <a:lnTo>
                    <a:pt x="556" y="199"/>
                  </a:lnTo>
                  <a:lnTo>
                    <a:pt x="556" y="199"/>
                  </a:lnTo>
                  <a:lnTo>
                    <a:pt x="556" y="196"/>
                  </a:lnTo>
                  <a:lnTo>
                    <a:pt x="556" y="196"/>
                  </a:lnTo>
                  <a:lnTo>
                    <a:pt x="556" y="196"/>
                  </a:lnTo>
                  <a:lnTo>
                    <a:pt x="556" y="196"/>
                  </a:lnTo>
                  <a:lnTo>
                    <a:pt x="558" y="194"/>
                  </a:lnTo>
                  <a:lnTo>
                    <a:pt x="558" y="194"/>
                  </a:lnTo>
                  <a:lnTo>
                    <a:pt x="558" y="192"/>
                  </a:lnTo>
                  <a:lnTo>
                    <a:pt x="558" y="192"/>
                  </a:lnTo>
                  <a:lnTo>
                    <a:pt x="558" y="189"/>
                  </a:lnTo>
                  <a:lnTo>
                    <a:pt x="558" y="187"/>
                  </a:lnTo>
                  <a:lnTo>
                    <a:pt x="558" y="187"/>
                  </a:lnTo>
                  <a:lnTo>
                    <a:pt x="558" y="187"/>
                  </a:lnTo>
                  <a:lnTo>
                    <a:pt x="556" y="187"/>
                  </a:lnTo>
                  <a:lnTo>
                    <a:pt x="556" y="185"/>
                  </a:lnTo>
                  <a:lnTo>
                    <a:pt x="556" y="185"/>
                  </a:lnTo>
                  <a:lnTo>
                    <a:pt x="556" y="185"/>
                  </a:lnTo>
                  <a:lnTo>
                    <a:pt x="556" y="182"/>
                  </a:lnTo>
                  <a:lnTo>
                    <a:pt x="554" y="177"/>
                  </a:lnTo>
                  <a:lnTo>
                    <a:pt x="554" y="175"/>
                  </a:lnTo>
                  <a:lnTo>
                    <a:pt x="554" y="173"/>
                  </a:lnTo>
                  <a:lnTo>
                    <a:pt x="554" y="170"/>
                  </a:lnTo>
                  <a:lnTo>
                    <a:pt x="554" y="170"/>
                  </a:lnTo>
                  <a:lnTo>
                    <a:pt x="556" y="168"/>
                  </a:lnTo>
                  <a:lnTo>
                    <a:pt x="556" y="168"/>
                  </a:lnTo>
                  <a:lnTo>
                    <a:pt x="556" y="168"/>
                  </a:lnTo>
                  <a:lnTo>
                    <a:pt x="554" y="166"/>
                  </a:lnTo>
                  <a:lnTo>
                    <a:pt x="554" y="166"/>
                  </a:lnTo>
                  <a:lnTo>
                    <a:pt x="554" y="166"/>
                  </a:lnTo>
                  <a:lnTo>
                    <a:pt x="551" y="163"/>
                  </a:lnTo>
                  <a:lnTo>
                    <a:pt x="551" y="163"/>
                  </a:lnTo>
                  <a:lnTo>
                    <a:pt x="554" y="163"/>
                  </a:lnTo>
                  <a:lnTo>
                    <a:pt x="554" y="163"/>
                  </a:lnTo>
                  <a:lnTo>
                    <a:pt x="554" y="161"/>
                  </a:lnTo>
                  <a:lnTo>
                    <a:pt x="554" y="158"/>
                  </a:lnTo>
                  <a:lnTo>
                    <a:pt x="556" y="156"/>
                  </a:lnTo>
                  <a:lnTo>
                    <a:pt x="556" y="156"/>
                  </a:lnTo>
                  <a:lnTo>
                    <a:pt x="556" y="156"/>
                  </a:lnTo>
                  <a:lnTo>
                    <a:pt x="554" y="156"/>
                  </a:lnTo>
                  <a:lnTo>
                    <a:pt x="554" y="156"/>
                  </a:lnTo>
                  <a:lnTo>
                    <a:pt x="554" y="151"/>
                  </a:lnTo>
                  <a:lnTo>
                    <a:pt x="554" y="154"/>
                  </a:lnTo>
                  <a:lnTo>
                    <a:pt x="551" y="154"/>
                  </a:lnTo>
                  <a:lnTo>
                    <a:pt x="551" y="151"/>
                  </a:lnTo>
                  <a:lnTo>
                    <a:pt x="554" y="151"/>
                  </a:lnTo>
                  <a:lnTo>
                    <a:pt x="554" y="151"/>
                  </a:lnTo>
                  <a:lnTo>
                    <a:pt x="554" y="151"/>
                  </a:lnTo>
                  <a:lnTo>
                    <a:pt x="554" y="149"/>
                  </a:lnTo>
                  <a:lnTo>
                    <a:pt x="554" y="144"/>
                  </a:lnTo>
                  <a:lnTo>
                    <a:pt x="554" y="144"/>
                  </a:lnTo>
                  <a:lnTo>
                    <a:pt x="554" y="142"/>
                  </a:lnTo>
                  <a:lnTo>
                    <a:pt x="554" y="142"/>
                  </a:lnTo>
                  <a:lnTo>
                    <a:pt x="554" y="140"/>
                  </a:lnTo>
                  <a:lnTo>
                    <a:pt x="556" y="137"/>
                  </a:lnTo>
                  <a:lnTo>
                    <a:pt x="556" y="135"/>
                  </a:lnTo>
                  <a:lnTo>
                    <a:pt x="556" y="135"/>
                  </a:lnTo>
                  <a:lnTo>
                    <a:pt x="554" y="135"/>
                  </a:lnTo>
                  <a:lnTo>
                    <a:pt x="554" y="135"/>
                  </a:lnTo>
                  <a:lnTo>
                    <a:pt x="554" y="135"/>
                  </a:lnTo>
                  <a:lnTo>
                    <a:pt x="551" y="132"/>
                  </a:lnTo>
                  <a:lnTo>
                    <a:pt x="551" y="132"/>
                  </a:lnTo>
                  <a:lnTo>
                    <a:pt x="551" y="132"/>
                  </a:lnTo>
                  <a:lnTo>
                    <a:pt x="551" y="135"/>
                  </a:lnTo>
                  <a:lnTo>
                    <a:pt x="551" y="135"/>
                  </a:lnTo>
                  <a:lnTo>
                    <a:pt x="551" y="135"/>
                  </a:lnTo>
                  <a:lnTo>
                    <a:pt x="551" y="137"/>
                  </a:lnTo>
                  <a:lnTo>
                    <a:pt x="551" y="137"/>
                  </a:lnTo>
                  <a:lnTo>
                    <a:pt x="549" y="137"/>
                  </a:lnTo>
                  <a:lnTo>
                    <a:pt x="549" y="137"/>
                  </a:lnTo>
                  <a:lnTo>
                    <a:pt x="546" y="135"/>
                  </a:lnTo>
                  <a:lnTo>
                    <a:pt x="546" y="135"/>
                  </a:lnTo>
                  <a:lnTo>
                    <a:pt x="546" y="132"/>
                  </a:lnTo>
                  <a:lnTo>
                    <a:pt x="546" y="132"/>
                  </a:lnTo>
                  <a:lnTo>
                    <a:pt x="546" y="132"/>
                  </a:lnTo>
                  <a:lnTo>
                    <a:pt x="549" y="130"/>
                  </a:lnTo>
                  <a:lnTo>
                    <a:pt x="549" y="130"/>
                  </a:lnTo>
                  <a:lnTo>
                    <a:pt x="549" y="130"/>
                  </a:lnTo>
                  <a:lnTo>
                    <a:pt x="551" y="130"/>
                  </a:lnTo>
                  <a:lnTo>
                    <a:pt x="551" y="130"/>
                  </a:lnTo>
                  <a:lnTo>
                    <a:pt x="551" y="130"/>
                  </a:lnTo>
                  <a:lnTo>
                    <a:pt x="551" y="130"/>
                  </a:lnTo>
                  <a:lnTo>
                    <a:pt x="551" y="130"/>
                  </a:lnTo>
                  <a:lnTo>
                    <a:pt x="551" y="132"/>
                  </a:lnTo>
                  <a:lnTo>
                    <a:pt x="551" y="130"/>
                  </a:lnTo>
                  <a:lnTo>
                    <a:pt x="551" y="130"/>
                  </a:lnTo>
                  <a:lnTo>
                    <a:pt x="554" y="130"/>
                  </a:lnTo>
                  <a:lnTo>
                    <a:pt x="554" y="128"/>
                  </a:lnTo>
                  <a:lnTo>
                    <a:pt x="554" y="128"/>
                  </a:lnTo>
                  <a:lnTo>
                    <a:pt x="554" y="128"/>
                  </a:lnTo>
                  <a:lnTo>
                    <a:pt x="551" y="128"/>
                  </a:lnTo>
                  <a:lnTo>
                    <a:pt x="551" y="125"/>
                  </a:lnTo>
                  <a:lnTo>
                    <a:pt x="551" y="125"/>
                  </a:lnTo>
                  <a:lnTo>
                    <a:pt x="554" y="125"/>
                  </a:lnTo>
                  <a:lnTo>
                    <a:pt x="554" y="125"/>
                  </a:lnTo>
                  <a:lnTo>
                    <a:pt x="554" y="125"/>
                  </a:lnTo>
                  <a:lnTo>
                    <a:pt x="554" y="125"/>
                  </a:lnTo>
                  <a:lnTo>
                    <a:pt x="554" y="125"/>
                  </a:lnTo>
                  <a:lnTo>
                    <a:pt x="554" y="123"/>
                  </a:lnTo>
                  <a:lnTo>
                    <a:pt x="556" y="125"/>
                  </a:lnTo>
                  <a:lnTo>
                    <a:pt x="556" y="125"/>
                  </a:lnTo>
                  <a:lnTo>
                    <a:pt x="558" y="125"/>
                  </a:lnTo>
                  <a:lnTo>
                    <a:pt x="558" y="123"/>
                  </a:lnTo>
                  <a:lnTo>
                    <a:pt x="558" y="123"/>
                  </a:lnTo>
                  <a:lnTo>
                    <a:pt x="558" y="123"/>
                  </a:lnTo>
                  <a:lnTo>
                    <a:pt x="558" y="123"/>
                  </a:lnTo>
                  <a:lnTo>
                    <a:pt x="558" y="123"/>
                  </a:lnTo>
                  <a:lnTo>
                    <a:pt x="558" y="123"/>
                  </a:lnTo>
                  <a:lnTo>
                    <a:pt x="556" y="121"/>
                  </a:lnTo>
                  <a:lnTo>
                    <a:pt x="556" y="121"/>
                  </a:lnTo>
                  <a:lnTo>
                    <a:pt x="556" y="121"/>
                  </a:lnTo>
                  <a:lnTo>
                    <a:pt x="556" y="121"/>
                  </a:lnTo>
                  <a:lnTo>
                    <a:pt x="554" y="121"/>
                  </a:lnTo>
                  <a:lnTo>
                    <a:pt x="554" y="118"/>
                  </a:lnTo>
                  <a:lnTo>
                    <a:pt x="554" y="118"/>
                  </a:lnTo>
                  <a:lnTo>
                    <a:pt x="554" y="116"/>
                  </a:lnTo>
                  <a:lnTo>
                    <a:pt x="556" y="116"/>
                  </a:lnTo>
                  <a:lnTo>
                    <a:pt x="556" y="118"/>
                  </a:lnTo>
                  <a:lnTo>
                    <a:pt x="556" y="118"/>
                  </a:lnTo>
                  <a:lnTo>
                    <a:pt x="556" y="116"/>
                  </a:lnTo>
                  <a:lnTo>
                    <a:pt x="556" y="116"/>
                  </a:lnTo>
                  <a:lnTo>
                    <a:pt x="556" y="116"/>
                  </a:lnTo>
                  <a:lnTo>
                    <a:pt x="554" y="116"/>
                  </a:lnTo>
                  <a:lnTo>
                    <a:pt x="554" y="116"/>
                  </a:lnTo>
                  <a:lnTo>
                    <a:pt x="554" y="114"/>
                  </a:lnTo>
                  <a:lnTo>
                    <a:pt x="554" y="111"/>
                  </a:lnTo>
                  <a:lnTo>
                    <a:pt x="554" y="111"/>
                  </a:lnTo>
                  <a:lnTo>
                    <a:pt x="551" y="111"/>
                  </a:lnTo>
                  <a:lnTo>
                    <a:pt x="551" y="111"/>
                  </a:lnTo>
                  <a:lnTo>
                    <a:pt x="551" y="109"/>
                  </a:lnTo>
                  <a:lnTo>
                    <a:pt x="549" y="109"/>
                  </a:lnTo>
                  <a:lnTo>
                    <a:pt x="549" y="109"/>
                  </a:lnTo>
                  <a:lnTo>
                    <a:pt x="551" y="106"/>
                  </a:lnTo>
                  <a:lnTo>
                    <a:pt x="551" y="104"/>
                  </a:lnTo>
                  <a:lnTo>
                    <a:pt x="551" y="104"/>
                  </a:lnTo>
                  <a:lnTo>
                    <a:pt x="554" y="104"/>
                  </a:lnTo>
                  <a:lnTo>
                    <a:pt x="554" y="104"/>
                  </a:lnTo>
                  <a:lnTo>
                    <a:pt x="554" y="104"/>
                  </a:lnTo>
                  <a:lnTo>
                    <a:pt x="554" y="102"/>
                  </a:lnTo>
                  <a:lnTo>
                    <a:pt x="551" y="104"/>
                  </a:lnTo>
                  <a:lnTo>
                    <a:pt x="551" y="102"/>
                  </a:lnTo>
                  <a:lnTo>
                    <a:pt x="551" y="102"/>
                  </a:lnTo>
                  <a:lnTo>
                    <a:pt x="551" y="102"/>
                  </a:lnTo>
                  <a:lnTo>
                    <a:pt x="551" y="102"/>
                  </a:lnTo>
                  <a:lnTo>
                    <a:pt x="551" y="99"/>
                  </a:lnTo>
                  <a:lnTo>
                    <a:pt x="551" y="99"/>
                  </a:lnTo>
                  <a:lnTo>
                    <a:pt x="551" y="97"/>
                  </a:lnTo>
                  <a:lnTo>
                    <a:pt x="551" y="97"/>
                  </a:lnTo>
                  <a:lnTo>
                    <a:pt x="549" y="97"/>
                  </a:lnTo>
                  <a:lnTo>
                    <a:pt x="549" y="97"/>
                  </a:lnTo>
                  <a:lnTo>
                    <a:pt x="549" y="95"/>
                  </a:lnTo>
                  <a:lnTo>
                    <a:pt x="549" y="95"/>
                  </a:lnTo>
                  <a:lnTo>
                    <a:pt x="549" y="95"/>
                  </a:lnTo>
                  <a:lnTo>
                    <a:pt x="551" y="95"/>
                  </a:lnTo>
                  <a:lnTo>
                    <a:pt x="551" y="95"/>
                  </a:lnTo>
                  <a:lnTo>
                    <a:pt x="551" y="95"/>
                  </a:lnTo>
                  <a:lnTo>
                    <a:pt x="551" y="92"/>
                  </a:lnTo>
                  <a:lnTo>
                    <a:pt x="551" y="92"/>
                  </a:lnTo>
                  <a:lnTo>
                    <a:pt x="551" y="92"/>
                  </a:lnTo>
                  <a:lnTo>
                    <a:pt x="551" y="90"/>
                  </a:lnTo>
                  <a:lnTo>
                    <a:pt x="551" y="87"/>
                  </a:lnTo>
                  <a:lnTo>
                    <a:pt x="551" y="87"/>
                  </a:lnTo>
                  <a:lnTo>
                    <a:pt x="551" y="85"/>
                  </a:lnTo>
                  <a:lnTo>
                    <a:pt x="551" y="83"/>
                  </a:lnTo>
                  <a:lnTo>
                    <a:pt x="551" y="83"/>
                  </a:lnTo>
                  <a:lnTo>
                    <a:pt x="554" y="83"/>
                  </a:lnTo>
                  <a:lnTo>
                    <a:pt x="554" y="83"/>
                  </a:lnTo>
                  <a:lnTo>
                    <a:pt x="551" y="80"/>
                  </a:lnTo>
                  <a:lnTo>
                    <a:pt x="551" y="78"/>
                  </a:lnTo>
                  <a:lnTo>
                    <a:pt x="549" y="76"/>
                  </a:lnTo>
                  <a:lnTo>
                    <a:pt x="551" y="76"/>
                  </a:lnTo>
                  <a:lnTo>
                    <a:pt x="551" y="73"/>
                  </a:lnTo>
                  <a:lnTo>
                    <a:pt x="551" y="73"/>
                  </a:lnTo>
                  <a:lnTo>
                    <a:pt x="551" y="73"/>
                  </a:lnTo>
                  <a:lnTo>
                    <a:pt x="551" y="73"/>
                  </a:lnTo>
                  <a:lnTo>
                    <a:pt x="549" y="73"/>
                  </a:lnTo>
                  <a:lnTo>
                    <a:pt x="549" y="71"/>
                  </a:lnTo>
                  <a:lnTo>
                    <a:pt x="549" y="69"/>
                  </a:lnTo>
                  <a:lnTo>
                    <a:pt x="549" y="69"/>
                  </a:lnTo>
                  <a:lnTo>
                    <a:pt x="549" y="69"/>
                  </a:lnTo>
                  <a:lnTo>
                    <a:pt x="549" y="66"/>
                  </a:lnTo>
                  <a:lnTo>
                    <a:pt x="546" y="66"/>
                  </a:lnTo>
                  <a:lnTo>
                    <a:pt x="546" y="64"/>
                  </a:lnTo>
                  <a:lnTo>
                    <a:pt x="546" y="64"/>
                  </a:lnTo>
                  <a:lnTo>
                    <a:pt x="546" y="64"/>
                  </a:lnTo>
                  <a:lnTo>
                    <a:pt x="546" y="61"/>
                  </a:lnTo>
                  <a:lnTo>
                    <a:pt x="549" y="61"/>
                  </a:lnTo>
                  <a:lnTo>
                    <a:pt x="549" y="61"/>
                  </a:lnTo>
                  <a:lnTo>
                    <a:pt x="549" y="59"/>
                  </a:lnTo>
                  <a:lnTo>
                    <a:pt x="546" y="59"/>
                  </a:lnTo>
                  <a:lnTo>
                    <a:pt x="546" y="59"/>
                  </a:lnTo>
                  <a:lnTo>
                    <a:pt x="546" y="57"/>
                  </a:lnTo>
                  <a:lnTo>
                    <a:pt x="546" y="57"/>
                  </a:lnTo>
                  <a:lnTo>
                    <a:pt x="549" y="57"/>
                  </a:lnTo>
                  <a:lnTo>
                    <a:pt x="549" y="54"/>
                  </a:lnTo>
                  <a:lnTo>
                    <a:pt x="549" y="52"/>
                  </a:lnTo>
                  <a:lnTo>
                    <a:pt x="549" y="50"/>
                  </a:lnTo>
                  <a:lnTo>
                    <a:pt x="549" y="47"/>
                  </a:lnTo>
                  <a:lnTo>
                    <a:pt x="546" y="50"/>
                  </a:lnTo>
                  <a:lnTo>
                    <a:pt x="546" y="47"/>
                  </a:lnTo>
                  <a:lnTo>
                    <a:pt x="546" y="47"/>
                  </a:lnTo>
                  <a:lnTo>
                    <a:pt x="544" y="47"/>
                  </a:lnTo>
                  <a:lnTo>
                    <a:pt x="544" y="45"/>
                  </a:lnTo>
                  <a:lnTo>
                    <a:pt x="544" y="47"/>
                  </a:lnTo>
                  <a:lnTo>
                    <a:pt x="544" y="47"/>
                  </a:lnTo>
                  <a:lnTo>
                    <a:pt x="544" y="45"/>
                  </a:lnTo>
                  <a:lnTo>
                    <a:pt x="542" y="45"/>
                  </a:lnTo>
                  <a:lnTo>
                    <a:pt x="544" y="45"/>
                  </a:lnTo>
                  <a:lnTo>
                    <a:pt x="544" y="45"/>
                  </a:lnTo>
                  <a:lnTo>
                    <a:pt x="544" y="45"/>
                  </a:lnTo>
                  <a:lnTo>
                    <a:pt x="546" y="45"/>
                  </a:lnTo>
                  <a:lnTo>
                    <a:pt x="546" y="43"/>
                  </a:lnTo>
                  <a:lnTo>
                    <a:pt x="546" y="40"/>
                  </a:lnTo>
                  <a:lnTo>
                    <a:pt x="551" y="38"/>
                  </a:lnTo>
                  <a:lnTo>
                    <a:pt x="551" y="38"/>
                  </a:lnTo>
                  <a:lnTo>
                    <a:pt x="551" y="38"/>
                  </a:lnTo>
                  <a:lnTo>
                    <a:pt x="551" y="35"/>
                  </a:lnTo>
                  <a:lnTo>
                    <a:pt x="551" y="35"/>
                  </a:lnTo>
                  <a:lnTo>
                    <a:pt x="551" y="35"/>
                  </a:lnTo>
                  <a:lnTo>
                    <a:pt x="554" y="33"/>
                  </a:lnTo>
                  <a:lnTo>
                    <a:pt x="554" y="31"/>
                  </a:lnTo>
                  <a:lnTo>
                    <a:pt x="554" y="31"/>
                  </a:lnTo>
                  <a:lnTo>
                    <a:pt x="554" y="28"/>
                  </a:lnTo>
                  <a:lnTo>
                    <a:pt x="554" y="28"/>
                  </a:lnTo>
                  <a:lnTo>
                    <a:pt x="551" y="28"/>
                  </a:lnTo>
                  <a:lnTo>
                    <a:pt x="551" y="28"/>
                  </a:lnTo>
                  <a:lnTo>
                    <a:pt x="551" y="31"/>
                  </a:lnTo>
                  <a:lnTo>
                    <a:pt x="551" y="28"/>
                  </a:lnTo>
                  <a:lnTo>
                    <a:pt x="551" y="26"/>
                  </a:lnTo>
                  <a:lnTo>
                    <a:pt x="551" y="26"/>
                  </a:lnTo>
                  <a:lnTo>
                    <a:pt x="551" y="24"/>
                  </a:lnTo>
                  <a:lnTo>
                    <a:pt x="551" y="21"/>
                  </a:lnTo>
                  <a:lnTo>
                    <a:pt x="554" y="21"/>
                  </a:lnTo>
                  <a:lnTo>
                    <a:pt x="556" y="19"/>
                  </a:lnTo>
                  <a:lnTo>
                    <a:pt x="556" y="19"/>
                  </a:lnTo>
                  <a:lnTo>
                    <a:pt x="556" y="19"/>
                  </a:lnTo>
                  <a:lnTo>
                    <a:pt x="551" y="16"/>
                  </a:lnTo>
                  <a:lnTo>
                    <a:pt x="551" y="14"/>
                  </a:lnTo>
                  <a:lnTo>
                    <a:pt x="551" y="16"/>
                  </a:lnTo>
                  <a:lnTo>
                    <a:pt x="551" y="16"/>
                  </a:lnTo>
                  <a:lnTo>
                    <a:pt x="551" y="16"/>
                  </a:lnTo>
                  <a:lnTo>
                    <a:pt x="551" y="16"/>
                  </a:lnTo>
                  <a:lnTo>
                    <a:pt x="549" y="14"/>
                  </a:lnTo>
                  <a:lnTo>
                    <a:pt x="554" y="12"/>
                  </a:lnTo>
                  <a:lnTo>
                    <a:pt x="556" y="12"/>
                  </a:lnTo>
                  <a:lnTo>
                    <a:pt x="558" y="12"/>
                  </a:lnTo>
                  <a:lnTo>
                    <a:pt x="558" y="12"/>
                  </a:lnTo>
                  <a:lnTo>
                    <a:pt x="558" y="9"/>
                  </a:lnTo>
                  <a:lnTo>
                    <a:pt x="558" y="9"/>
                  </a:lnTo>
                  <a:lnTo>
                    <a:pt x="556" y="9"/>
                  </a:lnTo>
                  <a:lnTo>
                    <a:pt x="554" y="9"/>
                  </a:lnTo>
                  <a:lnTo>
                    <a:pt x="554" y="7"/>
                  </a:lnTo>
                  <a:lnTo>
                    <a:pt x="554" y="7"/>
                  </a:lnTo>
                  <a:lnTo>
                    <a:pt x="554" y="5"/>
                  </a:lnTo>
                  <a:lnTo>
                    <a:pt x="554" y="5"/>
                  </a:lnTo>
                  <a:lnTo>
                    <a:pt x="551" y="5"/>
                  </a:lnTo>
                  <a:lnTo>
                    <a:pt x="551" y="5"/>
                  </a:lnTo>
                  <a:lnTo>
                    <a:pt x="551" y="2"/>
                  </a:lnTo>
                  <a:lnTo>
                    <a:pt x="551" y="2"/>
                  </a:lnTo>
                  <a:lnTo>
                    <a:pt x="551" y="2"/>
                  </a:lnTo>
                  <a:lnTo>
                    <a:pt x="551" y="0"/>
                  </a:lnTo>
                  <a:lnTo>
                    <a:pt x="551" y="0"/>
                  </a:lnTo>
                  <a:lnTo>
                    <a:pt x="551" y="0"/>
                  </a:lnTo>
                  <a:lnTo>
                    <a:pt x="549" y="0"/>
                  </a:lnTo>
                  <a:lnTo>
                    <a:pt x="549" y="0"/>
                  </a:lnTo>
                  <a:lnTo>
                    <a:pt x="549" y="0"/>
                  </a:lnTo>
                  <a:lnTo>
                    <a:pt x="549" y="0"/>
                  </a:lnTo>
                  <a:lnTo>
                    <a:pt x="549" y="0"/>
                  </a:lnTo>
                  <a:lnTo>
                    <a:pt x="546" y="0"/>
                  </a:lnTo>
                  <a:lnTo>
                    <a:pt x="546" y="0"/>
                  </a:lnTo>
                  <a:lnTo>
                    <a:pt x="544" y="2"/>
                  </a:lnTo>
                  <a:lnTo>
                    <a:pt x="542" y="5"/>
                  </a:lnTo>
                  <a:lnTo>
                    <a:pt x="539" y="5"/>
                  </a:lnTo>
                  <a:lnTo>
                    <a:pt x="537" y="7"/>
                  </a:lnTo>
                  <a:lnTo>
                    <a:pt x="535" y="9"/>
                  </a:lnTo>
                  <a:lnTo>
                    <a:pt x="532" y="12"/>
                  </a:lnTo>
                  <a:lnTo>
                    <a:pt x="532" y="12"/>
                  </a:lnTo>
                  <a:lnTo>
                    <a:pt x="530" y="12"/>
                  </a:lnTo>
                  <a:lnTo>
                    <a:pt x="525" y="16"/>
                  </a:lnTo>
                  <a:lnTo>
                    <a:pt x="523" y="19"/>
                  </a:lnTo>
                  <a:lnTo>
                    <a:pt x="518" y="21"/>
                  </a:lnTo>
                  <a:lnTo>
                    <a:pt x="513" y="24"/>
                  </a:lnTo>
                  <a:lnTo>
                    <a:pt x="511" y="24"/>
                  </a:lnTo>
                  <a:lnTo>
                    <a:pt x="502" y="26"/>
                  </a:lnTo>
                  <a:lnTo>
                    <a:pt x="497" y="26"/>
                  </a:lnTo>
                  <a:lnTo>
                    <a:pt x="497" y="26"/>
                  </a:lnTo>
                  <a:lnTo>
                    <a:pt x="497" y="28"/>
                  </a:lnTo>
                  <a:lnTo>
                    <a:pt x="485" y="35"/>
                  </a:lnTo>
                  <a:lnTo>
                    <a:pt x="485" y="35"/>
                  </a:lnTo>
                  <a:lnTo>
                    <a:pt x="483" y="38"/>
                  </a:lnTo>
                  <a:lnTo>
                    <a:pt x="483" y="38"/>
                  </a:lnTo>
                  <a:lnTo>
                    <a:pt x="480" y="35"/>
                  </a:lnTo>
                  <a:lnTo>
                    <a:pt x="478" y="35"/>
                  </a:lnTo>
                  <a:lnTo>
                    <a:pt x="478" y="35"/>
                  </a:lnTo>
                  <a:lnTo>
                    <a:pt x="475" y="35"/>
                  </a:lnTo>
                  <a:lnTo>
                    <a:pt x="473" y="35"/>
                  </a:lnTo>
                  <a:lnTo>
                    <a:pt x="466" y="35"/>
                  </a:lnTo>
                  <a:lnTo>
                    <a:pt x="464" y="35"/>
                  </a:lnTo>
                  <a:lnTo>
                    <a:pt x="464" y="38"/>
                  </a:lnTo>
                  <a:lnTo>
                    <a:pt x="461" y="38"/>
                  </a:lnTo>
                  <a:lnTo>
                    <a:pt x="461" y="38"/>
                  </a:lnTo>
                  <a:lnTo>
                    <a:pt x="461" y="40"/>
                  </a:lnTo>
                  <a:lnTo>
                    <a:pt x="459" y="40"/>
                  </a:lnTo>
                  <a:lnTo>
                    <a:pt x="457" y="43"/>
                  </a:lnTo>
                  <a:lnTo>
                    <a:pt x="457" y="43"/>
                  </a:lnTo>
                  <a:lnTo>
                    <a:pt x="457" y="43"/>
                  </a:lnTo>
                  <a:lnTo>
                    <a:pt x="454" y="43"/>
                  </a:lnTo>
                  <a:lnTo>
                    <a:pt x="454" y="43"/>
                  </a:lnTo>
                  <a:lnTo>
                    <a:pt x="454" y="43"/>
                  </a:lnTo>
                  <a:lnTo>
                    <a:pt x="452" y="43"/>
                  </a:lnTo>
                  <a:lnTo>
                    <a:pt x="452" y="43"/>
                  </a:lnTo>
                  <a:lnTo>
                    <a:pt x="449" y="45"/>
                  </a:lnTo>
                  <a:lnTo>
                    <a:pt x="445" y="47"/>
                  </a:lnTo>
                  <a:lnTo>
                    <a:pt x="442" y="50"/>
                  </a:lnTo>
                  <a:lnTo>
                    <a:pt x="442" y="50"/>
                  </a:lnTo>
                  <a:lnTo>
                    <a:pt x="442" y="50"/>
                  </a:lnTo>
                  <a:lnTo>
                    <a:pt x="438" y="47"/>
                  </a:lnTo>
                  <a:lnTo>
                    <a:pt x="435" y="47"/>
                  </a:lnTo>
                  <a:lnTo>
                    <a:pt x="433" y="45"/>
                  </a:lnTo>
                  <a:lnTo>
                    <a:pt x="431" y="43"/>
                  </a:lnTo>
                  <a:lnTo>
                    <a:pt x="428" y="43"/>
                  </a:lnTo>
                  <a:lnTo>
                    <a:pt x="428" y="43"/>
                  </a:lnTo>
                  <a:lnTo>
                    <a:pt x="426" y="43"/>
                  </a:lnTo>
                  <a:lnTo>
                    <a:pt x="426" y="43"/>
                  </a:lnTo>
                  <a:lnTo>
                    <a:pt x="426" y="43"/>
                  </a:lnTo>
                  <a:lnTo>
                    <a:pt x="423" y="43"/>
                  </a:lnTo>
                  <a:lnTo>
                    <a:pt x="423" y="43"/>
                  </a:lnTo>
                  <a:lnTo>
                    <a:pt x="423" y="43"/>
                  </a:lnTo>
                  <a:lnTo>
                    <a:pt x="423" y="40"/>
                  </a:lnTo>
                  <a:lnTo>
                    <a:pt x="423" y="40"/>
                  </a:lnTo>
                  <a:lnTo>
                    <a:pt x="423" y="40"/>
                  </a:lnTo>
                  <a:lnTo>
                    <a:pt x="423" y="40"/>
                  </a:lnTo>
                  <a:lnTo>
                    <a:pt x="421" y="40"/>
                  </a:lnTo>
                  <a:lnTo>
                    <a:pt x="421" y="43"/>
                  </a:lnTo>
                  <a:lnTo>
                    <a:pt x="421" y="43"/>
                  </a:lnTo>
                  <a:lnTo>
                    <a:pt x="421" y="43"/>
                  </a:lnTo>
                  <a:lnTo>
                    <a:pt x="419" y="43"/>
                  </a:lnTo>
                  <a:lnTo>
                    <a:pt x="416" y="43"/>
                  </a:lnTo>
                  <a:lnTo>
                    <a:pt x="416" y="43"/>
                  </a:lnTo>
                  <a:lnTo>
                    <a:pt x="414" y="43"/>
                  </a:lnTo>
                  <a:lnTo>
                    <a:pt x="414" y="43"/>
                  </a:lnTo>
                  <a:lnTo>
                    <a:pt x="409" y="45"/>
                  </a:lnTo>
                  <a:lnTo>
                    <a:pt x="409" y="45"/>
                  </a:lnTo>
                  <a:lnTo>
                    <a:pt x="409" y="45"/>
                  </a:lnTo>
                  <a:lnTo>
                    <a:pt x="409" y="50"/>
                  </a:lnTo>
                  <a:lnTo>
                    <a:pt x="409" y="50"/>
                  </a:lnTo>
                  <a:lnTo>
                    <a:pt x="409" y="50"/>
                  </a:lnTo>
                  <a:lnTo>
                    <a:pt x="407" y="52"/>
                  </a:lnTo>
                  <a:lnTo>
                    <a:pt x="407" y="54"/>
                  </a:lnTo>
                  <a:lnTo>
                    <a:pt x="407" y="54"/>
                  </a:lnTo>
                  <a:lnTo>
                    <a:pt x="407" y="54"/>
                  </a:lnTo>
                  <a:lnTo>
                    <a:pt x="407" y="57"/>
                  </a:lnTo>
                  <a:lnTo>
                    <a:pt x="407" y="57"/>
                  </a:lnTo>
                  <a:lnTo>
                    <a:pt x="407" y="57"/>
                  </a:lnTo>
                  <a:lnTo>
                    <a:pt x="405" y="57"/>
                  </a:lnTo>
                  <a:lnTo>
                    <a:pt x="402" y="59"/>
                  </a:lnTo>
                  <a:lnTo>
                    <a:pt x="400" y="61"/>
                  </a:lnTo>
                  <a:lnTo>
                    <a:pt x="397" y="61"/>
                  </a:lnTo>
                  <a:lnTo>
                    <a:pt x="397" y="61"/>
                  </a:lnTo>
                  <a:lnTo>
                    <a:pt x="395" y="61"/>
                  </a:lnTo>
                  <a:lnTo>
                    <a:pt x="395" y="61"/>
                  </a:lnTo>
                  <a:lnTo>
                    <a:pt x="393" y="64"/>
                  </a:lnTo>
                  <a:lnTo>
                    <a:pt x="390" y="64"/>
                  </a:lnTo>
                  <a:lnTo>
                    <a:pt x="390" y="64"/>
                  </a:lnTo>
                  <a:lnTo>
                    <a:pt x="390" y="64"/>
                  </a:lnTo>
                  <a:lnTo>
                    <a:pt x="390" y="66"/>
                  </a:lnTo>
                  <a:lnTo>
                    <a:pt x="390" y="66"/>
                  </a:lnTo>
                  <a:lnTo>
                    <a:pt x="388" y="66"/>
                  </a:lnTo>
                  <a:lnTo>
                    <a:pt x="388" y="66"/>
                  </a:lnTo>
                  <a:lnTo>
                    <a:pt x="388" y="66"/>
                  </a:lnTo>
                  <a:lnTo>
                    <a:pt x="386" y="66"/>
                  </a:lnTo>
                  <a:lnTo>
                    <a:pt x="383" y="66"/>
                  </a:lnTo>
                  <a:lnTo>
                    <a:pt x="383" y="66"/>
                  </a:lnTo>
                  <a:lnTo>
                    <a:pt x="383" y="64"/>
                  </a:lnTo>
                  <a:lnTo>
                    <a:pt x="381" y="64"/>
                  </a:lnTo>
                  <a:lnTo>
                    <a:pt x="381" y="64"/>
                  </a:lnTo>
                  <a:lnTo>
                    <a:pt x="381" y="64"/>
                  </a:lnTo>
                  <a:lnTo>
                    <a:pt x="381" y="64"/>
                  </a:lnTo>
                  <a:lnTo>
                    <a:pt x="381" y="66"/>
                  </a:lnTo>
                  <a:lnTo>
                    <a:pt x="378" y="66"/>
                  </a:lnTo>
                  <a:lnTo>
                    <a:pt x="376" y="66"/>
                  </a:lnTo>
                  <a:lnTo>
                    <a:pt x="371" y="64"/>
                  </a:lnTo>
                  <a:lnTo>
                    <a:pt x="369" y="64"/>
                  </a:lnTo>
                  <a:lnTo>
                    <a:pt x="367" y="61"/>
                  </a:lnTo>
                  <a:lnTo>
                    <a:pt x="367" y="59"/>
                  </a:lnTo>
                  <a:lnTo>
                    <a:pt x="364" y="59"/>
                  </a:lnTo>
                  <a:lnTo>
                    <a:pt x="364" y="59"/>
                  </a:lnTo>
                  <a:lnTo>
                    <a:pt x="364" y="59"/>
                  </a:lnTo>
                  <a:lnTo>
                    <a:pt x="364" y="59"/>
                  </a:lnTo>
                  <a:lnTo>
                    <a:pt x="357" y="59"/>
                  </a:lnTo>
                  <a:lnTo>
                    <a:pt x="357" y="59"/>
                  </a:lnTo>
                  <a:lnTo>
                    <a:pt x="357" y="59"/>
                  </a:lnTo>
                  <a:lnTo>
                    <a:pt x="355" y="59"/>
                  </a:lnTo>
                  <a:lnTo>
                    <a:pt x="355" y="59"/>
                  </a:lnTo>
                  <a:lnTo>
                    <a:pt x="355" y="59"/>
                  </a:lnTo>
                  <a:lnTo>
                    <a:pt x="352" y="61"/>
                  </a:lnTo>
                  <a:lnTo>
                    <a:pt x="350" y="64"/>
                  </a:lnTo>
                  <a:lnTo>
                    <a:pt x="350" y="64"/>
                  </a:lnTo>
                  <a:lnTo>
                    <a:pt x="348" y="64"/>
                  </a:lnTo>
                  <a:lnTo>
                    <a:pt x="348" y="66"/>
                  </a:lnTo>
                  <a:lnTo>
                    <a:pt x="345" y="66"/>
                  </a:lnTo>
                  <a:lnTo>
                    <a:pt x="345" y="66"/>
                  </a:lnTo>
                  <a:lnTo>
                    <a:pt x="345" y="66"/>
                  </a:lnTo>
                  <a:lnTo>
                    <a:pt x="343" y="66"/>
                  </a:lnTo>
                  <a:lnTo>
                    <a:pt x="343" y="66"/>
                  </a:lnTo>
                  <a:lnTo>
                    <a:pt x="341" y="66"/>
                  </a:lnTo>
                  <a:lnTo>
                    <a:pt x="338" y="66"/>
                  </a:lnTo>
                  <a:lnTo>
                    <a:pt x="338" y="66"/>
                  </a:lnTo>
                  <a:lnTo>
                    <a:pt x="338" y="66"/>
                  </a:lnTo>
                  <a:lnTo>
                    <a:pt x="338" y="66"/>
                  </a:lnTo>
                  <a:lnTo>
                    <a:pt x="336" y="64"/>
                  </a:lnTo>
                  <a:lnTo>
                    <a:pt x="336" y="64"/>
                  </a:lnTo>
                  <a:lnTo>
                    <a:pt x="331" y="64"/>
                  </a:lnTo>
                  <a:lnTo>
                    <a:pt x="329" y="64"/>
                  </a:lnTo>
                  <a:lnTo>
                    <a:pt x="329" y="64"/>
                  </a:lnTo>
                  <a:lnTo>
                    <a:pt x="329" y="66"/>
                  </a:lnTo>
                  <a:lnTo>
                    <a:pt x="326" y="66"/>
                  </a:lnTo>
                  <a:lnTo>
                    <a:pt x="326" y="66"/>
                  </a:lnTo>
                  <a:lnTo>
                    <a:pt x="324" y="66"/>
                  </a:lnTo>
                  <a:lnTo>
                    <a:pt x="324" y="66"/>
                  </a:lnTo>
                  <a:lnTo>
                    <a:pt x="324" y="66"/>
                  </a:lnTo>
                  <a:lnTo>
                    <a:pt x="322" y="66"/>
                  </a:lnTo>
                  <a:lnTo>
                    <a:pt x="322" y="66"/>
                  </a:lnTo>
                  <a:lnTo>
                    <a:pt x="319" y="66"/>
                  </a:lnTo>
                  <a:lnTo>
                    <a:pt x="319" y="64"/>
                  </a:lnTo>
                  <a:lnTo>
                    <a:pt x="319" y="64"/>
                  </a:lnTo>
                  <a:lnTo>
                    <a:pt x="319" y="61"/>
                  </a:lnTo>
                  <a:lnTo>
                    <a:pt x="319" y="61"/>
                  </a:lnTo>
                  <a:lnTo>
                    <a:pt x="319" y="59"/>
                  </a:lnTo>
                  <a:lnTo>
                    <a:pt x="319" y="59"/>
                  </a:lnTo>
                  <a:lnTo>
                    <a:pt x="317" y="59"/>
                  </a:lnTo>
                  <a:lnTo>
                    <a:pt x="317" y="59"/>
                  </a:lnTo>
                  <a:lnTo>
                    <a:pt x="317" y="59"/>
                  </a:lnTo>
                  <a:lnTo>
                    <a:pt x="317" y="57"/>
                  </a:lnTo>
                  <a:lnTo>
                    <a:pt x="317" y="57"/>
                  </a:lnTo>
                  <a:lnTo>
                    <a:pt x="317" y="57"/>
                  </a:lnTo>
                  <a:lnTo>
                    <a:pt x="315" y="57"/>
                  </a:lnTo>
                  <a:lnTo>
                    <a:pt x="315" y="57"/>
                  </a:lnTo>
                  <a:lnTo>
                    <a:pt x="312" y="54"/>
                  </a:lnTo>
                  <a:lnTo>
                    <a:pt x="312" y="54"/>
                  </a:lnTo>
                  <a:lnTo>
                    <a:pt x="310" y="54"/>
                  </a:lnTo>
                  <a:lnTo>
                    <a:pt x="310" y="54"/>
                  </a:lnTo>
                  <a:lnTo>
                    <a:pt x="307" y="54"/>
                  </a:lnTo>
                  <a:lnTo>
                    <a:pt x="307" y="54"/>
                  </a:lnTo>
                  <a:lnTo>
                    <a:pt x="307" y="52"/>
                  </a:lnTo>
                  <a:lnTo>
                    <a:pt x="307" y="52"/>
                  </a:lnTo>
                  <a:lnTo>
                    <a:pt x="307" y="52"/>
                  </a:lnTo>
                  <a:lnTo>
                    <a:pt x="305" y="52"/>
                  </a:lnTo>
                  <a:lnTo>
                    <a:pt x="305" y="52"/>
                  </a:lnTo>
                  <a:lnTo>
                    <a:pt x="303" y="50"/>
                  </a:lnTo>
                  <a:lnTo>
                    <a:pt x="300" y="50"/>
                  </a:lnTo>
                  <a:lnTo>
                    <a:pt x="300" y="50"/>
                  </a:lnTo>
                  <a:lnTo>
                    <a:pt x="298" y="52"/>
                  </a:lnTo>
                  <a:lnTo>
                    <a:pt x="298" y="54"/>
                  </a:lnTo>
                  <a:lnTo>
                    <a:pt x="296" y="54"/>
                  </a:lnTo>
                  <a:lnTo>
                    <a:pt x="293" y="54"/>
                  </a:lnTo>
                  <a:lnTo>
                    <a:pt x="293" y="54"/>
                  </a:lnTo>
                  <a:lnTo>
                    <a:pt x="293" y="57"/>
                  </a:lnTo>
                  <a:lnTo>
                    <a:pt x="293" y="57"/>
                  </a:lnTo>
                  <a:lnTo>
                    <a:pt x="293" y="57"/>
                  </a:lnTo>
                  <a:lnTo>
                    <a:pt x="291" y="59"/>
                  </a:lnTo>
                  <a:lnTo>
                    <a:pt x="291" y="59"/>
                  </a:lnTo>
                  <a:lnTo>
                    <a:pt x="289" y="59"/>
                  </a:lnTo>
                  <a:lnTo>
                    <a:pt x="289" y="59"/>
                  </a:lnTo>
                  <a:lnTo>
                    <a:pt x="286" y="61"/>
                  </a:lnTo>
                  <a:lnTo>
                    <a:pt x="286" y="59"/>
                  </a:lnTo>
                  <a:lnTo>
                    <a:pt x="286" y="59"/>
                  </a:lnTo>
                  <a:lnTo>
                    <a:pt x="284" y="59"/>
                  </a:lnTo>
                  <a:lnTo>
                    <a:pt x="284" y="61"/>
                  </a:lnTo>
                  <a:lnTo>
                    <a:pt x="284" y="61"/>
                  </a:lnTo>
                  <a:lnTo>
                    <a:pt x="284" y="59"/>
                  </a:lnTo>
                  <a:lnTo>
                    <a:pt x="284" y="59"/>
                  </a:lnTo>
                  <a:lnTo>
                    <a:pt x="284" y="59"/>
                  </a:lnTo>
                  <a:lnTo>
                    <a:pt x="284" y="59"/>
                  </a:lnTo>
                  <a:lnTo>
                    <a:pt x="284" y="59"/>
                  </a:lnTo>
                  <a:lnTo>
                    <a:pt x="281" y="59"/>
                  </a:lnTo>
                  <a:lnTo>
                    <a:pt x="281" y="59"/>
                  </a:lnTo>
                  <a:lnTo>
                    <a:pt x="281" y="59"/>
                  </a:lnTo>
                  <a:lnTo>
                    <a:pt x="281" y="59"/>
                  </a:lnTo>
                  <a:lnTo>
                    <a:pt x="281" y="59"/>
                  </a:lnTo>
                  <a:lnTo>
                    <a:pt x="279" y="59"/>
                  </a:lnTo>
                  <a:lnTo>
                    <a:pt x="279" y="59"/>
                  </a:lnTo>
                  <a:lnTo>
                    <a:pt x="279" y="59"/>
                  </a:lnTo>
                  <a:lnTo>
                    <a:pt x="279" y="59"/>
                  </a:lnTo>
                  <a:lnTo>
                    <a:pt x="277" y="59"/>
                  </a:lnTo>
                  <a:lnTo>
                    <a:pt x="255" y="59"/>
                  </a:lnTo>
                  <a:lnTo>
                    <a:pt x="239" y="59"/>
                  </a:lnTo>
                  <a:lnTo>
                    <a:pt x="237" y="59"/>
                  </a:lnTo>
                  <a:lnTo>
                    <a:pt x="237" y="59"/>
                  </a:lnTo>
                  <a:lnTo>
                    <a:pt x="237" y="61"/>
                  </a:lnTo>
                  <a:lnTo>
                    <a:pt x="237" y="64"/>
                  </a:lnTo>
                  <a:lnTo>
                    <a:pt x="237" y="66"/>
                  </a:lnTo>
                  <a:lnTo>
                    <a:pt x="234" y="66"/>
                  </a:lnTo>
                  <a:lnTo>
                    <a:pt x="234" y="73"/>
                  </a:lnTo>
                  <a:lnTo>
                    <a:pt x="229" y="78"/>
                  </a:lnTo>
                  <a:lnTo>
                    <a:pt x="222" y="87"/>
                  </a:lnTo>
                  <a:lnTo>
                    <a:pt x="222" y="90"/>
                  </a:lnTo>
                  <a:lnTo>
                    <a:pt x="222" y="92"/>
                  </a:lnTo>
                  <a:lnTo>
                    <a:pt x="222" y="92"/>
                  </a:lnTo>
                  <a:lnTo>
                    <a:pt x="222" y="97"/>
                  </a:lnTo>
                  <a:lnTo>
                    <a:pt x="227" y="109"/>
                  </a:lnTo>
                  <a:lnTo>
                    <a:pt x="229" y="118"/>
                  </a:lnTo>
                  <a:lnTo>
                    <a:pt x="229" y="125"/>
                  </a:lnTo>
                  <a:lnTo>
                    <a:pt x="232" y="132"/>
                  </a:lnTo>
                  <a:lnTo>
                    <a:pt x="232" y="140"/>
                  </a:lnTo>
                  <a:lnTo>
                    <a:pt x="232" y="144"/>
                  </a:lnTo>
                  <a:lnTo>
                    <a:pt x="232" y="149"/>
                  </a:lnTo>
                  <a:lnTo>
                    <a:pt x="232" y="154"/>
                  </a:lnTo>
                  <a:lnTo>
                    <a:pt x="234" y="158"/>
                  </a:lnTo>
                  <a:lnTo>
                    <a:pt x="234" y="158"/>
                  </a:lnTo>
                  <a:lnTo>
                    <a:pt x="234" y="158"/>
                  </a:lnTo>
                  <a:lnTo>
                    <a:pt x="234" y="158"/>
                  </a:lnTo>
                  <a:lnTo>
                    <a:pt x="237" y="161"/>
                  </a:lnTo>
                  <a:lnTo>
                    <a:pt x="237" y="161"/>
                  </a:lnTo>
                  <a:lnTo>
                    <a:pt x="237" y="163"/>
                  </a:lnTo>
                  <a:lnTo>
                    <a:pt x="237" y="163"/>
                  </a:lnTo>
                  <a:lnTo>
                    <a:pt x="237" y="163"/>
                  </a:lnTo>
                  <a:lnTo>
                    <a:pt x="239" y="163"/>
                  </a:lnTo>
                  <a:lnTo>
                    <a:pt x="239" y="163"/>
                  </a:lnTo>
                  <a:lnTo>
                    <a:pt x="246" y="163"/>
                  </a:lnTo>
                  <a:lnTo>
                    <a:pt x="248" y="163"/>
                  </a:lnTo>
                  <a:lnTo>
                    <a:pt x="248" y="163"/>
                  </a:lnTo>
                  <a:lnTo>
                    <a:pt x="248" y="163"/>
                  </a:lnTo>
                  <a:lnTo>
                    <a:pt x="251" y="166"/>
                  </a:lnTo>
                  <a:lnTo>
                    <a:pt x="255" y="170"/>
                  </a:lnTo>
                  <a:lnTo>
                    <a:pt x="260" y="175"/>
                  </a:lnTo>
                  <a:lnTo>
                    <a:pt x="265" y="180"/>
                  </a:lnTo>
                  <a:lnTo>
                    <a:pt x="272" y="187"/>
                  </a:lnTo>
                  <a:lnTo>
                    <a:pt x="277" y="194"/>
                  </a:lnTo>
                  <a:lnTo>
                    <a:pt x="281" y="199"/>
                  </a:lnTo>
                  <a:lnTo>
                    <a:pt x="284" y="206"/>
                  </a:lnTo>
                  <a:lnTo>
                    <a:pt x="289" y="211"/>
                  </a:lnTo>
                  <a:lnTo>
                    <a:pt x="296" y="218"/>
                  </a:lnTo>
                  <a:lnTo>
                    <a:pt x="296" y="220"/>
                  </a:lnTo>
                  <a:lnTo>
                    <a:pt x="298" y="222"/>
                  </a:lnTo>
                  <a:lnTo>
                    <a:pt x="300" y="225"/>
                  </a:lnTo>
                  <a:lnTo>
                    <a:pt x="303" y="227"/>
                  </a:lnTo>
                  <a:lnTo>
                    <a:pt x="303" y="227"/>
                  </a:lnTo>
                  <a:lnTo>
                    <a:pt x="303" y="239"/>
                  </a:lnTo>
                  <a:lnTo>
                    <a:pt x="303" y="239"/>
                  </a:lnTo>
                  <a:lnTo>
                    <a:pt x="303" y="239"/>
                  </a:lnTo>
                  <a:lnTo>
                    <a:pt x="305" y="239"/>
                  </a:lnTo>
                  <a:lnTo>
                    <a:pt x="303" y="244"/>
                  </a:lnTo>
                  <a:lnTo>
                    <a:pt x="300" y="248"/>
                  </a:lnTo>
                  <a:lnTo>
                    <a:pt x="298" y="253"/>
                  </a:lnTo>
                  <a:lnTo>
                    <a:pt x="298" y="256"/>
                  </a:lnTo>
                  <a:lnTo>
                    <a:pt x="298" y="256"/>
                  </a:lnTo>
                  <a:lnTo>
                    <a:pt x="298" y="258"/>
                  </a:lnTo>
                  <a:lnTo>
                    <a:pt x="300" y="263"/>
                  </a:lnTo>
                  <a:lnTo>
                    <a:pt x="300" y="270"/>
                  </a:lnTo>
                  <a:lnTo>
                    <a:pt x="300" y="272"/>
                  </a:lnTo>
                  <a:lnTo>
                    <a:pt x="300" y="272"/>
                  </a:lnTo>
                  <a:lnTo>
                    <a:pt x="300" y="274"/>
                  </a:lnTo>
                  <a:lnTo>
                    <a:pt x="300" y="282"/>
                  </a:lnTo>
                  <a:lnTo>
                    <a:pt x="300" y="286"/>
                  </a:lnTo>
                  <a:lnTo>
                    <a:pt x="300" y="296"/>
                  </a:lnTo>
                  <a:lnTo>
                    <a:pt x="298" y="298"/>
                  </a:lnTo>
                  <a:lnTo>
                    <a:pt x="298" y="298"/>
                  </a:lnTo>
                  <a:lnTo>
                    <a:pt x="298" y="300"/>
                  </a:lnTo>
                  <a:lnTo>
                    <a:pt x="298" y="300"/>
                  </a:lnTo>
                  <a:lnTo>
                    <a:pt x="298" y="303"/>
                  </a:lnTo>
                  <a:lnTo>
                    <a:pt x="298" y="303"/>
                  </a:lnTo>
                  <a:lnTo>
                    <a:pt x="298" y="305"/>
                  </a:lnTo>
                  <a:lnTo>
                    <a:pt x="293" y="308"/>
                  </a:lnTo>
                  <a:lnTo>
                    <a:pt x="293" y="308"/>
                  </a:lnTo>
                  <a:lnTo>
                    <a:pt x="293" y="308"/>
                  </a:lnTo>
                  <a:lnTo>
                    <a:pt x="291" y="308"/>
                  </a:lnTo>
                  <a:lnTo>
                    <a:pt x="291" y="308"/>
                  </a:lnTo>
                  <a:lnTo>
                    <a:pt x="286" y="308"/>
                  </a:lnTo>
                  <a:lnTo>
                    <a:pt x="284" y="308"/>
                  </a:lnTo>
                  <a:lnTo>
                    <a:pt x="284" y="310"/>
                  </a:lnTo>
                  <a:lnTo>
                    <a:pt x="284" y="310"/>
                  </a:lnTo>
                  <a:lnTo>
                    <a:pt x="284" y="310"/>
                  </a:lnTo>
                  <a:lnTo>
                    <a:pt x="284" y="310"/>
                  </a:lnTo>
                  <a:lnTo>
                    <a:pt x="281" y="310"/>
                  </a:lnTo>
                  <a:lnTo>
                    <a:pt x="281" y="310"/>
                  </a:lnTo>
                  <a:lnTo>
                    <a:pt x="281" y="308"/>
                  </a:lnTo>
                  <a:lnTo>
                    <a:pt x="281" y="308"/>
                  </a:lnTo>
                  <a:lnTo>
                    <a:pt x="279" y="308"/>
                  </a:lnTo>
                  <a:lnTo>
                    <a:pt x="279" y="308"/>
                  </a:lnTo>
                  <a:lnTo>
                    <a:pt x="277" y="308"/>
                  </a:lnTo>
                  <a:lnTo>
                    <a:pt x="277" y="308"/>
                  </a:lnTo>
                  <a:lnTo>
                    <a:pt x="272" y="312"/>
                  </a:lnTo>
                  <a:lnTo>
                    <a:pt x="272" y="312"/>
                  </a:lnTo>
                  <a:lnTo>
                    <a:pt x="272" y="315"/>
                  </a:lnTo>
                  <a:lnTo>
                    <a:pt x="270" y="317"/>
                  </a:lnTo>
                  <a:lnTo>
                    <a:pt x="270" y="319"/>
                  </a:lnTo>
                  <a:lnTo>
                    <a:pt x="270" y="319"/>
                  </a:lnTo>
                  <a:lnTo>
                    <a:pt x="270" y="322"/>
                  </a:lnTo>
                  <a:lnTo>
                    <a:pt x="270" y="322"/>
                  </a:lnTo>
                  <a:lnTo>
                    <a:pt x="270" y="322"/>
                  </a:lnTo>
                  <a:lnTo>
                    <a:pt x="270" y="324"/>
                  </a:lnTo>
                  <a:lnTo>
                    <a:pt x="270" y="324"/>
                  </a:lnTo>
                  <a:lnTo>
                    <a:pt x="270" y="327"/>
                  </a:lnTo>
                  <a:lnTo>
                    <a:pt x="270" y="327"/>
                  </a:lnTo>
                  <a:lnTo>
                    <a:pt x="267" y="327"/>
                  </a:lnTo>
                  <a:lnTo>
                    <a:pt x="265" y="331"/>
                  </a:lnTo>
                  <a:lnTo>
                    <a:pt x="263" y="331"/>
                  </a:lnTo>
                  <a:lnTo>
                    <a:pt x="265" y="334"/>
                  </a:lnTo>
                  <a:lnTo>
                    <a:pt x="265" y="334"/>
                  </a:lnTo>
                  <a:lnTo>
                    <a:pt x="265" y="336"/>
                  </a:lnTo>
                  <a:lnTo>
                    <a:pt x="265" y="336"/>
                  </a:lnTo>
                  <a:lnTo>
                    <a:pt x="267" y="336"/>
                  </a:lnTo>
                  <a:lnTo>
                    <a:pt x="267" y="336"/>
                  </a:lnTo>
                  <a:lnTo>
                    <a:pt x="267" y="336"/>
                  </a:lnTo>
                  <a:lnTo>
                    <a:pt x="267" y="336"/>
                  </a:lnTo>
                  <a:lnTo>
                    <a:pt x="270" y="336"/>
                  </a:lnTo>
                  <a:lnTo>
                    <a:pt x="270" y="338"/>
                  </a:lnTo>
                  <a:lnTo>
                    <a:pt x="270" y="338"/>
                  </a:lnTo>
                  <a:lnTo>
                    <a:pt x="270" y="338"/>
                  </a:lnTo>
                  <a:lnTo>
                    <a:pt x="270" y="338"/>
                  </a:lnTo>
                  <a:lnTo>
                    <a:pt x="270" y="338"/>
                  </a:lnTo>
                  <a:lnTo>
                    <a:pt x="272" y="338"/>
                  </a:lnTo>
                  <a:lnTo>
                    <a:pt x="272" y="341"/>
                  </a:lnTo>
                  <a:lnTo>
                    <a:pt x="272" y="343"/>
                  </a:lnTo>
                  <a:lnTo>
                    <a:pt x="272" y="345"/>
                  </a:lnTo>
                  <a:lnTo>
                    <a:pt x="272" y="348"/>
                  </a:lnTo>
                  <a:lnTo>
                    <a:pt x="272" y="348"/>
                  </a:lnTo>
                  <a:lnTo>
                    <a:pt x="272" y="350"/>
                  </a:lnTo>
                  <a:lnTo>
                    <a:pt x="272" y="350"/>
                  </a:lnTo>
                  <a:lnTo>
                    <a:pt x="272" y="353"/>
                  </a:lnTo>
                  <a:lnTo>
                    <a:pt x="272" y="353"/>
                  </a:lnTo>
                  <a:lnTo>
                    <a:pt x="272" y="353"/>
                  </a:lnTo>
                  <a:lnTo>
                    <a:pt x="272" y="353"/>
                  </a:lnTo>
                  <a:lnTo>
                    <a:pt x="272" y="353"/>
                  </a:lnTo>
                  <a:lnTo>
                    <a:pt x="272" y="355"/>
                  </a:lnTo>
                  <a:lnTo>
                    <a:pt x="272" y="355"/>
                  </a:lnTo>
                  <a:lnTo>
                    <a:pt x="274" y="355"/>
                  </a:lnTo>
                  <a:lnTo>
                    <a:pt x="272" y="355"/>
                  </a:lnTo>
                  <a:lnTo>
                    <a:pt x="272" y="357"/>
                  </a:lnTo>
                  <a:lnTo>
                    <a:pt x="272" y="357"/>
                  </a:lnTo>
                  <a:lnTo>
                    <a:pt x="272" y="360"/>
                  </a:lnTo>
                  <a:lnTo>
                    <a:pt x="272" y="362"/>
                  </a:lnTo>
                  <a:lnTo>
                    <a:pt x="272" y="362"/>
                  </a:lnTo>
                  <a:lnTo>
                    <a:pt x="272" y="362"/>
                  </a:lnTo>
                  <a:lnTo>
                    <a:pt x="272" y="364"/>
                  </a:lnTo>
                  <a:lnTo>
                    <a:pt x="272" y="364"/>
                  </a:lnTo>
                  <a:lnTo>
                    <a:pt x="270" y="364"/>
                  </a:lnTo>
                  <a:lnTo>
                    <a:pt x="263" y="364"/>
                  </a:lnTo>
                  <a:lnTo>
                    <a:pt x="260" y="364"/>
                  </a:lnTo>
                  <a:lnTo>
                    <a:pt x="260" y="362"/>
                  </a:lnTo>
                  <a:lnTo>
                    <a:pt x="260" y="362"/>
                  </a:lnTo>
                  <a:lnTo>
                    <a:pt x="258" y="357"/>
                  </a:lnTo>
                  <a:lnTo>
                    <a:pt x="258" y="357"/>
                  </a:lnTo>
                  <a:lnTo>
                    <a:pt x="260" y="355"/>
                  </a:lnTo>
                  <a:lnTo>
                    <a:pt x="260" y="355"/>
                  </a:lnTo>
                  <a:lnTo>
                    <a:pt x="263" y="355"/>
                  </a:lnTo>
                  <a:lnTo>
                    <a:pt x="263" y="353"/>
                  </a:lnTo>
                  <a:lnTo>
                    <a:pt x="263" y="350"/>
                  </a:lnTo>
                  <a:lnTo>
                    <a:pt x="263" y="348"/>
                  </a:lnTo>
                  <a:lnTo>
                    <a:pt x="263" y="348"/>
                  </a:lnTo>
                  <a:lnTo>
                    <a:pt x="263" y="345"/>
                  </a:lnTo>
                  <a:lnTo>
                    <a:pt x="260" y="345"/>
                  </a:lnTo>
                  <a:lnTo>
                    <a:pt x="258" y="345"/>
                  </a:lnTo>
                  <a:lnTo>
                    <a:pt x="258" y="345"/>
                  </a:lnTo>
                  <a:lnTo>
                    <a:pt x="255" y="345"/>
                  </a:lnTo>
                  <a:lnTo>
                    <a:pt x="253" y="343"/>
                  </a:lnTo>
                  <a:lnTo>
                    <a:pt x="253" y="343"/>
                  </a:lnTo>
                  <a:lnTo>
                    <a:pt x="253" y="343"/>
                  </a:lnTo>
                  <a:lnTo>
                    <a:pt x="253" y="343"/>
                  </a:lnTo>
                  <a:lnTo>
                    <a:pt x="251" y="343"/>
                  </a:lnTo>
                  <a:lnTo>
                    <a:pt x="251" y="343"/>
                  </a:lnTo>
                  <a:lnTo>
                    <a:pt x="251" y="341"/>
                  </a:lnTo>
                  <a:lnTo>
                    <a:pt x="251" y="341"/>
                  </a:lnTo>
                  <a:lnTo>
                    <a:pt x="251" y="341"/>
                  </a:lnTo>
                  <a:lnTo>
                    <a:pt x="251" y="341"/>
                  </a:lnTo>
                  <a:lnTo>
                    <a:pt x="251" y="338"/>
                  </a:lnTo>
                  <a:lnTo>
                    <a:pt x="248" y="338"/>
                  </a:lnTo>
                  <a:lnTo>
                    <a:pt x="248" y="338"/>
                  </a:lnTo>
                  <a:lnTo>
                    <a:pt x="248" y="338"/>
                  </a:lnTo>
                  <a:lnTo>
                    <a:pt x="248" y="336"/>
                  </a:lnTo>
                  <a:lnTo>
                    <a:pt x="246" y="336"/>
                  </a:lnTo>
                  <a:lnTo>
                    <a:pt x="244" y="334"/>
                  </a:lnTo>
                  <a:lnTo>
                    <a:pt x="244" y="334"/>
                  </a:lnTo>
                  <a:lnTo>
                    <a:pt x="244" y="331"/>
                  </a:lnTo>
                  <a:lnTo>
                    <a:pt x="241" y="331"/>
                  </a:lnTo>
                  <a:lnTo>
                    <a:pt x="239" y="329"/>
                  </a:lnTo>
                  <a:lnTo>
                    <a:pt x="239" y="329"/>
                  </a:lnTo>
                  <a:lnTo>
                    <a:pt x="239" y="329"/>
                  </a:lnTo>
                  <a:lnTo>
                    <a:pt x="237" y="327"/>
                  </a:lnTo>
                  <a:lnTo>
                    <a:pt x="237" y="327"/>
                  </a:lnTo>
                  <a:lnTo>
                    <a:pt x="237" y="327"/>
                  </a:lnTo>
                  <a:lnTo>
                    <a:pt x="234" y="324"/>
                  </a:lnTo>
                  <a:lnTo>
                    <a:pt x="234" y="324"/>
                  </a:lnTo>
                  <a:lnTo>
                    <a:pt x="234" y="322"/>
                  </a:lnTo>
                  <a:lnTo>
                    <a:pt x="232" y="319"/>
                  </a:lnTo>
                  <a:lnTo>
                    <a:pt x="232" y="317"/>
                  </a:lnTo>
                  <a:lnTo>
                    <a:pt x="229" y="317"/>
                  </a:lnTo>
                  <a:lnTo>
                    <a:pt x="227" y="317"/>
                  </a:lnTo>
                  <a:lnTo>
                    <a:pt x="225" y="317"/>
                  </a:lnTo>
                  <a:lnTo>
                    <a:pt x="225" y="312"/>
                  </a:lnTo>
                  <a:lnTo>
                    <a:pt x="225" y="310"/>
                  </a:lnTo>
                  <a:lnTo>
                    <a:pt x="225" y="305"/>
                  </a:lnTo>
                  <a:lnTo>
                    <a:pt x="225" y="305"/>
                  </a:lnTo>
                  <a:lnTo>
                    <a:pt x="225" y="303"/>
                  </a:lnTo>
                  <a:lnTo>
                    <a:pt x="220" y="298"/>
                  </a:lnTo>
                  <a:lnTo>
                    <a:pt x="218" y="298"/>
                  </a:lnTo>
                  <a:lnTo>
                    <a:pt x="218" y="296"/>
                  </a:lnTo>
                  <a:lnTo>
                    <a:pt x="215" y="296"/>
                  </a:lnTo>
                  <a:lnTo>
                    <a:pt x="215" y="296"/>
                  </a:lnTo>
                  <a:lnTo>
                    <a:pt x="215" y="293"/>
                  </a:lnTo>
                  <a:lnTo>
                    <a:pt x="215" y="291"/>
                  </a:lnTo>
                  <a:lnTo>
                    <a:pt x="215" y="289"/>
                  </a:lnTo>
                  <a:lnTo>
                    <a:pt x="218" y="289"/>
                  </a:lnTo>
                  <a:lnTo>
                    <a:pt x="218" y="286"/>
                  </a:lnTo>
                  <a:lnTo>
                    <a:pt x="220" y="286"/>
                  </a:lnTo>
                  <a:lnTo>
                    <a:pt x="220" y="286"/>
                  </a:lnTo>
                  <a:lnTo>
                    <a:pt x="222" y="286"/>
                  </a:lnTo>
                  <a:lnTo>
                    <a:pt x="222" y="286"/>
                  </a:lnTo>
                  <a:lnTo>
                    <a:pt x="225" y="282"/>
                  </a:lnTo>
                  <a:lnTo>
                    <a:pt x="225" y="279"/>
                  </a:lnTo>
                  <a:lnTo>
                    <a:pt x="225" y="277"/>
                  </a:lnTo>
                  <a:lnTo>
                    <a:pt x="225" y="274"/>
                  </a:lnTo>
                  <a:lnTo>
                    <a:pt x="225" y="272"/>
                  </a:lnTo>
                  <a:lnTo>
                    <a:pt x="225" y="272"/>
                  </a:lnTo>
                  <a:lnTo>
                    <a:pt x="227" y="270"/>
                  </a:lnTo>
                  <a:lnTo>
                    <a:pt x="227" y="270"/>
                  </a:lnTo>
                  <a:lnTo>
                    <a:pt x="229" y="267"/>
                  </a:lnTo>
                  <a:lnTo>
                    <a:pt x="229" y="267"/>
                  </a:lnTo>
                  <a:lnTo>
                    <a:pt x="229" y="267"/>
                  </a:lnTo>
                  <a:lnTo>
                    <a:pt x="229" y="265"/>
                  </a:lnTo>
                  <a:lnTo>
                    <a:pt x="229" y="265"/>
                  </a:lnTo>
                  <a:lnTo>
                    <a:pt x="232" y="265"/>
                  </a:lnTo>
                  <a:lnTo>
                    <a:pt x="232" y="265"/>
                  </a:lnTo>
                  <a:lnTo>
                    <a:pt x="232" y="263"/>
                  </a:lnTo>
                  <a:lnTo>
                    <a:pt x="234" y="263"/>
                  </a:lnTo>
                  <a:lnTo>
                    <a:pt x="234" y="260"/>
                  </a:lnTo>
                  <a:lnTo>
                    <a:pt x="232" y="258"/>
                  </a:lnTo>
                  <a:lnTo>
                    <a:pt x="232" y="253"/>
                  </a:lnTo>
                  <a:lnTo>
                    <a:pt x="232" y="251"/>
                  </a:lnTo>
                  <a:lnTo>
                    <a:pt x="232" y="251"/>
                  </a:lnTo>
                  <a:lnTo>
                    <a:pt x="232" y="251"/>
                  </a:lnTo>
                  <a:lnTo>
                    <a:pt x="232" y="251"/>
                  </a:lnTo>
                  <a:lnTo>
                    <a:pt x="232" y="248"/>
                  </a:lnTo>
                  <a:lnTo>
                    <a:pt x="232" y="248"/>
                  </a:lnTo>
                  <a:lnTo>
                    <a:pt x="234" y="246"/>
                  </a:lnTo>
                  <a:lnTo>
                    <a:pt x="234" y="246"/>
                  </a:lnTo>
                  <a:lnTo>
                    <a:pt x="234" y="246"/>
                  </a:lnTo>
                  <a:lnTo>
                    <a:pt x="234" y="244"/>
                  </a:lnTo>
                  <a:lnTo>
                    <a:pt x="234" y="244"/>
                  </a:lnTo>
                  <a:lnTo>
                    <a:pt x="232" y="241"/>
                  </a:lnTo>
                  <a:lnTo>
                    <a:pt x="232" y="241"/>
                  </a:lnTo>
                  <a:lnTo>
                    <a:pt x="232" y="241"/>
                  </a:lnTo>
                  <a:lnTo>
                    <a:pt x="232" y="237"/>
                  </a:lnTo>
                  <a:lnTo>
                    <a:pt x="232" y="234"/>
                  </a:lnTo>
                  <a:lnTo>
                    <a:pt x="232" y="232"/>
                  </a:lnTo>
                  <a:lnTo>
                    <a:pt x="229" y="232"/>
                  </a:lnTo>
                  <a:lnTo>
                    <a:pt x="229" y="229"/>
                  </a:lnTo>
                  <a:lnTo>
                    <a:pt x="232" y="227"/>
                  </a:lnTo>
                  <a:lnTo>
                    <a:pt x="232" y="225"/>
                  </a:lnTo>
                  <a:lnTo>
                    <a:pt x="229" y="222"/>
                  </a:lnTo>
                  <a:lnTo>
                    <a:pt x="227" y="220"/>
                  </a:lnTo>
                  <a:lnTo>
                    <a:pt x="225" y="218"/>
                  </a:lnTo>
                  <a:lnTo>
                    <a:pt x="225" y="215"/>
                  </a:lnTo>
                  <a:lnTo>
                    <a:pt x="222" y="213"/>
                  </a:lnTo>
                  <a:lnTo>
                    <a:pt x="222" y="213"/>
                  </a:lnTo>
                  <a:lnTo>
                    <a:pt x="222" y="213"/>
                  </a:lnTo>
                  <a:lnTo>
                    <a:pt x="220" y="213"/>
                  </a:lnTo>
                  <a:lnTo>
                    <a:pt x="220" y="213"/>
                  </a:lnTo>
                  <a:lnTo>
                    <a:pt x="220" y="213"/>
                  </a:lnTo>
                  <a:lnTo>
                    <a:pt x="220" y="213"/>
                  </a:lnTo>
                  <a:lnTo>
                    <a:pt x="220" y="213"/>
                  </a:lnTo>
                  <a:lnTo>
                    <a:pt x="218" y="213"/>
                  </a:lnTo>
                  <a:lnTo>
                    <a:pt x="218" y="213"/>
                  </a:lnTo>
                  <a:lnTo>
                    <a:pt x="213" y="215"/>
                  </a:lnTo>
                  <a:lnTo>
                    <a:pt x="208" y="215"/>
                  </a:lnTo>
                  <a:lnTo>
                    <a:pt x="208" y="215"/>
                  </a:lnTo>
                  <a:lnTo>
                    <a:pt x="206" y="215"/>
                  </a:lnTo>
                  <a:lnTo>
                    <a:pt x="206" y="218"/>
                  </a:lnTo>
                  <a:lnTo>
                    <a:pt x="206" y="218"/>
                  </a:lnTo>
                  <a:lnTo>
                    <a:pt x="201" y="218"/>
                  </a:lnTo>
                  <a:lnTo>
                    <a:pt x="199" y="218"/>
                  </a:lnTo>
                  <a:lnTo>
                    <a:pt x="196" y="218"/>
                  </a:lnTo>
                  <a:lnTo>
                    <a:pt x="194" y="220"/>
                  </a:lnTo>
                  <a:lnTo>
                    <a:pt x="192" y="220"/>
                  </a:lnTo>
                  <a:lnTo>
                    <a:pt x="192" y="220"/>
                  </a:lnTo>
                  <a:lnTo>
                    <a:pt x="187" y="218"/>
                  </a:lnTo>
                  <a:lnTo>
                    <a:pt x="187" y="218"/>
                  </a:lnTo>
                  <a:lnTo>
                    <a:pt x="187" y="220"/>
                  </a:lnTo>
                  <a:lnTo>
                    <a:pt x="184" y="220"/>
                  </a:lnTo>
                  <a:lnTo>
                    <a:pt x="184" y="222"/>
                  </a:lnTo>
                  <a:lnTo>
                    <a:pt x="184" y="225"/>
                  </a:lnTo>
                  <a:lnTo>
                    <a:pt x="184" y="225"/>
                  </a:lnTo>
                  <a:lnTo>
                    <a:pt x="184" y="225"/>
                  </a:lnTo>
                  <a:lnTo>
                    <a:pt x="184" y="222"/>
                  </a:lnTo>
                  <a:lnTo>
                    <a:pt x="182" y="222"/>
                  </a:lnTo>
                  <a:lnTo>
                    <a:pt x="182" y="222"/>
                  </a:lnTo>
                  <a:lnTo>
                    <a:pt x="182" y="220"/>
                  </a:lnTo>
                  <a:lnTo>
                    <a:pt x="182" y="220"/>
                  </a:lnTo>
                  <a:lnTo>
                    <a:pt x="180" y="218"/>
                  </a:lnTo>
                  <a:lnTo>
                    <a:pt x="180" y="218"/>
                  </a:lnTo>
                  <a:lnTo>
                    <a:pt x="180" y="218"/>
                  </a:lnTo>
                  <a:lnTo>
                    <a:pt x="177" y="218"/>
                  </a:lnTo>
                  <a:lnTo>
                    <a:pt x="177" y="215"/>
                  </a:lnTo>
                  <a:lnTo>
                    <a:pt x="177" y="215"/>
                  </a:lnTo>
                  <a:lnTo>
                    <a:pt x="177" y="215"/>
                  </a:lnTo>
                  <a:lnTo>
                    <a:pt x="175" y="213"/>
                  </a:lnTo>
                  <a:lnTo>
                    <a:pt x="175" y="213"/>
                  </a:lnTo>
                  <a:lnTo>
                    <a:pt x="173" y="211"/>
                  </a:lnTo>
                  <a:lnTo>
                    <a:pt x="170" y="206"/>
                  </a:lnTo>
                  <a:lnTo>
                    <a:pt x="170" y="206"/>
                  </a:lnTo>
                  <a:lnTo>
                    <a:pt x="168" y="203"/>
                  </a:lnTo>
                  <a:lnTo>
                    <a:pt x="168" y="203"/>
                  </a:lnTo>
                  <a:lnTo>
                    <a:pt x="168" y="203"/>
                  </a:lnTo>
                  <a:lnTo>
                    <a:pt x="168" y="203"/>
                  </a:lnTo>
                  <a:lnTo>
                    <a:pt x="168" y="201"/>
                  </a:lnTo>
                  <a:lnTo>
                    <a:pt x="166" y="201"/>
                  </a:lnTo>
                  <a:lnTo>
                    <a:pt x="166" y="199"/>
                  </a:lnTo>
                  <a:lnTo>
                    <a:pt x="166" y="199"/>
                  </a:lnTo>
                  <a:lnTo>
                    <a:pt x="166" y="196"/>
                  </a:lnTo>
                  <a:lnTo>
                    <a:pt x="166" y="194"/>
                  </a:lnTo>
                  <a:lnTo>
                    <a:pt x="163" y="194"/>
                  </a:lnTo>
                  <a:lnTo>
                    <a:pt x="161" y="192"/>
                  </a:lnTo>
                  <a:lnTo>
                    <a:pt x="156" y="194"/>
                  </a:lnTo>
                  <a:lnTo>
                    <a:pt x="151" y="194"/>
                  </a:lnTo>
                  <a:lnTo>
                    <a:pt x="144" y="196"/>
                  </a:lnTo>
                  <a:lnTo>
                    <a:pt x="135" y="201"/>
                  </a:lnTo>
                  <a:lnTo>
                    <a:pt x="128" y="203"/>
                  </a:lnTo>
                  <a:lnTo>
                    <a:pt x="118" y="206"/>
                  </a:lnTo>
                  <a:lnTo>
                    <a:pt x="113" y="208"/>
                  </a:lnTo>
                  <a:lnTo>
                    <a:pt x="109" y="211"/>
                  </a:lnTo>
                  <a:lnTo>
                    <a:pt x="104" y="211"/>
                  </a:lnTo>
                  <a:lnTo>
                    <a:pt x="102" y="211"/>
                  </a:lnTo>
                  <a:lnTo>
                    <a:pt x="97" y="213"/>
                  </a:lnTo>
                  <a:lnTo>
                    <a:pt x="92" y="215"/>
                  </a:lnTo>
                  <a:lnTo>
                    <a:pt x="85" y="218"/>
                  </a:lnTo>
                  <a:lnTo>
                    <a:pt x="78" y="220"/>
                  </a:lnTo>
                  <a:lnTo>
                    <a:pt x="73" y="222"/>
                  </a:lnTo>
                  <a:lnTo>
                    <a:pt x="69" y="225"/>
                  </a:lnTo>
                  <a:lnTo>
                    <a:pt x="64" y="225"/>
                  </a:lnTo>
                  <a:lnTo>
                    <a:pt x="59" y="227"/>
                  </a:lnTo>
                  <a:lnTo>
                    <a:pt x="52" y="229"/>
                  </a:lnTo>
                  <a:lnTo>
                    <a:pt x="47" y="229"/>
                  </a:lnTo>
                  <a:lnTo>
                    <a:pt x="45" y="229"/>
                  </a:lnTo>
                  <a:lnTo>
                    <a:pt x="38" y="232"/>
                  </a:lnTo>
                  <a:lnTo>
                    <a:pt x="33" y="232"/>
                  </a:lnTo>
                  <a:lnTo>
                    <a:pt x="26" y="237"/>
                  </a:lnTo>
                  <a:lnTo>
                    <a:pt x="21" y="237"/>
                  </a:lnTo>
                  <a:lnTo>
                    <a:pt x="14" y="239"/>
                  </a:lnTo>
                  <a:lnTo>
                    <a:pt x="9" y="241"/>
                  </a:lnTo>
                  <a:lnTo>
                    <a:pt x="7" y="244"/>
                  </a:lnTo>
                  <a:lnTo>
                    <a:pt x="2" y="244"/>
                  </a:lnTo>
                  <a:lnTo>
                    <a:pt x="0" y="244"/>
                  </a:lnTo>
                  <a:lnTo>
                    <a:pt x="0" y="244"/>
                  </a:lnTo>
                  <a:lnTo>
                    <a:pt x="0" y="246"/>
                  </a:lnTo>
                  <a:lnTo>
                    <a:pt x="0" y="246"/>
                  </a:lnTo>
                  <a:lnTo>
                    <a:pt x="0" y="248"/>
                  </a:lnTo>
                  <a:lnTo>
                    <a:pt x="2" y="251"/>
                  </a:lnTo>
                  <a:lnTo>
                    <a:pt x="2" y="258"/>
                  </a:lnTo>
                  <a:lnTo>
                    <a:pt x="5" y="260"/>
                  </a:lnTo>
                  <a:lnTo>
                    <a:pt x="7" y="263"/>
                  </a:lnTo>
                  <a:lnTo>
                    <a:pt x="7" y="263"/>
                  </a:lnTo>
                  <a:lnTo>
                    <a:pt x="7" y="263"/>
                  </a:lnTo>
                  <a:lnTo>
                    <a:pt x="9" y="265"/>
                  </a:lnTo>
                  <a:lnTo>
                    <a:pt x="9" y="265"/>
                  </a:lnTo>
                  <a:lnTo>
                    <a:pt x="9" y="267"/>
                  </a:lnTo>
                  <a:lnTo>
                    <a:pt x="9" y="270"/>
                  </a:lnTo>
                  <a:lnTo>
                    <a:pt x="9" y="270"/>
                  </a:lnTo>
                  <a:lnTo>
                    <a:pt x="9" y="272"/>
                  </a:lnTo>
                  <a:lnTo>
                    <a:pt x="9" y="272"/>
                  </a:lnTo>
                  <a:lnTo>
                    <a:pt x="9" y="272"/>
                  </a:lnTo>
                  <a:lnTo>
                    <a:pt x="9" y="274"/>
                  </a:lnTo>
                  <a:lnTo>
                    <a:pt x="9" y="277"/>
                  </a:lnTo>
                  <a:lnTo>
                    <a:pt x="9" y="277"/>
                  </a:lnTo>
                  <a:lnTo>
                    <a:pt x="9" y="279"/>
                  </a:lnTo>
                  <a:lnTo>
                    <a:pt x="9" y="279"/>
                  </a:lnTo>
                  <a:lnTo>
                    <a:pt x="12" y="279"/>
                  </a:lnTo>
                  <a:lnTo>
                    <a:pt x="12" y="282"/>
                  </a:lnTo>
                  <a:lnTo>
                    <a:pt x="9" y="282"/>
                  </a:lnTo>
                  <a:lnTo>
                    <a:pt x="9" y="286"/>
                  </a:lnTo>
                  <a:lnTo>
                    <a:pt x="9" y="291"/>
                  </a:lnTo>
                  <a:lnTo>
                    <a:pt x="9" y="298"/>
                  </a:lnTo>
                  <a:lnTo>
                    <a:pt x="12" y="300"/>
                  </a:lnTo>
                  <a:lnTo>
                    <a:pt x="16" y="300"/>
                  </a:lnTo>
                  <a:lnTo>
                    <a:pt x="21" y="300"/>
                  </a:lnTo>
                  <a:lnTo>
                    <a:pt x="28" y="300"/>
                  </a:lnTo>
                  <a:lnTo>
                    <a:pt x="35" y="300"/>
                  </a:lnTo>
                  <a:lnTo>
                    <a:pt x="38" y="300"/>
                  </a:lnTo>
                  <a:lnTo>
                    <a:pt x="40" y="303"/>
                  </a:lnTo>
                  <a:lnTo>
                    <a:pt x="40" y="303"/>
                  </a:lnTo>
                  <a:lnTo>
                    <a:pt x="40" y="305"/>
                  </a:lnTo>
                  <a:lnTo>
                    <a:pt x="42" y="305"/>
                  </a:lnTo>
                  <a:lnTo>
                    <a:pt x="42" y="303"/>
                  </a:lnTo>
                  <a:lnTo>
                    <a:pt x="45" y="303"/>
                  </a:lnTo>
                  <a:lnTo>
                    <a:pt x="45" y="303"/>
                  </a:lnTo>
                  <a:lnTo>
                    <a:pt x="45" y="303"/>
                  </a:lnTo>
                  <a:lnTo>
                    <a:pt x="45" y="303"/>
                  </a:lnTo>
                  <a:lnTo>
                    <a:pt x="47" y="303"/>
                  </a:lnTo>
                  <a:lnTo>
                    <a:pt x="47" y="303"/>
                  </a:lnTo>
                  <a:lnTo>
                    <a:pt x="47" y="300"/>
                  </a:lnTo>
                  <a:lnTo>
                    <a:pt x="50" y="300"/>
                  </a:lnTo>
                  <a:lnTo>
                    <a:pt x="52" y="300"/>
                  </a:lnTo>
                  <a:lnTo>
                    <a:pt x="57" y="303"/>
                  </a:lnTo>
                  <a:lnTo>
                    <a:pt x="57" y="303"/>
                  </a:lnTo>
                  <a:lnTo>
                    <a:pt x="59" y="303"/>
                  </a:lnTo>
                  <a:lnTo>
                    <a:pt x="59" y="305"/>
                  </a:lnTo>
                  <a:lnTo>
                    <a:pt x="59" y="305"/>
                  </a:lnTo>
                  <a:lnTo>
                    <a:pt x="61" y="308"/>
                  </a:lnTo>
                  <a:lnTo>
                    <a:pt x="61" y="308"/>
                  </a:lnTo>
                  <a:lnTo>
                    <a:pt x="61" y="308"/>
                  </a:lnTo>
                  <a:lnTo>
                    <a:pt x="61" y="308"/>
                  </a:lnTo>
                  <a:lnTo>
                    <a:pt x="64" y="308"/>
                  </a:lnTo>
                  <a:lnTo>
                    <a:pt x="64" y="310"/>
                  </a:lnTo>
                  <a:lnTo>
                    <a:pt x="64" y="310"/>
                  </a:lnTo>
                  <a:lnTo>
                    <a:pt x="64" y="310"/>
                  </a:lnTo>
                  <a:lnTo>
                    <a:pt x="64" y="310"/>
                  </a:lnTo>
                  <a:lnTo>
                    <a:pt x="64" y="310"/>
                  </a:lnTo>
                  <a:lnTo>
                    <a:pt x="64" y="310"/>
                  </a:lnTo>
                  <a:lnTo>
                    <a:pt x="64" y="310"/>
                  </a:lnTo>
                  <a:lnTo>
                    <a:pt x="64" y="310"/>
                  </a:lnTo>
                  <a:lnTo>
                    <a:pt x="66" y="310"/>
                  </a:lnTo>
                  <a:lnTo>
                    <a:pt x="66" y="310"/>
                  </a:lnTo>
                  <a:lnTo>
                    <a:pt x="69" y="310"/>
                  </a:lnTo>
                  <a:lnTo>
                    <a:pt x="69" y="310"/>
                  </a:lnTo>
                  <a:lnTo>
                    <a:pt x="71" y="312"/>
                  </a:lnTo>
                  <a:lnTo>
                    <a:pt x="80" y="312"/>
                  </a:lnTo>
                  <a:lnTo>
                    <a:pt x="80" y="312"/>
                  </a:lnTo>
                  <a:lnTo>
                    <a:pt x="83" y="315"/>
                  </a:lnTo>
                  <a:lnTo>
                    <a:pt x="85" y="317"/>
                  </a:lnTo>
                  <a:lnTo>
                    <a:pt x="87" y="319"/>
                  </a:lnTo>
                  <a:lnTo>
                    <a:pt x="87" y="319"/>
                  </a:lnTo>
                  <a:lnTo>
                    <a:pt x="90" y="319"/>
                  </a:lnTo>
                  <a:lnTo>
                    <a:pt x="90" y="322"/>
                  </a:lnTo>
                  <a:lnTo>
                    <a:pt x="90" y="324"/>
                  </a:lnTo>
                  <a:lnTo>
                    <a:pt x="90" y="324"/>
                  </a:lnTo>
                  <a:lnTo>
                    <a:pt x="92" y="324"/>
                  </a:lnTo>
                  <a:lnTo>
                    <a:pt x="97" y="327"/>
                  </a:lnTo>
                  <a:lnTo>
                    <a:pt x="106" y="324"/>
                  </a:lnTo>
                  <a:lnTo>
                    <a:pt x="111" y="327"/>
                  </a:lnTo>
                  <a:lnTo>
                    <a:pt x="118" y="329"/>
                  </a:lnTo>
                  <a:lnTo>
                    <a:pt x="125" y="331"/>
                  </a:lnTo>
                  <a:lnTo>
                    <a:pt x="132" y="334"/>
                  </a:lnTo>
                  <a:lnTo>
                    <a:pt x="132" y="334"/>
                  </a:lnTo>
                  <a:lnTo>
                    <a:pt x="132" y="336"/>
                  </a:lnTo>
                  <a:lnTo>
                    <a:pt x="132" y="336"/>
                  </a:lnTo>
                  <a:lnTo>
                    <a:pt x="132" y="338"/>
                  </a:lnTo>
                  <a:lnTo>
                    <a:pt x="135" y="341"/>
                  </a:lnTo>
                  <a:lnTo>
                    <a:pt x="135" y="341"/>
                  </a:lnTo>
                  <a:lnTo>
                    <a:pt x="135" y="341"/>
                  </a:lnTo>
                  <a:lnTo>
                    <a:pt x="135" y="341"/>
                  </a:lnTo>
                  <a:lnTo>
                    <a:pt x="137" y="341"/>
                  </a:lnTo>
                  <a:lnTo>
                    <a:pt x="137" y="338"/>
                  </a:lnTo>
                  <a:lnTo>
                    <a:pt x="139" y="338"/>
                  </a:lnTo>
                  <a:lnTo>
                    <a:pt x="142" y="341"/>
                  </a:lnTo>
                  <a:lnTo>
                    <a:pt x="144" y="341"/>
                  </a:lnTo>
                  <a:lnTo>
                    <a:pt x="144" y="341"/>
                  </a:lnTo>
                  <a:lnTo>
                    <a:pt x="147" y="338"/>
                  </a:lnTo>
                  <a:lnTo>
                    <a:pt x="147" y="338"/>
                  </a:lnTo>
                  <a:lnTo>
                    <a:pt x="147" y="338"/>
                  </a:lnTo>
                  <a:lnTo>
                    <a:pt x="147" y="341"/>
                  </a:lnTo>
                  <a:lnTo>
                    <a:pt x="147" y="345"/>
                  </a:lnTo>
                  <a:lnTo>
                    <a:pt x="144" y="348"/>
                  </a:lnTo>
                  <a:lnTo>
                    <a:pt x="144" y="348"/>
                  </a:lnTo>
                  <a:lnTo>
                    <a:pt x="139" y="353"/>
                  </a:lnTo>
                  <a:lnTo>
                    <a:pt x="139" y="353"/>
                  </a:lnTo>
                  <a:lnTo>
                    <a:pt x="144" y="357"/>
                  </a:lnTo>
                  <a:lnTo>
                    <a:pt x="147" y="362"/>
                  </a:lnTo>
                  <a:lnTo>
                    <a:pt x="147" y="367"/>
                  </a:lnTo>
                  <a:lnTo>
                    <a:pt x="147" y="369"/>
                  </a:lnTo>
                  <a:lnTo>
                    <a:pt x="149" y="371"/>
                  </a:lnTo>
                  <a:lnTo>
                    <a:pt x="149" y="371"/>
                  </a:lnTo>
                  <a:lnTo>
                    <a:pt x="149" y="374"/>
                  </a:lnTo>
                  <a:lnTo>
                    <a:pt x="149" y="374"/>
                  </a:lnTo>
                  <a:lnTo>
                    <a:pt x="149" y="374"/>
                  </a:lnTo>
                  <a:lnTo>
                    <a:pt x="151" y="376"/>
                  </a:lnTo>
                  <a:lnTo>
                    <a:pt x="151" y="376"/>
                  </a:lnTo>
                  <a:lnTo>
                    <a:pt x="151" y="376"/>
                  </a:lnTo>
                  <a:lnTo>
                    <a:pt x="151" y="376"/>
                  </a:lnTo>
                  <a:lnTo>
                    <a:pt x="149" y="379"/>
                  </a:lnTo>
                  <a:lnTo>
                    <a:pt x="149" y="379"/>
                  </a:lnTo>
                  <a:lnTo>
                    <a:pt x="147" y="383"/>
                  </a:lnTo>
                  <a:lnTo>
                    <a:pt x="147" y="383"/>
                  </a:lnTo>
                  <a:lnTo>
                    <a:pt x="147" y="383"/>
                  </a:lnTo>
                  <a:lnTo>
                    <a:pt x="147" y="383"/>
                  </a:lnTo>
                  <a:lnTo>
                    <a:pt x="147" y="386"/>
                  </a:lnTo>
                  <a:lnTo>
                    <a:pt x="147" y="386"/>
                  </a:lnTo>
                  <a:lnTo>
                    <a:pt x="147" y="388"/>
                  </a:lnTo>
                  <a:lnTo>
                    <a:pt x="149" y="388"/>
                  </a:lnTo>
                  <a:lnTo>
                    <a:pt x="149" y="388"/>
                  </a:lnTo>
                  <a:lnTo>
                    <a:pt x="151" y="390"/>
                  </a:lnTo>
                  <a:lnTo>
                    <a:pt x="151" y="390"/>
                  </a:lnTo>
                  <a:lnTo>
                    <a:pt x="151" y="393"/>
                  </a:lnTo>
                  <a:lnTo>
                    <a:pt x="149" y="393"/>
                  </a:lnTo>
                  <a:lnTo>
                    <a:pt x="149" y="395"/>
                  </a:lnTo>
                  <a:lnTo>
                    <a:pt x="149" y="398"/>
                  </a:lnTo>
                  <a:lnTo>
                    <a:pt x="149" y="400"/>
                  </a:lnTo>
                  <a:lnTo>
                    <a:pt x="149" y="402"/>
                  </a:lnTo>
                  <a:lnTo>
                    <a:pt x="147" y="402"/>
                  </a:lnTo>
                  <a:lnTo>
                    <a:pt x="147" y="402"/>
                  </a:lnTo>
                  <a:lnTo>
                    <a:pt x="147" y="405"/>
                  </a:lnTo>
                  <a:lnTo>
                    <a:pt x="147" y="405"/>
                  </a:lnTo>
                  <a:lnTo>
                    <a:pt x="147" y="407"/>
                  </a:lnTo>
                  <a:lnTo>
                    <a:pt x="147" y="407"/>
                  </a:lnTo>
                  <a:lnTo>
                    <a:pt x="147" y="409"/>
                  </a:lnTo>
                  <a:lnTo>
                    <a:pt x="147" y="409"/>
                  </a:lnTo>
                  <a:lnTo>
                    <a:pt x="147" y="409"/>
                  </a:lnTo>
                  <a:lnTo>
                    <a:pt x="147" y="409"/>
                  </a:lnTo>
                  <a:lnTo>
                    <a:pt x="147" y="412"/>
                  </a:lnTo>
                  <a:lnTo>
                    <a:pt x="147" y="412"/>
                  </a:lnTo>
                  <a:lnTo>
                    <a:pt x="147" y="412"/>
                  </a:lnTo>
                  <a:lnTo>
                    <a:pt x="147" y="412"/>
                  </a:lnTo>
                  <a:lnTo>
                    <a:pt x="147" y="414"/>
                  </a:lnTo>
                  <a:lnTo>
                    <a:pt x="147" y="414"/>
                  </a:lnTo>
                  <a:lnTo>
                    <a:pt x="149" y="421"/>
                  </a:lnTo>
                  <a:lnTo>
                    <a:pt x="149" y="421"/>
                  </a:lnTo>
                  <a:lnTo>
                    <a:pt x="149" y="424"/>
                  </a:lnTo>
                  <a:lnTo>
                    <a:pt x="147" y="424"/>
                  </a:lnTo>
                  <a:lnTo>
                    <a:pt x="147" y="424"/>
                  </a:lnTo>
                  <a:lnTo>
                    <a:pt x="147" y="426"/>
                  </a:lnTo>
                  <a:lnTo>
                    <a:pt x="147" y="426"/>
                  </a:lnTo>
                  <a:lnTo>
                    <a:pt x="147" y="426"/>
                  </a:lnTo>
                  <a:lnTo>
                    <a:pt x="149" y="428"/>
                  </a:lnTo>
                  <a:lnTo>
                    <a:pt x="151" y="431"/>
                  </a:lnTo>
                  <a:lnTo>
                    <a:pt x="151" y="431"/>
                  </a:lnTo>
                  <a:lnTo>
                    <a:pt x="151" y="431"/>
                  </a:lnTo>
                  <a:lnTo>
                    <a:pt x="151" y="433"/>
                  </a:lnTo>
                  <a:lnTo>
                    <a:pt x="149" y="433"/>
                  </a:lnTo>
                  <a:lnTo>
                    <a:pt x="149" y="435"/>
                  </a:lnTo>
                  <a:lnTo>
                    <a:pt x="149" y="435"/>
                  </a:lnTo>
                  <a:lnTo>
                    <a:pt x="149" y="435"/>
                  </a:lnTo>
                  <a:lnTo>
                    <a:pt x="149" y="435"/>
                  </a:lnTo>
                  <a:lnTo>
                    <a:pt x="149" y="438"/>
                  </a:lnTo>
                  <a:lnTo>
                    <a:pt x="149" y="438"/>
                  </a:lnTo>
                  <a:lnTo>
                    <a:pt x="149" y="438"/>
                  </a:lnTo>
                  <a:lnTo>
                    <a:pt x="147" y="440"/>
                  </a:lnTo>
                  <a:lnTo>
                    <a:pt x="147" y="440"/>
                  </a:lnTo>
                  <a:lnTo>
                    <a:pt x="144" y="440"/>
                  </a:lnTo>
                  <a:lnTo>
                    <a:pt x="144" y="440"/>
                  </a:lnTo>
                  <a:lnTo>
                    <a:pt x="144" y="440"/>
                  </a:lnTo>
                  <a:lnTo>
                    <a:pt x="142" y="442"/>
                  </a:lnTo>
                  <a:lnTo>
                    <a:pt x="142" y="442"/>
                  </a:lnTo>
                  <a:lnTo>
                    <a:pt x="142" y="445"/>
                  </a:lnTo>
                  <a:lnTo>
                    <a:pt x="144" y="447"/>
                  </a:lnTo>
                  <a:lnTo>
                    <a:pt x="144" y="450"/>
                  </a:lnTo>
                  <a:lnTo>
                    <a:pt x="144" y="452"/>
                  </a:lnTo>
                  <a:lnTo>
                    <a:pt x="144" y="452"/>
                  </a:lnTo>
                  <a:lnTo>
                    <a:pt x="144" y="454"/>
                  </a:lnTo>
                  <a:lnTo>
                    <a:pt x="144" y="454"/>
                  </a:lnTo>
                  <a:lnTo>
                    <a:pt x="144" y="457"/>
                  </a:lnTo>
                  <a:lnTo>
                    <a:pt x="142" y="457"/>
                  </a:lnTo>
                  <a:lnTo>
                    <a:pt x="139" y="457"/>
                  </a:lnTo>
                  <a:lnTo>
                    <a:pt x="137" y="457"/>
                  </a:lnTo>
                  <a:lnTo>
                    <a:pt x="132" y="459"/>
                  </a:lnTo>
                  <a:lnTo>
                    <a:pt x="132" y="459"/>
                  </a:lnTo>
                  <a:lnTo>
                    <a:pt x="132" y="461"/>
                  </a:lnTo>
                  <a:lnTo>
                    <a:pt x="135" y="464"/>
                  </a:lnTo>
                  <a:lnTo>
                    <a:pt x="135" y="464"/>
                  </a:lnTo>
                  <a:lnTo>
                    <a:pt x="135" y="464"/>
                  </a:lnTo>
                  <a:lnTo>
                    <a:pt x="132" y="464"/>
                  </a:lnTo>
                  <a:lnTo>
                    <a:pt x="132" y="464"/>
                  </a:lnTo>
                  <a:lnTo>
                    <a:pt x="132" y="466"/>
                  </a:lnTo>
                  <a:lnTo>
                    <a:pt x="132" y="466"/>
                  </a:lnTo>
                  <a:lnTo>
                    <a:pt x="132" y="469"/>
                  </a:lnTo>
                  <a:lnTo>
                    <a:pt x="132" y="469"/>
                  </a:lnTo>
                  <a:lnTo>
                    <a:pt x="132" y="469"/>
                  </a:lnTo>
                  <a:lnTo>
                    <a:pt x="132" y="469"/>
                  </a:lnTo>
                  <a:lnTo>
                    <a:pt x="135" y="469"/>
                  </a:lnTo>
                  <a:lnTo>
                    <a:pt x="135" y="469"/>
                  </a:lnTo>
                  <a:lnTo>
                    <a:pt x="137" y="469"/>
                  </a:lnTo>
                  <a:lnTo>
                    <a:pt x="139" y="469"/>
                  </a:lnTo>
                  <a:lnTo>
                    <a:pt x="139" y="469"/>
                  </a:lnTo>
                  <a:lnTo>
                    <a:pt x="139" y="471"/>
                  </a:lnTo>
                  <a:lnTo>
                    <a:pt x="139" y="471"/>
                  </a:lnTo>
                  <a:lnTo>
                    <a:pt x="139" y="471"/>
                  </a:lnTo>
                  <a:lnTo>
                    <a:pt x="139" y="471"/>
                  </a:lnTo>
                  <a:lnTo>
                    <a:pt x="142" y="471"/>
                  </a:lnTo>
                  <a:lnTo>
                    <a:pt x="142" y="473"/>
                  </a:lnTo>
                  <a:lnTo>
                    <a:pt x="142" y="473"/>
                  </a:lnTo>
                  <a:lnTo>
                    <a:pt x="142" y="476"/>
                  </a:lnTo>
                  <a:lnTo>
                    <a:pt x="139" y="483"/>
                  </a:lnTo>
                  <a:lnTo>
                    <a:pt x="139" y="483"/>
                  </a:lnTo>
                  <a:lnTo>
                    <a:pt x="139" y="485"/>
                  </a:lnTo>
                  <a:lnTo>
                    <a:pt x="139" y="485"/>
                  </a:lnTo>
                  <a:lnTo>
                    <a:pt x="139" y="487"/>
                  </a:lnTo>
                  <a:lnTo>
                    <a:pt x="137" y="487"/>
                  </a:lnTo>
                  <a:lnTo>
                    <a:pt x="137" y="490"/>
                  </a:lnTo>
                  <a:lnTo>
                    <a:pt x="137" y="490"/>
                  </a:lnTo>
                  <a:lnTo>
                    <a:pt x="137" y="492"/>
                  </a:lnTo>
                  <a:lnTo>
                    <a:pt x="137" y="495"/>
                  </a:lnTo>
                  <a:lnTo>
                    <a:pt x="137" y="495"/>
                  </a:lnTo>
                  <a:lnTo>
                    <a:pt x="139" y="495"/>
                  </a:lnTo>
                  <a:lnTo>
                    <a:pt x="139" y="495"/>
                  </a:lnTo>
                  <a:lnTo>
                    <a:pt x="139" y="495"/>
                  </a:lnTo>
                  <a:lnTo>
                    <a:pt x="139" y="497"/>
                  </a:lnTo>
                  <a:lnTo>
                    <a:pt x="139" y="497"/>
                  </a:lnTo>
                  <a:lnTo>
                    <a:pt x="139" y="502"/>
                  </a:lnTo>
                  <a:lnTo>
                    <a:pt x="139" y="502"/>
                  </a:lnTo>
                  <a:lnTo>
                    <a:pt x="139" y="502"/>
                  </a:lnTo>
                  <a:lnTo>
                    <a:pt x="139" y="504"/>
                  </a:lnTo>
                  <a:lnTo>
                    <a:pt x="139" y="504"/>
                  </a:lnTo>
                  <a:lnTo>
                    <a:pt x="139" y="504"/>
                  </a:lnTo>
                  <a:lnTo>
                    <a:pt x="139" y="504"/>
                  </a:lnTo>
                  <a:lnTo>
                    <a:pt x="139" y="506"/>
                  </a:lnTo>
                  <a:lnTo>
                    <a:pt x="139" y="506"/>
                  </a:lnTo>
                  <a:lnTo>
                    <a:pt x="142" y="506"/>
                  </a:lnTo>
                  <a:lnTo>
                    <a:pt x="142" y="506"/>
                  </a:lnTo>
                  <a:lnTo>
                    <a:pt x="144" y="506"/>
                  </a:lnTo>
                  <a:lnTo>
                    <a:pt x="147" y="504"/>
                  </a:lnTo>
                  <a:lnTo>
                    <a:pt x="147" y="504"/>
                  </a:lnTo>
                  <a:lnTo>
                    <a:pt x="147" y="506"/>
                  </a:lnTo>
                  <a:lnTo>
                    <a:pt x="147" y="506"/>
                  </a:lnTo>
                  <a:lnTo>
                    <a:pt x="147" y="509"/>
                  </a:lnTo>
                  <a:lnTo>
                    <a:pt x="147" y="509"/>
                  </a:lnTo>
                  <a:lnTo>
                    <a:pt x="149" y="511"/>
                  </a:lnTo>
                  <a:lnTo>
                    <a:pt x="149" y="511"/>
                  </a:lnTo>
                  <a:lnTo>
                    <a:pt x="151" y="511"/>
                  </a:lnTo>
                  <a:lnTo>
                    <a:pt x="151" y="513"/>
                  </a:lnTo>
                  <a:lnTo>
                    <a:pt x="151" y="513"/>
                  </a:lnTo>
                  <a:lnTo>
                    <a:pt x="151" y="516"/>
                  </a:lnTo>
                  <a:lnTo>
                    <a:pt x="151" y="518"/>
                  </a:lnTo>
                  <a:lnTo>
                    <a:pt x="149" y="521"/>
                  </a:lnTo>
                  <a:lnTo>
                    <a:pt x="149" y="525"/>
                  </a:lnTo>
                  <a:lnTo>
                    <a:pt x="149" y="525"/>
                  </a:lnTo>
                  <a:lnTo>
                    <a:pt x="149" y="525"/>
                  </a:lnTo>
                  <a:lnTo>
                    <a:pt x="147" y="525"/>
                  </a:lnTo>
                  <a:lnTo>
                    <a:pt x="147" y="528"/>
                  </a:lnTo>
                  <a:lnTo>
                    <a:pt x="147" y="528"/>
                  </a:lnTo>
                  <a:lnTo>
                    <a:pt x="147" y="530"/>
                  </a:lnTo>
                  <a:lnTo>
                    <a:pt x="144" y="530"/>
                  </a:lnTo>
                  <a:lnTo>
                    <a:pt x="144" y="530"/>
                  </a:lnTo>
                  <a:lnTo>
                    <a:pt x="144" y="530"/>
                  </a:lnTo>
                  <a:lnTo>
                    <a:pt x="142" y="532"/>
                  </a:lnTo>
                  <a:lnTo>
                    <a:pt x="142" y="535"/>
                  </a:lnTo>
                  <a:lnTo>
                    <a:pt x="142" y="535"/>
                  </a:lnTo>
                  <a:lnTo>
                    <a:pt x="142" y="535"/>
                  </a:lnTo>
                  <a:lnTo>
                    <a:pt x="142" y="537"/>
                  </a:lnTo>
                  <a:lnTo>
                    <a:pt x="142" y="537"/>
                  </a:lnTo>
                  <a:lnTo>
                    <a:pt x="142" y="537"/>
                  </a:lnTo>
                  <a:lnTo>
                    <a:pt x="142" y="540"/>
                  </a:lnTo>
                  <a:lnTo>
                    <a:pt x="142" y="540"/>
                  </a:lnTo>
                  <a:lnTo>
                    <a:pt x="142" y="542"/>
                  </a:lnTo>
                  <a:lnTo>
                    <a:pt x="139" y="544"/>
                  </a:lnTo>
                  <a:lnTo>
                    <a:pt x="135" y="549"/>
                  </a:lnTo>
                  <a:lnTo>
                    <a:pt x="135" y="551"/>
                  </a:lnTo>
                  <a:lnTo>
                    <a:pt x="132" y="554"/>
                  </a:lnTo>
                  <a:lnTo>
                    <a:pt x="130" y="556"/>
                  </a:lnTo>
                  <a:lnTo>
                    <a:pt x="128" y="556"/>
                  </a:lnTo>
                  <a:lnTo>
                    <a:pt x="125" y="556"/>
                  </a:lnTo>
                  <a:lnTo>
                    <a:pt x="123" y="556"/>
                  </a:lnTo>
                  <a:lnTo>
                    <a:pt x="121" y="558"/>
                  </a:lnTo>
                  <a:lnTo>
                    <a:pt x="121" y="561"/>
                  </a:lnTo>
                  <a:lnTo>
                    <a:pt x="121" y="563"/>
                  </a:lnTo>
                  <a:lnTo>
                    <a:pt x="123" y="570"/>
                  </a:lnTo>
                  <a:lnTo>
                    <a:pt x="123" y="575"/>
                  </a:lnTo>
                  <a:lnTo>
                    <a:pt x="123" y="577"/>
                  </a:lnTo>
                  <a:lnTo>
                    <a:pt x="121" y="580"/>
                  </a:lnTo>
                  <a:lnTo>
                    <a:pt x="118" y="584"/>
                  </a:lnTo>
                  <a:lnTo>
                    <a:pt x="113" y="589"/>
                  </a:lnTo>
                  <a:lnTo>
                    <a:pt x="113" y="589"/>
                  </a:lnTo>
                  <a:lnTo>
                    <a:pt x="116" y="589"/>
                  </a:lnTo>
                  <a:lnTo>
                    <a:pt x="116" y="592"/>
                  </a:lnTo>
                  <a:lnTo>
                    <a:pt x="116" y="592"/>
                  </a:lnTo>
                  <a:lnTo>
                    <a:pt x="116" y="592"/>
                  </a:lnTo>
                  <a:lnTo>
                    <a:pt x="116" y="592"/>
                  </a:lnTo>
                  <a:lnTo>
                    <a:pt x="116" y="592"/>
                  </a:lnTo>
                  <a:lnTo>
                    <a:pt x="116" y="592"/>
                  </a:lnTo>
                  <a:lnTo>
                    <a:pt x="116" y="592"/>
                  </a:lnTo>
                  <a:lnTo>
                    <a:pt x="116" y="592"/>
                  </a:lnTo>
                  <a:lnTo>
                    <a:pt x="121" y="599"/>
                  </a:lnTo>
                  <a:lnTo>
                    <a:pt x="121" y="599"/>
                  </a:lnTo>
                  <a:lnTo>
                    <a:pt x="121" y="599"/>
                  </a:lnTo>
                  <a:lnTo>
                    <a:pt x="118" y="599"/>
                  </a:lnTo>
                  <a:lnTo>
                    <a:pt x="116" y="601"/>
                  </a:lnTo>
                  <a:lnTo>
                    <a:pt x="113" y="603"/>
                  </a:lnTo>
                  <a:lnTo>
                    <a:pt x="111" y="606"/>
                  </a:lnTo>
                  <a:lnTo>
                    <a:pt x="109" y="608"/>
                  </a:lnTo>
                  <a:lnTo>
                    <a:pt x="104" y="613"/>
                  </a:lnTo>
                  <a:lnTo>
                    <a:pt x="102" y="615"/>
                  </a:lnTo>
                  <a:lnTo>
                    <a:pt x="99" y="618"/>
                  </a:lnTo>
                  <a:lnTo>
                    <a:pt x="97" y="622"/>
                  </a:lnTo>
                  <a:lnTo>
                    <a:pt x="95" y="625"/>
                  </a:lnTo>
                  <a:lnTo>
                    <a:pt x="90" y="627"/>
                  </a:lnTo>
                  <a:lnTo>
                    <a:pt x="87" y="632"/>
                  </a:lnTo>
                  <a:lnTo>
                    <a:pt x="85" y="634"/>
                  </a:lnTo>
                  <a:lnTo>
                    <a:pt x="83" y="637"/>
                  </a:lnTo>
                  <a:lnTo>
                    <a:pt x="80" y="641"/>
                  </a:lnTo>
                  <a:lnTo>
                    <a:pt x="78" y="644"/>
                  </a:lnTo>
                  <a:lnTo>
                    <a:pt x="73" y="646"/>
                  </a:lnTo>
                  <a:lnTo>
                    <a:pt x="71" y="648"/>
                  </a:lnTo>
                  <a:lnTo>
                    <a:pt x="69" y="653"/>
                  </a:lnTo>
                  <a:lnTo>
                    <a:pt x="66" y="655"/>
                  </a:lnTo>
                  <a:lnTo>
                    <a:pt x="61" y="658"/>
                  </a:lnTo>
                  <a:lnTo>
                    <a:pt x="59" y="660"/>
                  </a:lnTo>
                  <a:lnTo>
                    <a:pt x="57" y="663"/>
                  </a:lnTo>
                  <a:lnTo>
                    <a:pt x="59" y="670"/>
                  </a:lnTo>
                  <a:lnTo>
                    <a:pt x="61" y="679"/>
                  </a:lnTo>
                  <a:lnTo>
                    <a:pt x="66" y="686"/>
                  </a:lnTo>
                  <a:lnTo>
                    <a:pt x="69" y="693"/>
                  </a:lnTo>
                  <a:lnTo>
                    <a:pt x="71" y="705"/>
                  </a:lnTo>
                  <a:lnTo>
                    <a:pt x="71" y="708"/>
                  </a:lnTo>
                  <a:lnTo>
                    <a:pt x="71" y="719"/>
                  </a:lnTo>
                  <a:lnTo>
                    <a:pt x="71" y="722"/>
                  </a:lnTo>
                  <a:lnTo>
                    <a:pt x="71" y="724"/>
                  </a:lnTo>
                  <a:lnTo>
                    <a:pt x="78" y="729"/>
                  </a:lnTo>
                  <a:lnTo>
                    <a:pt x="78" y="731"/>
                  </a:lnTo>
                  <a:lnTo>
                    <a:pt x="80" y="738"/>
                  </a:lnTo>
                  <a:lnTo>
                    <a:pt x="83" y="745"/>
                  </a:lnTo>
                  <a:lnTo>
                    <a:pt x="83" y="745"/>
                  </a:lnTo>
                  <a:lnTo>
                    <a:pt x="85" y="748"/>
                  </a:lnTo>
                  <a:lnTo>
                    <a:pt x="87" y="750"/>
                  </a:lnTo>
                  <a:lnTo>
                    <a:pt x="87" y="750"/>
                  </a:lnTo>
                  <a:lnTo>
                    <a:pt x="87" y="750"/>
                  </a:lnTo>
                  <a:lnTo>
                    <a:pt x="87" y="753"/>
                  </a:lnTo>
                  <a:lnTo>
                    <a:pt x="90" y="762"/>
                  </a:lnTo>
                  <a:lnTo>
                    <a:pt x="90" y="764"/>
                  </a:lnTo>
                  <a:lnTo>
                    <a:pt x="92" y="769"/>
                  </a:lnTo>
                  <a:lnTo>
                    <a:pt x="95" y="774"/>
                  </a:lnTo>
                  <a:lnTo>
                    <a:pt x="95" y="779"/>
                  </a:lnTo>
                  <a:lnTo>
                    <a:pt x="95" y="783"/>
                  </a:lnTo>
                  <a:lnTo>
                    <a:pt x="95" y="788"/>
                  </a:lnTo>
                  <a:lnTo>
                    <a:pt x="95" y="795"/>
                  </a:lnTo>
                  <a:lnTo>
                    <a:pt x="95" y="805"/>
                  </a:lnTo>
                  <a:lnTo>
                    <a:pt x="95" y="812"/>
                  </a:lnTo>
                  <a:lnTo>
                    <a:pt x="95" y="821"/>
                  </a:lnTo>
                  <a:lnTo>
                    <a:pt x="95" y="835"/>
                  </a:lnTo>
                  <a:lnTo>
                    <a:pt x="95" y="838"/>
                  </a:lnTo>
                  <a:lnTo>
                    <a:pt x="95" y="838"/>
                  </a:lnTo>
                  <a:lnTo>
                    <a:pt x="95" y="840"/>
                  </a:lnTo>
                  <a:lnTo>
                    <a:pt x="95" y="842"/>
                  </a:lnTo>
                  <a:lnTo>
                    <a:pt x="95" y="845"/>
                  </a:lnTo>
                  <a:lnTo>
                    <a:pt x="95" y="845"/>
                  </a:lnTo>
                  <a:lnTo>
                    <a:pt x="97" y="850"/>
                  </a:lnTo>
                  <a:lnTo>
                    <a:pt x="97" y="850"/>
                  </a:lnTo>
                  <a:lnTo>
                    <a:pt x="95" y="850"/>
                  </a:lnTo>
                  <a:lnTo>
                    <a:pt x="95" y="852"/>
                  </a:lnTo>
                  <a:lnTo>
                    <a:pt x="95" y="852"/>
                  </a:lnTo>
                  <a:lnTo>
                    <a:pt x="95" y="852"/>
                  </a:lnTo>
                  <a:lnTo>
                    <a:pt x="95" y="852"/>
                  </a:lnTo>
                  <a:lnTo>
                    <a:pt x="92" y="859"/>
                  </a:lnTo>
                  <a:lnTo>
                    <a:pt x="90" y="861"/>
                  </a:lnTo>
                  <a:lnTo>
                    <a:pt x="92" y="861"/>
                  </a:lnTo>
                  <a:lnTo>
                    <a:pt x="92" y="868"/>
                  </a:lnTo>
                  <a:lnTo>
                    <a:pt x="95" y="871"/>
                  </a:lnTo>
                  <a:lnTo>
                    <a:pt x="97" y="871"/>
                  </a:lnTo>
                  <a:lnTo>
                    <a:pt x="99" y="871"/>
                  </a:lnTo>
                  <a:lnTo>
                    <a:pt x="99" y="873"/>
                  </a:lnTo>
                  <a:lnTo>
                    <a:pt x="99" y="876"/>
                  </a:lnTo>
                  <a:lnTo>
                    <a:pt x="99" y="878"/>
                  </a:lnTo>
                  <a:lnTo>
                    <a:pt x="99" y="880"/>
                  </a:lnTo>
                  <a:lnTo>
                    <a:pt x="99" y="883"/>
                  </a:lnTo>
                  <a:lnTo>
                    <a:pt x="99" y="887"/>
                  </a:lnTo>
                  <a:lnTo>
                    <a:pt x="99" y="887"/>
                  </a:lnTo>
                  <a:lnTo>
                    <a:pt x="99" y="895"/>
                  </a:lnTo>
                  <a:lnTo>
                    <a:pt x="99" y="897"/>
                  </a:lnTo>
                  <a:lnTo>
                    <a:pt x="102" y="902"/>
                  </a:lnTo>
                  <a:lnTo>
                    <a:pt x="102" y="906"/>
                  </a:lnTo>
                  <a:lnTo>
                    <a:pt x="102" y="921"/>
                  </a:lnTo>
                  <a:lnTo>
                    <a:pt x="104" y="921"/>
                  </a:lnTo>
                  <a:lnTo>
                    <a:pt x="106" y="921"/>
                  </a:lnTo>
                  <a:lnTo>
                    <a:pt x="109" y="921"/>
                  </a:lnTo>
                  <a:lnTo>
                    <a:pt x="111" y="923"/>
                  </a:lnTo>
                  <a:lnTo>
                    <a:pt x="116" y="923"/>
                  </a:lnTo>
                  <a:lnTo>
                    <a:pt x="121" y="923"/>
                  </a:lnTo>
                  <a:lnTo>
                    <a:pt x="128" y="923"/>
                  </a:lnTo>
                  <a:lnTo>
                    <a:pt x="135" y="923"/>
                  </a:lnTo>
                  <a:lnTo>
                    <a:pt x="144" y="921"/>
                  </a:lnTo>
                  <a:lnTo>
                    <a:pt x="144" y="921"/>
                  </a:lnTo>
                  <a:lnTo>
                    <a:pt x="144" y="921"/>
                  </a:lnTo>
                  <a:lnTo>
                    <a:pt x="142" y="921"/>
                  </a:lnTo>
                  <a:lnTo>
                    <a:pt x="144" y="918"/>
                  </a:lnTo>
                  <a:lnTo>
                    <a:pt x="144" y="918"/>
                  </a:lnTo>
                  <a:lnTo>
                    <a:pt x="144" y="913"/>
                  </a:lnTo>
                  <a:lnTo>
                    <a:pt x="144" y="911"/>
                  </a:lnTo>
                  <a:lnTo>
                    <a:pt x="144" y="909"/>
                  </a:lnTo>
                  <a:lnTo>
                    <a:pt x="144" y="909"/>
                  </a:lnTo>
                  <a:lnTo>
                    <a:pt x="144" y="904"/>
                  </a:lnTo>
                  <a:lnTo>
                    <a:pt x="147" y="887"/>
                  </a:lnTo>
                  <a:lnTo>
                    <a:pt x="147" y="878"/>
                  </a:lnTo>
                  <a:lnTo>
                    <a:pt x="147" y="876"/>
                  </a:lnTo>
                  <a:lnTo>
                    <a:pt x="144" y="878"/>
                  </a:lnTo>
                  <a:lnTo>
                    <a:pt x="144" y="878"/>
                  </a:lnTo>
                  <a:lnTo>
                    <a:pt x="144" y="878"/>
                  </a:lnTo>
                  <a:lnTo>
                    <a:pt x="144" y="880"/>
                  </a:lnTo>
                  <a:lnTo>
                    <a:pt x="142" y="883"/>
                  </a:lnTo>
                  <a:lnTo>
                    <a:pt x="142" y="885"/>
                  </a:lnTo>
                  <a:lnTo>
                    <a:pt x="142" y="885"/>
                  </a:lnTo>
                  <a:lnTo>
                    <a:pt x="142" y="887"/>
                  </a:lnTo>
                  <a:lnTo>
                    <a:pt x="142" y="887"/>
                  </a:lnTo>
                  <a:lnTo>
                    <a:pt x="142" y="887"/>
                  </a:lnTo>
                  <a:lnTo>
                    <a:pt x="142" y="887"/>
                  </a:lnTo>
                  <a:lnTo>
                    <a:pt x="139" y="887"/>
                  </a:lnTo>
                  <a:lnTo>
                    <a:pt x="139" y="887"/>
                  </a:lnTo>
                  <a:lnTo>
                    <a:pt x="139" y="885"/>
                  </a:lnTo>
                  <a:lnTo>
                    <a:pt x="137" y="885"/>
                  </a:lnTo>
                  <a:lnTo>
                    <a:pt x="137" y="883"/>
                  </a:lnTo>
                  <a:lnTo>
                    <a:pt x="137" y="883"/>
                  </a:lnTo>
                  <a:lnTo>
                    <a:pt x="135" y="883"/>
                  </a:lnTo>
                  <a:lnTo>
                    <a:pt x="132" y="883"/>
                  </a:lnTo>
                  <a:lnTo>
                    <a:pt x="132" y="883"/>
                  </a:lnTo>
                  <a:lnTo>
                    <a:pt x="132" y="880"/>
                  </a:lnTo>
                  <a:lnTo>
                    <a:pt x="130" y="878"/>
                  </a:lnTo>
                  <a:lnTo>
                    <a:pt x="130" y="878"/>
                  </a:lnTo>
                  <a:lnTo>
                    <a:pt x="130" y="876"/>
                  </a:lnTo>
                  <a:lnTo>
                    <a:pt x="130" y="876"/>
                  </a:lnTo>
                  <a:lnTo>
                    <a:pt x="130" y="876"/>
                  </a:lnTo>
                  <a:lnTo>
                    <a:pt x="130" y="876"/>
                  </a:lnTo>
                  <a:lnTo>
                    <a:pt x="128" y="873"/>
                  </a:lnTo>
                  <a:lnTo>
                    <a:pt x="128" y="873"/>
                  </a:lnTo>
                  <a:lnTo>
                    <a:pt x="128" y="873"/>
                  </a:lnTo>
                  <a:lnTo>
                    <a:pt x="128" y="873"/>
                  </a:lnTo>
                  <a:lnTo>
                    <a:pt x="125" y="871"/>
                  </a:lnTo>
                  <a:lnTo>
                    <a:pt x="125" y="871"/>
                  </a:lnTo>
                  <a:lnTo>
                    <a:pt x="125" y="871"/>
                  </a:lnTo>
                  <a:lnTo>
                    <a:pt x="125" y="871"/>
                  </a:lnTo>
                  <a:lnTo>
                    <a:pt x="125" y="871"/>
                  </a:lnTo>
                  <a:lnTo>
                    <a:pt x="123" y="868"/>
                  </a:lnTo>
                  <a:lnTo>
                    <a:pt x="123" y="868"/>
                  </a:lnTo>
                  <a:lnTo>
                    <a:pt x="123" y="871"/>
                  </a:lnTo>
                  <a:lnTo>
                    <a:pt x="123" y="871"/>
                  </a:lnTo>
                  <a:lnTo>
                    <a:pt x="123" y="871"/>
                  </a:lnTo>
                  <a:lnTo>
                    <a:pt x="123" y="873"/>
                  </a:lnTo>
                  <a:lnTo>
                    <a:pt x="121" y="871"/>
                  </a:lnTo>
                  <a:lnTo>
                    <a:pt x="121" y="871"/>
                  </a:lnTo>
                  <a:lnTo>
                    <a:pt x="123" y="868"/>
                  </a:lnTo>
                  <a:lnTo>
                    <a:pt x="123" y="868"/>
                  </a:lnTo>
                  <a:lnTo>
                    <a:pt x="123" y="868"/>
                  </a:lnTo>
                  <a:lnTo>
                    <a:pt x="125" y="868"/>
                  </a:lnTo>
                  <a:lnTo>
                    <a:pt x="125" y="868"/>
                  </a:lnTo>
                  <a:lnTo>
                    <a:pt x="128" y="868"/>
                  </a:lnTo>
                  <a:lnTo>
                    <a:pt x="128" y="868"/>
                  </a:lnTo>
                  <a:lnTo>
                    <a:pt x="128" y="868"/>
                  </a:lnTo>
                  <a:lnTo>
                    <a:pt x="128" y="868"/>
                  </a:lnTo>
                  <a:lnTo>
                    <a:pt x="130" y="868"/>
                  </a:lnTo>
                  <a:lnTo>
                    <a:pt x="130" y="868"/>
                  </a:lnTo>
                  <a:lnTo>
                    <a:pt x="130" y="866"/>
                  </a:lnTo>
                  <a:lnTo>
                    <a:pt x="132" y="864"/>
                  </a:lnTo>
                  <a:lnTo>
                    <a:pt x="132" y="864"/>
                  </a:lnTo>
                  <a:lnTo>
                    <a:pt x="132" y="864"/>
                  </a:lnTo>
                  <a:lnTo>
                    <a:pt x="132" y="861"/>
                  </a:lnTo>
                  <a:lnTo>
                    <a:pt x="132" y="861"/>
                  </a:lnTo>
                  <a:lnTo>
                    <a:pt x="135" y="861"/>
                  </a:lnTo>
                  <a:lnTo>
                    <a:pt x="135" y="861"/>
                  </a:lnTo>
                  <a:lnTo>
                    <a:pt x="135" y="861"/>
                  </a:lnTo>
                  <a:lnTo>
                    <a:pt x="135" y="859"/>
                  </a:lnTo>
                  <a:lnTo>
                    <a:pt x="135" y="859"/>
                  </a:lnTo>
                  <a:lnTo>
                    <a:pt x="135" y="861"/>
                  </a:lnTo>
                  <a:lnTo>
                    <a:pt x="135" y="861"/>
                  </a:lnTo>
                  <a:lnTo>
                    <a:pt x="135" y="861"/>
                  </a:lnTo>
                  <a:lnTo>
                    <a:pt x="135" y="861"/>
                  </a:lnTo>
                  <a:lnTo>
                    <a:pt x="135" y="857"/>
                  </a:lnTo>
                  <a:lnTo>
                    <a:pt x="137" y="857"/>
                  </a:lnTo>
                  <a:lnTo>
                    <a:pt x="137" y="852"/>
                  </a:lnTo>
                  <a:lnTo>
                    <a:pt x="139" y="850"/>
                  </a:lnTo>
                  <a:lnTo>
                    <a:pt x="142" y="847"/>
                  </a:lnTo>
                  <a:lnTo>
                    <a:pt x="142" y="845"/>
                  </a:lnTo>
                  <a:lnTo>
                    <a:pt x="156" y="835"/>
                  </a:lnTo>
                  <a:lnTo>
                    <a:pt x="158" y="833"/>
                  </a:lnTo>
                  <a:lnTo>
                    <a:pt x="161" y="833"/>
                  </a:lnTo>
                  <a:lnTo>
                    <a:pt x="161" y="833"/>
                  </a:lnTo>
                  <a:lnTo>
                    <a:pt x="163" y="831"/>
                  </a:lnTo>
                  <a:lnTo>
                    <a:pt x="161" y="831"/>
                  </a:lnTo>
                  <a:lnTo>
                    <a:pt x="161" y="831"/>
                  </a:lnTo>
                  <a:lnTo>
                    <a:pt x="161" y="831"/>
                  </a:lnTo>
                  <a:lnTo>
                    <a:pt x="161" y="831"/>
                  </a:lnTo>
                  <a:lnTo>
                    <a:pt x="163" y="828"/>
                  </a:lnTo>
                  <a:lnTo>
                    <a:pt x="163" y="828"/>
                  </a:lnTo>
                  <a:lnTo>
                    <a:pt x="166" y="828"/>
                  </a:lnTo>
                  <a:lnTo>
                    <a:pt x="166" y="828"/>
                  </a:lnTo>
                  <a:lnTo>
                    <a:pt x="168" y="826"/>
                  </a:lnTo>
                  <a:lnTo>
                    <a:pt x="168" y="828"/>
                  </a:lnTo>
                  <a:lnTo>
                    <a:pt x="166" y="828"/>
                  </a:lnTo>
                  <a:lnTo>
                    <a:pt x="166" y="828"/>
                  </a:lnTo>
                  <a:lnTo>
                    <a:pt x="163" y="831"/>
                  </a:lnTo>
                  <a:lnTo>
                    <a:pt x="163" y="831"/>
                  </a:lnTo>
                  <a:lnTo>
                    <a:pt x="166" y="828"/>
                  </a:lnTo>
                  <a:lnTo>
                    <a:pt x="175" y="826"/>
                  </a:lnTo>
                  <a:lnTo>
                    <a:pt x="180" y="824"/>
                  </a:lnTo>
                  <a:lnTo>
                    <a:pt x="189" y="819"/>
                  </a:lnTo>
                  <a:lnTo>
                    <a:pt x="199" y="814"/>
                  </a:lnTo>
                  <a:lnTo>
                    <a:pt x="210" y="809"/>
                  </a:lnTo>
                  <a:lnTo>
                    <a:pt x="215" y="809"/>
                  </a:lnTo>
                  <a:lnTo>
                    <a:pt x="220" y="807"/>
                  </a:lnTo>
                  <a:lnTo>
                    <a:pt x="222" y="807"/>
                  </a:lnTo>
                  <a:lnTo>
                    <a:pt x="229" y="805"/>
                  </a:lnTo>
                  <a:lnTo>
                    <a:pt x="229" y="805"/>
                  </a:lnTo>
                  <a:lnTo>
                    <a:pt x="237" y="802"/>
                  </a:lnTo>
                  <a:lnTo>
                    <a:pt x="246" y="797"/>
                  </a:lnTo>
                  <a:lnTo>
                    <a:pt x="263" y="788"/>
                  </a:lnTo>
                  <a:lnTo>
                    <a:pt x="265" y="786"/>
                  </a:lnTo>
                  <a:lnTo>
                    <a:pt x="267" y="783"/>
                  </a:lnTo>
                  <a:lnTo>
                    <a:pt x="267" y="783"/>
                  </a:lnTo>
                  <a:lnTo>
                    <a:pt x="267" y="783"/>
                  </a:lnTo>
                  <a:lnTo>
                    <a:pt x="267" y="783"/>
                  </a:lnTo>
                  <a:lnTo>
                    <a:pt x="272" y="776"/>
                  </a:lnTo>
                  <a:lnTo>
                    <a:pt x="281" y="764"/>
                  </a:lnTo>
                  <a:lnTo>
                    <a:pt x="281" y="762"/>
                  </a:lnTo>
                  <a:lnTo>
                    <a:pt x="281" y="762"/>
                  </a:lnTo>
                  <a:lnTo>
                    <a:pt x="281" y="762"/>
                  </a:lnTo>
                  <a:lnTo>
                    <a:pt x="281" y="762"/>
                  </a:lnTo>
                  <a:lnTo>
                    <a:pt x="284" y="760"/>
                  </a:lnTo>
                  <a:lnTo>
                    <a:pt x="284" y="760"/>
                  </a:lnTo>
                  <a:lnTo>
                    <a:pt x="284" y="760"/>
                  </a:lnTo>
                  <a:lnTo>
                    <a:pt x="281" y="757"/>
                  </a:lnTo>
                  <a:lnTo>
                    <a:pt x="281" y="757"/>
                  </a:lnTo>
                  <a:lnTo>
                    <a:pt x="281" y="757"/>
                  </a:lnTo>
                  <a:lnTo>
                    <a:pt x="286" y="745"/>
                  </a:lnTo>
                  <a:lnTo>
                    <a:pt x="286" y="745"/>
                  </a:lnTo>
                  <a:lnTo>
                    <a:pt x="284" y="745"/>
                  </a:lnTo>
                  <a:lnTo>
                    <a:pt x="284" y="745"/>
                  </a:lnTo>
                  <a:lnTo>
                    <a:pt x="284" y="743"/>
                  </a:lnTo>
                  <a:lnTo>
                    <a:pt x="284" y="743"/>
                  </a:lnTo>
                  <a:lnTo>
                    <a:pt x="281" y="741"/>
                  </a:lnTo>
                  <a:lnTo>
                    <a:pt x="281" y="741"/>
                  </a:lnTo>
                  <a:lnTo>
                    <a:pt x="281" y="743"/>
                  </a:lnTo>
                  <a:lnTo>
                    <a:pt x="281" y="745"/>
                  </a:lnTo>
                  <a:lnTo>
                    <a:pt x="281" y="748"/>
                  </a:lnTo>
                  <a:lnTo>
                    <a:pt x="281" y="748"/>
                  </a:lnTo>
                  <a:lnTo>
                    <a:pt x="279" y="745"/>
                  </a:lnTo>
                  <a:lnTo>
                    <a:pt x="279" y="745"/>
                  </a:lnTo>
                  <a:lnTo>
                    <a:pt x="277" y="745"/>
                  </a:lnTo>
                  <a:lnTo>
                    <a:pt x="277" y="745"/>
                  </a:lnTo>
                  <a:lnTo>
                    <a:pt x="277" y="745"/>
                  </a:lnTo>
                  <a:lnTo>
                    <a:pt x="277" y="748"/>
                  </a:lnTo>
                  <a:lnTo>
                    <a:pt x="277" y="748"/>
                  </a:lnTo>
                  <a:lnTo>
                    <a:pt x="274" y="753"/>
                  </a:lnTo>
                  <a:lnTo>
                    <a:pt x="274" y="753"/>
                  </a:lnTo>
                  <a:lnTo>
                    <a:pt x="274" y="750"/>
                  </a:lnTo>
                  <a:lnTo>
                    <a:pt x="274" y="750"/>
                  </a:lnTo>
                  <a:lnTo>
                    <a:pt x="274" y="750"/>
                  </a:lnTo>
                  <a:lnTo>
                    <a:pt x="274" y="748"/>
                  </a:lnTo>
                  <a:lnTo>
                    <a:pt x="274" y="748"/>
                  </a:lnTo>
                  <a:lnTo>
                    <a:pt x="274" y="748"/>
                  </a:lnTo>
                  <a:lnTo>
                    <a:pt x="274" y="748"/>
                  </a:lnTo>
                  <a:lnTo>
                    <a:pt x="274" y="745"/>
                  </a:lnTo>
                  <a:lnTo>
                    <a:pt x="274" y="745"/>
                  </a:lnTo>
                  <a:lnTo>
                    <a:pt x="274" y="745"/>
                  </a:lnTo>
                  <a:lnTo>
                    <a:pt x="274" y="743"/>
                  </a:lnTo>
                  <a:lnTo>
                    <a:pt x="274" y="741"/>
                  </a:lnTo>
                  <a:lnTo>
                    <a:pt x="277" y="738"/>
                  </a:lnTo>
                  <a:lnTo>
                    <a:pt x="277" y="738"/>
                  </a:lnTo>
                  <a:lnTo>
                    <a:pt x="277" y="738"/>
                  </a:lnTo>
                  <a:lnTo>
                    <a:pt x="277" y="736"/>
                  </a:lnTo>
                  <a:lnTo>
                    <a:pt x="274" y="736"/>
                  </a:lnTo>
                  <a:lnTo>
                    <a:pt x="274" y="736"/>
                  </a:lnTo>
                  <a:lnTo>
                    <a:pt x="274" y="736"/>
                  </a:lnTo>
                  <a:lnTo>
                    <a:pt x="274" y="736"/>
                  </a:lnTo>
                  <a:lnTo>
                    <a:pt x="277" y="736"/>
                  </a:lnTo>
                  <a:lnTo>
                    <a:pt x="277" y="736"/>
                  </a:lnTo>
                  <a:lnTo>
                    <a:pt x="277" y="736"/>
                  </a:lnTo>
                  <a:lnTo>
                    <a:pt x="277" y="738"/>
                  </a:lnTo>
                  <a:lnTo>
                    <a:pt x="277" y="738"/>
                  </a:lnTo>
                  <a:lnTo>
                    <a:pt x="277" y="738"/>
                  </a:lnTo>
                  <a:lnTo>
                    <a:pt x="279" y="738"/>
                  </a:lnTo>
                  <a:lnTo>
                    <a:pt x="279" y="736"/>
                  </a:lnTo>
                  <a:lnTo>
                    <a:pt x="279" y="731"/>
                  </a:lnTo>
                  <a:lnTo>
                    <a:pt x="279" y="724"/>
                  </a:lnTo>
                  <a:lnTo>
                    <a:pt x="281" y="715"/>
                  </a:lnTo>
                  <a:lnTo>
                    <a:pt x="281" y="712"/>
                  </a:lnTo>
                  <a:lnTo>
                    <a:pt x="281" y="710"/>
                  </a:lnTo>
                  <a:lnTo>
                    <a:pt x="281" y="708"/>
                  </a:lnTo>
                  <a:lnTo>
                    <a:pt x="281" y="708"/>
                  </a:lnTo>
                  <a:lnTo>
                    <a:pt x="281" y="705"/>
                  </a:lnTo>
                  <a:lnTo>
                    <a:pt x="281" y="705"/>
                  </a:lnTo>
                  <a:lnTo>
                    <a:pt x="284" y="703"/>
                  </a:lnTo>
                  <a:lnTo>
                    <a:pt x="286" y="698"/>
                  </a:lnTo>
                  <a:lnTo>
                    <a:pt x="286" y="696"/>
                  </a:lnTo>
                  <a:lnTo>
                    <a:pt x="289" y="693"/>
                  </a:lnTo>
                  <a:lnTo>
                    <a:pt x="289" y="691"/>
                  </a:lnTo>
                  <a:lnTo>
                    <a:pt x="289" y="691"/>
                  </a:lnTo>
                  <a:lnTo>
                    <a:pt x="289" y="691"/>
                  </a:lnTo>
                  <a:lnTo>
                    <a:pt x="289" y="691"/>
                  </a:lnTo>
                  <a:lnTo>
                    <a:pt x="289" y="691"/>
                  </a:lnTo>
                  <a:lnTo>
                    <a:pt x="286" y="691"/>
                  </a:lnTo>
                  <a:lnTo>
                    <a:pt x="286" y="691"/>
                  </a:lnTo>
                  <a:lnTo>
                    <a:pt x="286" y="691"/>
                  </a:lnTo>
                  <a:lnTo>
                    <a:pt x="286" y="693"/>
                  </a:lnTo>
                  <a:lnTo>
                    <a:pt x="286" y="693"/>
                  </a:lnTo>
                  <a:lnTo>
                    <a:pt x="284" y="691"/>
                  </a:lnTo>
                  <a:lnTo>
                    <a:pt x="281" y="679"/>
                  </a:lnTo>
                  <a:lnTo>
                    <a:pt x="284" y="672"/>
                  </a:lnTo>
                  <a:lnTo>
                    <a:pt x="286" y="663"/>
                  </a:lnTo>
                  <a:lnTo>
                    <a:pt x="286" y="660"/>
                  </a:lnTo>
                  <a:lnTo>
                    <a:pt x="286" y="658"/>
                  </a:lnTo>
                  <a:lnTo>
                    <a:pt x="286" y="655"/>
                  </a:lnTo>
                  <a:lnTo>
                    <a:pt x="286" y="648"/>
                  </a:lnTo>
                  <a:lnTo>
                    <a:pt x="286" y="648"/>
                  </a:lnTo>
                  <a:lnTo>
                    <a:pt x="286" y="651"/>
                  </a:lnTo>
                  <a:lnTo>
                    <a:pt x="284" y="651"/>
                  </a:lnTo>
                  <a:lnTo>
                    <a:pt x="284" y="653"/>
                  </a:lnTo>
                  <a:lnTo>
                    <a:pt x="284" y="655"/>
                  </a:lnTo>
                  <a:lnTo>
                    <a:pt x="284" y="655"/>
                  </a:lnTo>
                  <a:lnTo>
                    <a:pt x="284" y="646"/>
                  </a:lnTo>
                  <a:lnTo>
                    <a:pt x="284" y="646"/>
                  </a:lnTo>
                  <a:lnTo>
                    <a:pt x="284" y="644"/>
                  </a:lnTo>
                  <a:lnTo>
                    <a:pt x="284" y="644"/>
                  </a:lnTo>
                  <a:lnTo>
                    <a:pt x="281" y="644"/>
                  </a:lnTo>
                  <a:lnTo>
                    <a:pt x="281" y="644"/>
                  </a:lnTo>
                  <a:lnTo>
                    <a:pt x="281" y="644"/>
                  </a:lnTo>
                  <a:lnTo>
                    <a:pt x="281" y="644"/>
                  </a:lnTo>
                  <a:lnTo>
                    <a:pt x="281" y="644"/>
                  </a:lnTo>
                  <a:lnTo>
                    <a:pt x="281" y="646"/>
                  </a:lnTo>
                  <a:lnTo>
                    <a:pt x="281" y="646"/>
                  </a:lnTo>
                  <a:lnTo>
                    <a:pt x="279" y="646"/>
                  </a:lnTo>
                  <a:lnTo>
                    <a:pt x="279" y="646"/>
                  </a:lnTo>
                  <a:lnTo>
                    <a:pt x="279" y="646"/>
                  </a:lnTo>
                  <a:lnTo>
                    <a:pt x="279" y="646"/>
                  </a:lnTo>
                  <a:lnTo>
                    <a:pt x="279" y="646"/>
                  </a:lnTo>
                  <a:lnTo>
                    <a:pt x="279" y="648"/>
                  </a:lnTo>
                  <a:lnTo>
                    <a:pt x="279" y="648"/>
                  </a:lnTo>
                  <a:lnTo>
                    <a:pt x="279" y="648"/>
                  </a:lnTo>
                  <a:lnTo>
                    <a:pt x="281" y="651"/>
                  </a:lnTo>
                  <a:lnTo>
                    <a:pt x="279" y="653"/>
                  </a:lnTo>
                  <a:lnTo>
                    <a:pt x="279" y="653"/>
                  </a:lnTo>
                  <a:lnTo>
                    <a:pt x="279" y="651"/>
                  </a:lnTo>
                  <a:lnTo>
                    <a:pt x="279" y="651"/>
                  </a:lnTo>
                  <a:lnTo>
                    <a:pt x="279" y="651"/>
                  </a:lnTo>
                  <a:lnTo>
                    <a:pt x="279" y="651"/>
                  </a:lnTo>
                  <a:lnTo>
                    <a:pt x="279" y="651"/>
                  </a:lnTo>
                  <a:lnTo>
                    <a:pt x="277" y="653"/>
                  </a:lnTo>
                  <a:lnTo>
                    <a:pt x="277" y="658"/>
                  </a:lnTo>
                  <a:lnTo>
                    <a:pt x="279" y="660"/>
                  </a:lnTo>
                  <a:lnTo>
                    <a:pt x="279" y="663"/>
                  </a:lnTo>
                  <a:lnTo>
                    <a:pt x="279" y="663"/>
                  </a:lnTo>
                  <a:lnTo>
                    <a:pt x="277" y="663"/>
                  </a:lnTo>
                  <a:lnTo>
                    <a:pt x="277" y="665"/>
                  </a:lnTo>
                  <a:lnTo>
                    <a:pt x="277" y="667"/>
                  </a:lnTo>
                  <a:lnTo>
                    <a:pt x="277" y="665"/>
                  </a:lnTo>
                  <a:lnTo>
                    <a:pt x="277" y="663"/>
                  </a:lnTo>
                  <a:lnTo>
                    <a:pt x="274" y="663"/>
                  </a:lnTo>
                  <a:lnTo>
                    <a:pt x="274" y="663"/>
                  </a:lnTo>
                  <a:lnTo>
                    <a:pt x="272" y="663"/>
                  </a:lnTo>
                  <a:lnTo>
                    <a:pt x="272" y="660"/>
                  </a:lnTo>
                  <a:lnTo>
                    <a:pt x="272" y="658"/>
                  </a:lnTo>
                  <a:lnTo>
                    <a:pt x="274" y="644"/>
                  </a:lnTo>
                  <a:lnTo>
                    <a:pt x="274" y="639"/>
                  </a:lnTo>
                  <a:lnTo>
                    <a:pt x="274" y="637"/>
                  </a:lnTo>
                  <a:lnTo>
                    <a:pt x="272" y="632"/>
                  </a:lnTo>
                  <a:lnTo>
                    <a:pt x="272" y="632"/>
                  </a:lnTo>
                  <a:lnTo>
                    <a:pt x="272" y="627"/>
                  </a:lnTo>
                  <a:lnTo>
                    <a:pt x="270" y="625"/>
                  </a:lnTo>
                  <a:lnTo>
                    <a:pt x="272" y="620"/>
                  </a:lnTo>
                  <a:lnTo>
                    <a:pt x="272" y="618"/>
                  </a:lnTo>
                  <a:lnTo>
                    <a:pt x="270" y="615"/>
                  </a:lnTo>
                  <a:lnTo>
                    <a:pt x="270" y="613"/>
                  </a:lnTo>
                  <a:lnTo>
                    <a:pt x="267" y="613"/>
                  </a:lnTo>
                  <a:lnTo>
                    <a:pt x="265" y="608"/>
                  </a:lnTo>
                  <a:lnTo>
                    <a:pt x="263" y="603"/>
                  </a:lnTo>
                  <a:lnTo>
                    <a:pt x="263" y="599"/>
                  </a:lnTo>
                  <a:lnTo>
                    <a:pt x="263" y="596"/>
                  </a:lnTo>
                  <a:lnTo>
                    <a:pt x="263" y="592"/>
                  </a:lnTo>
                  <a:lnTo>
                    <a:pt x="263" y="592"/>
                  </a:lnTo>
                  <a:lnTo>
                    <a:pt x="263" y="599"/>
                  </a:lnTo>
                  <a:lnTo>
                    <a:pt x="260" y="599"/>
                  </a:lnTo>
                  <a:lnTo>
                    <a:pt x="260" y="596"/>
                  </a:lnTo>
                  <a:lnTo>
                    <a:pt x="260" y="596"/>
                  </a:lnTo>
                  <a:lnTo>
                    <a:pt x="260" y="596"/>
                  </a:lnTo>
                  <a:lnTo>
                    <a:pt x="260" y="596"/>
                  </a:lnTo>
                  <a:lnTo>
                    <a:pt x="258" y="596"/>
                  </a:lnTo>
                  <a:lnTo>
                    <a:pt x="260" y="594"/>
                  </a:lnTo>
                  <a:lnTo>
                    <a:pt x="260" y="594"/>
                  </a:lnTo>
                  <a:lnTo>
                    <a:pt x="260" y="594"/>
                  </a:lnTo>
                  <a:lnTo>
                    <a:pt x="260" y="594"/>
                  </a:lnTo>
                  <a:lnTo>
                    <a:pt x="260" y="594"/>
                  </a:lnTo>
                  <a:lnTo>
                    <a:pt x="260" y="594"/>
                  </a:lnTo>
                  <a:lnTo>
                    <a:pt x="260" y="594"/>
                  </a:lnTo>
                  <a:lnTo>
                    <a:pt x="260" y="592"/>
                  </a:lnTo>
                  <a:lnTo>
                    <a:pt x="260" y="592"/>
                  </a:lnTo>
                  <a:lnTo>
                    <a:pt x="260" y="592"/>
                  </a:lnTo>
                  <a:lnTo>
                    <a:pt x="260" y="592"/>
                  </a:lnTo>
                  <a:lnTo>
                    <a:pt x="260" y="592"/>
                  </a:lnTo>
                  <a:lnTo>
                    <a:pt x="260" y="589"/>
                  </a:lnTo>
                  <a:lnTo>
                    <a:pt x="260" y="589"/>
                  </a:lnTo>
                  <a:lnTo>
                    <a:pt x="260" y="589"/>
                  </a:lnTo>
                  <a:lnTo>
                    <a:pt x="260" y="589"/>
                  </a:lnTo>
                  <a:lnTo>
                    <a:pt x="260" y="589"/>
                  </a:lnTo>
                  <a:lnTo>
                    <a:pt x="260" y="589"/>
                  </a:lnTo>
                  <a:lnTo>
                    <a:pt x="260" y="589"/>
                  </a:lnTo>
                  <a:lnTo>
                    <a:pt x="258" y="589"/>
                  </a:lnTo>
                  <a:lnTo>
                    <a:pt x="258" y="589"/>
                  </a:lnTo>
                  <a:lnTo>
                    <a:pt x="258" y="587"/>
                  </a:lnTo>
                  <a:lnTo>
                    <a:pt x="258" y="587"/>
                  </a:lnTo>
                  <a:lnTo>
                    <a:pt x="258" y="587"/>
                  </a:lnTo>
                  <a:lnTo>
                    <a:pt x="258" y="587"/>
                  </a:lnTo>
                  <a:lnTo>
                    <a:pt x="258" y="587"/>
                  </a:lnTo>
                  <a:lnTo>
                    <a:pt x="258" y="587"/>
                  </a:lnTo>
                  <a:lnTo>
                    <a:pt x="258" y="587"/>
                  </a:lnTo>
                  <a:lnTo>
                    <a:pt x="260" y="587"/>
                  </a:lnTo>
                  <a:lnTo>
                    <a:pt x="260" y="587"/>
                  </a:lnTo>
                  <a:lnTo>
                    <a:pt x="260" y="584"/>
                  </a:lnTo>
                  <a:lnTo>
                    <a:pt x="260" y="584"/>
                  </a:lnTo>
                  <a:lnTo>
                    <a:pt x="260" y="582"/>
                  </a:lnTo>
                  <a:lnTo>
                    <a:pt x="260" y="582"/>
                  </a:lnTo>
                  <a:lnTo>
                    <a:pt x="260" y="582"/>
                  </a:lnTo>
                  <a:lnTo>
                    <a:pt x="260" y="582"/>
                  </a:lnTo>
                  <a:lnTo>
                    <a:pt x="260" y="582"/>
                  </a:lnTo>
                  <a:lnTo>
                    <a:pt x="260" y="582"/>
                  </a:lnTo>
                  <a:lnTo>
                    <a:pt x="260" y="582"/>
                  </a:lnTo>
                  <a:lnTo>
                    <a:pt x="260" y="582"/>
                  </a:lnTo>
                  <a:lnTo>
                    <a:pt x="260" y="582"/>
                  </a:lnTo>
                  <a:lnTo>
                    <a:pt x="263" y="582"/>
                  </a:lnTo>
                  <a:lnTo>
                    <a:pt x="263" y="582"/>
                  </a:lnTo>
                  <a:lnTo>
                    <a:pt x="263" y="580"/>
                  </a:lnTo>
                  <a:lnTo>
                    <a:pt x="263" y="580"/>
                  </a:lnTo>
                  <a:lnTo>
                    <a:pt x="263" y="580"/>
                  </a:lnTo>
                  <a:lnTo>
                    <a:pt x="263" y="580"/>
                  </a:lnTo>
                  <a:lnTo>
                    <a:pt x="263" y="580"/>
                  </a:lnTo>
                  <a:lnTo>
                    <a:pt x="263" y="580"/>
                  </a:lnTo>
                  <a:lnTo>
                    <a:pt x="263" y="577"/>
                  </a:lnTo>
                  <a:lnTo>
                    <a:pt x="263" y="577"/>
                  </a:lnTo>
                  <a:lnTo>
                    <a:pt x="263" y="577"/>
                  </a:lnTo>
                  <a:lnTo>
                    <a:pt x="263" y="577"/>
                  </a:lnTo>
                  <a:lnTo>
                    <a:pt x="263" y="577"/>
                  </a:lnTo>
                  <a:lnTo>
                    <a:pt x="260" y="577"/>
                  </a:lnTo>
                  <a:lnTo>
                    <a:pt x="260" y="577"/>
                  </a:lnTo>
                  <a:lnTo>
                    <a:pt x="258" y="577"/>
                  </a:lnTo>
                  <a:lnTo>
                    <a:pt x="258" y="577"/>
                  </a:lnTo>
                  <a:lnTo>
                    <a:pt x="258" y="575"/>
                  </a:lnTo>
                  <a:lnTo>
                    <a:pt x="258" y="575"/>
                  </a:lnTo>
                  <a:lnTo>
                    <a:pt x="260" y="575"/>
                  </a:lnTo>
                  <a:lnTo>
                    <a:pt x="258" y="575"/>
                  </a:lnTo>
                  <a:lnTo>
                    <a:pt x="258" y="573"/>
                  </a:lnTo>
                  <a:lnTo>
                    <a:pt x="255" y="570"/>
                  </a:lnTo>
                  <a:lnTo>
                    <a:pt x="258" y="570"/>
                  </a:lnTo>
                  <a:lnTo>
                    <a:pt x="258" y="570"/>
                  </a:lnTo>
                  <a:lnTo>
                    <a:pt x="258" y="570"/>
                  </a:lnTo>
                  <a:lnTo>
                    <a:pt x="258" y="568"/>
                  </a:lnTo>
                  <a:lnTo>
                    <a:pt x="258" y="568"/>
                  </a:lnTo>
                  <a:lnTo>
                    <a:pt x="258" y="568"/>
                  </a:lnTo>
                  <a:lnTo>
                    <a:pt x="255" y="568"/>
                  </a:lnTo>
                  <a:lnTo>
                    <a:pt x="255" y="568"/>
                  </a:lnTo>
                  <a:lnTo>
                    <a:pt x="255" y="566"/>
                  </a:lnTo>
                  <a:lnTo>
                    <a:pt x="255" y="566"/>
                  </a:lnTo>
                  <a:lnTo>
                    <a:pt x="255" y="566"/>
                  </a:lnTo>
                  <a:lnTo>
                    <a:pt x="253" y="563"/>
                  </a:lnTo>
                  <a:lnTo>
                    <a:pt x="251" y="563"/>
                  </a:lnTo>
                  <a:lnTo>
                    <a:pt x="251" y="563"/>
                  </a:lnTo>
                  <a:lnTo>
                    <a:pt x="251" y="563"/>
                  </a:lnTo>
                  <a:lnTo>
                    <a:pt x="251" y="566"/>
                  </a:lnTo>
                  <a:lnTo>
                    <a:pt x="251" y="566"/>
                  </a:lnTo>
                  <a:lnTo>
                    <a:pt x="248" y="563"/>
                  </a:lnTo>
                  <a:lnTo>
                    <a:pt x="251" y="563"/>
                  </a:lnTo>
                  <a:lnTo>
                    <a:pt x="251" y="563"/>
                  </a:lnTo>
                  <a:lnTo>
                    <a:pt x="251" y="561"/>
                  </a:lnTo>
                  <a:lnTo>
                    <a:pt x="251" y="561"/>
                  </a:lnTo>
                  <a:lnTo>
                    <a:pt x="248" y="563"/>
                  </a:lnTo>
                  <a:lnTo>
                    <a:pt x="248" y="563"/>
                  </a:lnTo>
                  <a:lnTo>
                    <a:pt x="248" y="561"/>
                  </a:lnTo>
                  <a:lnTo>
                    <a:pt x="248" y="561"/>
                  </a:lnTo>
                  <a:lnTo>
                    <a:pt x="248" y="558"/>
                  </a:lnTo>
                  <a:lnTo>
                    <a:pt x="246" y="558"/>
                  </a:lnTo>
                  <a:lnTo>
                    <a:pt x="246" y="558"/>
                  </a:lnTo>
                  <a:lnTo>
                    <a:pt x="246" y="558"/>
                  </a:lnTo>
                  <a:lnTo>
                    <a:pt x="244" y="556"/>
                  </a:lnTo>
                  <a:lnTo>
                    <a:pt x="244" y="556"/>
                  </a:lnTo>
                  <a:lnTo>
                    <a:pt x="244" y="556"/>
                  </a:lnTo>
                  <a:lnTo>
                    <a:pt x="244" y="556"/>
                  </a:lnTo>
                  <a:lnTo>
                    <a:pt x="244" y="554"/>
                  </a:lnTo>
                  <a:lnTo>
                    <a:pt x="241" y="554"/>
                  </a:lnTo>
                  <a:lnTo>
                    <a:pt x="241" y="554"/>
                  </a:lnTo>
                  <a:lnTo>
                    <a:pt x="239" y="556"/>
                  </a:lnTo>
                  <a:lnTo>
                    <a:pt x="239" y="554"/>
                  </a:lnTo>
                  <a:lnTo>
                    <a:pt x="241" y="554"/>
                  </a:lnTo>
                  <a:lnTo>
                    <a:pt x="241" y="551"/>
                  </a:lnTo>
                  <a:lnTo>
                    <a:pt x="241" y="551"/>
                  </a:lnTo>
                  <a:lnTo>
                    <a:pt x="241" y="549"/>
                  </a:lnTo>
                  <a:lnTo>
                    <a:pt x="241" y="549"/>
                  </a:lnTo>
                  <a:lnTo>
                    <a:pt x="241" y="549"/>
                  </a:lnTo>
                  <a:lnTo>
                    <a:pt x="239" y="549"/>
                  </a:lnTo>
                  <a:lnTo>
                    <a:pt x="239" y="549"/>
                  </a:lnTo>
                  <a:lnTo>
                    <a:pt x="239" y="549"/>
                  </a:lnTo>
                  <a:lnTo>
                    <a:pt x="237" y="547"/>
                  </a:lnTo>
                  <a:lnTo>
                    <a:pt x="237" y="547"/>
                  </a:lnTo>
                  <a:lnTo>
                    <a:pt x="237" y="547"/>
                  </a:lnTo>
                  <a:lnTo>
                    <a:pt x="239" y="547"/>
                  </a:lnTo>
                  <a:lnTo>
                    <a:pt x="239" y="547"/>
                  </a:lnTo>
                  <a:lnTo>
                    <a:pt x="239" y="547"/>
                  </a:lnTo>
                  <a:lnTo>
                    <a:pt x="241" y="547"/>
                  </a:lnTo>
                  <a:lnTo>
                    <a:pt x="241" y="544"/>
                  </a:lnTo>
                  <a:lnTo>
                    <a:pt x="239" y="544"/>
                  </a:lnTo>
                  <a:lnTo>
                    <a:pt x="239" y="544"/>
                  </a:lnTo>
                  <a:lnTo>
                    <a:pt x="241" y="542"/>
                  </a:lnTo>
                  <a:lnTo>
                    <a:pt x="241" y="542"/>
                  </a:lnTo>
                  <a:lnTo>
                    <a:pt x="241" y="540"/>
                  </a:lnTo>
                  <a:lnTo>
                    <a:pt x="241" y="540"/>
                  </a:lnTo>
                  <a:lnTo>
                    <a:pt x="241" y="537"/>
                  </a:lnTo>
                  <a:lnTo>
                    <a:pt x="244" y="537"/>
                  </a:lnTo>
                  <a:lnTo>
                    <a:pt x="244" y="537"/>
                  </a:lnTo>
                  <a:lnTo>
                    <a:pt x="239" y="535"/>
                  </a:lnTo>
                  <a:lnTo>
                    <a:pt x="239" y="535"/>
                  </a:lnTo>
                  <a:lnTo>
                    <a:pt x="239" y="535"/>
                  </a:lnTo>
                  <a:lnTo>
                    <a:pt x="239" y="532"/>
                  </a:lnTo>
                  <a:lnTo>
                    <a:pt x="239" y="532"/>
                  </a:lnTo>
                  <a:lnTo>
                    <a:pt x="239" y="535"/>
                  </a:lnTo>
                  <a:lnTo>
                    <a:pt x="239" y="535"/>
                  </a:lnTo>
                  <a:lnTo>
                    <a:pt x="239" y="535"/>
                  </a:lnTo>
                  <a:lnTo>
                    <a:pt x="241" y="532"/>
                  </a:lnTo>
                  <a:lnTo>
                    <a:pt x="241" y="535"/>
                  </a:lnTo>
                  <a:lnTo>
                    <a:pt x="244" y="535"/>
                  </a:lnTo>
                  <a:lnTo>
                    <a:pt x="244" y="535"/>
                  </a:lnTo>
                  <a:lnTo>
                    <a:pt x="244" y="535"/>
                  </a:lnTo>
                  <a:lnTo>
                    <a:pt x="244" y="532"/>
                  </a:lnTo>
                  <a:lnTo>
                    <a:pt x="244" y="532"/>
                  </a:lnTo>
                  <a:lnTo>
                    <a:pt x="244" y="532"/>
                  </a:lnTo>
                  <a:lnTo>
                    <a:pt x="244" y="532"/>
                  </a:lnTo>
                  <a:lnTo>
                    <a:pt x="244" y="530"/>
                  </a:lnTo>
                  <a:lnTo>
                    <a:pt x="244" y="530"/>
                  </a:lnTo>
                  <a:lnTo>
                    <a:pt x="244" y="530"/>
                  </a:lnTo>
                  <a:lnTo>
                    <a:pt x="244" y="528"/>
                  </a:lnTo>
                  <a:lnTo>
                    <a:pt x="244" y="528"/>
                  </a:lnTo>
                  <a:lnTo>
                    <a:pt x="244" y="528"/>
                  </a:lnTo>
                  <a:lnTo>
                    <a:pt x="244" y="528"/>
                  </a:lnTo>
                  <a:lnTo>
                    <a:pt x="244" y="525"/>
                  </a:lnTo>
                  <a:lnTo>
                    <a:pt x="244" y="525"/>
                  </a:lnTo>
                  <a:lnTo>
                    <a:pt x="244" y="525"/>
                  </a:lnTo>
                  <a:lnTo>
                    <a:pt x="244" y="525"/>
                  </a:lnTo>
                  <a:lnTo>
                    <a:pt x="244" y="525"/>
                  </a:lnTo>
                  <a:lnTo>
                    <a:pt x="244" y="523"/>
                  </a:lnTo>
                  <a:lnTo>
                    <a:pt x="244" y="523"/>
                  </a:lnTo>
                  <a:lnTo>
                    <a:pt x="244" y="521"/>
                  </a:lnTo>
                  <a:lnTo>
                    <a:pt x="244" y="521"/>
                  </a:lnTo>
                  <a:lnTo>
                    <a:pt x="244" y="518"/>
                  </a:lnTo>
                  <a:lnTo>
                    <a:pt x="244" y="518"/>
                  </a:lnTo>
                  <a:lnTo>
                    <a:pt x="244" y="518"/>
                  </a:lnTo>
                  <a:lnTo>
                    <a:pt x="241" y="518"/>
                  </a:lnTo>
                  <a:lnTo>
                    <a:pt x="241" y="518"/>
                  </a:lnTo>
                  <a:lnTo>
                    <a:pt x="241" y="518"/>
                  </a:lnTo>
                  <a:lnTo>
                    <a:pt x="241" y="518"/>
                  </a:lnTo>
                  <a:lnTo>
                    <a:pt x="241" y="518"/>
                  </a:lnTo>
                  <a:lnTo>
                    <a:pt x="244" y="518"/>
                  </a:lnTo>
                  <a:lnTo>
                    <a:pt x="244" y="516"/>
                  </a:lnTo>
                  <a:lnTo>
                    <a:pt x="244" y="513"/>
                  </a:lnTo>
                  <a:lnTo>
                    <a:pt x="244" y="513"/>
                  </a:lnTo>
                  <a:lnTo>
                    <a:pt x="244" y="511"/>
                  </a:lnTo>
                  <a:lnTo>
                    <a:pt x="244" y="511"/>
                  </a:lnTo>
                  <a:lnTo>
                    <a:pt x="241" y="511"/>
                  </a:lnTo>
                  <a:lnTo>
                    <a:pt x="241" y="511"/>
                  </a:lnTo>
                  <a:lnTo>
                    <a:pt x="241" y="511"/>
                  </a:lnTo>
                  <a:lnTo>
                    <a:pt x="241" y="511"/>
                  </a:lnTo>
                  <a:lnTo>
                    <a:pt x="239" y="511"/>
                  </a:lnTo>
                  <a:lnTo>
                    <a:pt x="237" y="506"/>
                  </a:lnTo>
                  <a:lnTo>
                    <a:pt x="237" y="504"/>
                  </a:lnTo>
                  <a:lnTo>
                    <a:pt x="237" y="504"/>
                  </a:lnTo>
                  <a:lnTo>
                    <a:pt x="237" y="502"/>
                  </a:lnTo>
                  <a:lnTo>
                    <a:pt x="234" y="502"/>
                  </a:lnTo>
                  <a:lnTo>
                    <a:pt x="234" y="502"/>
                  </a:lnTo>
                  <a:lnTo>
                    <a:pt x="234" y="502"/>
                  </a:lnTo>
                  <a:lnTo>
                    <a:pt x="232" y="504"/>
                  </a:lnTo>
                  <a:lnTo>
                    <a:pt x="232" y="504"/>
                  </a:lnTo>
                  <a:lnTo>
                    <a:pt x="232" y="504"/>
                  </a:lnTo>
                  <a:lnTo>
                    <a:pt x="232" y="502"/>
                  </a:lnTo>
                  <a:lnTo>
                    <a:pt x="232" y="502"/>
                  </a:lnTo>
                  <a:lnTo>
                    <a:pt x="234" y="502"/>
                  </a:lnTo>
                  <a:lnTo>
                    <a:pt x="234" y="502"/>
                  </a:lnTo>
                  <a:lnTo>
                    <a:pt x="234" y="502"/>
                  </a:lnTo>
                  <a:lnTo>
                    <a:pt x="237" y="502"/>
                  </a:lnTo>
                  <a:lnTo>
                    <a:pt x="237" y="502"/>
                  </a:lnTo>
                  <a:lnTo>
                    <a:pt x="237" y="502"/>
                  </a:lnTo>
                  <a:lnTo>
                    <a:pt x="237" y="504"/>
                  </a:lnTo>
                  <a:lnTo>
                    <a:pt x="237" y="504"/>
                  </a:lnTo>
                  <a:lnTo>
                    <a:pt x="239" y="504"/>
                  </a:lnTo>
                  <a:lnTo>
                    <a:pt x="239" y="506"/>
                  </a:lnTo>
                  <a:lnTo>
                    <a:pt x="241" y="509"/>
                  </a:lnTo>
                  <a:lnTo>
                    <a:pt x="241" y="509"/>
                  </a:lnTo>
                  <a:lnTo>
                    <a:pt x="244" y="509"/>
                  </a:lnTo>
                  <a:lnTo>
                    <a:pt x="246" y="511"/>
                  </a:lnTo>
                  <a:lnTo>
                    <a:pt x="246" y="511"/>
                  </a:lnTo>
                  <a:lnTo>
                    <a:pt x="246" y="513"/>
                  </a:lnTo>
                  <a:lnTo>
                    <a:pt x="248" y="513"/>
                  </a:lnTo>
                  <a:lnTo>
                    <a:pt x="248" y="516"/>
                  </a:lnTo>
                  <a:lnTo>
                    <a:pt x="248" y="516"/>
                  </a:lnTo>
                  <a:lnTo>
                    <a:pt x="248" y="516"/>
                  </a:lnTo>
                  <a:lnTo>
                    <a:pt x="251" y="516"/>
                  </a:lnTo>
                  <a:lnTo>
                    <a:pt x="253" y="516"/>
                  </a:lnTo>
                  <a:lnTo>
                    <a:pt x="255" y="513"/>
                  </a:lnTo>
                  <a:lnTo>
                    <a:pt x="255" y="513"/>
                  </a:lnTo>
                  <a:lnTo>
                    <a:pt x="255" y="513"/>
                  </a:lnTo>
                  <a:lnTo>
                    <a:pt x="258" y="511"/>
                  </a:lnTo>
                  <a:lnTo>
                    <a:pt x="260" y="509"/>
                  </a:lnTo>
                  <a:lnTo>
                    <a:pt x="260" y="509"/>
                  </a:lnTo>
                  <a:lnTo>
                    <a:pt x="263" y="509"/>
                  </a:lnTo>
                  <a:lnTo>
                    <a:pt x="267" y="502"/>
                  </a:lnTo>
                  <a:lnTo>
                    <a:pt x="274" y="497"/>
                  </a:lnTo>
                  <a:lnTo>
                    <a:pt x="279" y="492"/>
                  </a:lnTo>
                  <a:lnTo>
                    <a:pt x="284" y="487"/>
                  </a:lnTo>
                  <a:lnTo>
                    <a:pt x="284" y="487"/>
                  </a:lnTo>
                  <a:lnTo>
                    <a:pt x="284" y="487"/>
                  </a:lnTo>
                  <a:lnTo>
                    <a:pt x="284" y="487"/>
                  </a:lnTo>
                  <a:lnTo>
                    <a:pt x="284" y="485"/>
                  </a:lnTo>
                  <a:lnTo>
                    <a:pt x="284" y="485"/>
                  </a:lnTo>
                  <a:lnTo>
                    <a:pt x="284" y="485"/>
                  </a:lnTo>
                  <a:lnTo>
                    <a:pt x="286" y="483"/>
                  </a:lnTo>
                  <a:lnTo>
                    <a:pt x="289" y="483"/>
                  </a:lnTo>
                  <a:lnTo>
                    <a:pt x="286" y="483"/>
                  </a:lnTo>
                  <a:lnTo>
                    <a:pt x="289" y="480"/>
                  </a:lnTo>
                  <a:lnTo>
                    <a:pt x="291" y="478"/>
                  </a:lnTo>
                  <a:lnTo>
                    <a:pt x="293" y="478"/>
                  </a:lnTo>
                  <a:lnTo>
                    <a:pt x="293" y="478"/>
                  </a:lnTo>
                  <a:lnTo>
                    <a:pt x="291" y="478"/>
                  </a:lnTo>
                  <a:lnTo>
                    <a:pt x="291" y="478"/>
                  </a:lnTo>
                  <a:lnTo>
                    <a:pt x="291" y="478"/>
                  </a:lnTo>
                  <a:lnTo>
                    <a:pt x="291" y="476"/>
                  </a:lnTo>
                  <a:lnTo>
                    <a:pt x="293" y="476"/>
                  </a:lnTo>
                  <a:lnTo>
                    <a:pt x="293" y="476"/>
                  </a:lnTo>
                  <a:lnTo>
                    <a:pt x="293" y="476"/>
                  </a:lnTo>
                  <a:lnTo>
                    <a:pt x="296" y="473"/>
                  </a:lnTo>
                  <a:lnTo>
                    <a:pt x="296" y="473"/>
                  </a:lnTo>
                  <a:lnTo>
                    <a:pt x="303" y="469"/>
                  </a:lnTo>
                  <a:lnTo>
                    <a:pt x="303" y="466"/>
                  </a:lnTo>
                  <a:lnTo>
                    <a:pt x="303" y="466"/>
                  </a:lnTo>
                  <a:lnTo>
                    <a:pt x="303" y="466"/>
                  </a:lnTo>
                  <a:lnTo>
                    <a:pt x="303" y="466"/>
                  </a:lnTo>
                  <a:lnTo>
                    <a:pt x="303" y="466"/>
                  </a:lnTo>
                  <a:lnTo>
                    <a:pt x="303" y="466"/>
                  </a:lnTo>
                  <a:lnTo>
                    <a:pt x="303" y="466"/>
                  </a:lnTo>
                  <a:lnTo>
                    <a:pt x="303" y="466"/>
                  </a:lnTo>
                  <a:lnTo>
                    <a:pt x="303" y="466"/>
                  </a:lnTo>
                  <a:lnTo>
                    <a:pt x="303" y="466"/>
                  </a:lnTo>
                  <a:lnTo>
                    <a:pt x="305" y="466"/>
                  </a:lnTo>
                  <a:lnTo>
                    <a:pt x="305" y="466"/>
                  </a:lnTo>
                  <a:lnTo>
                    <a:pt x="305" y="466"/>
                  </a:lnTo>
                  <a:lnTo>
                    <a:pt x="307" y="466"/>
                  </a:lnTo>
                  <a:lnTo>
                    <a:pt x="307" y="464"/>
                  </a:lnTo>
                  <a:lnTo>
                    <a:pt x="307" y="464"/>
                  </a:lnTo>
                  <a:lnTo>
                    <a:pt x="307" y="464"/>
                  </a:lnTo>
                  <a:lnTo>
                    <a:pt x="307" y="461"/>
                  </a:lnTo>
                  <a:lnTo>
                    <a:pt x="310" y="461"/>
                  </a:lnTo>
                  <a:lnTo>
                    <a:pt x="310" y="464"/>
                  </a:lnTo>
                  <a:lnTo>
                    <a:pt x="307" y="464"/>
                  </a:lnTo>
                  <a:lnTo>
                    <a:pt x="310" y="464"/>
                  </a:lnTo>
                  <a:lnTo>
                    <a:pt x="312" y="464"/>
                  </a:lnTo>
                  <a:lnTo>
                    <a:pt x="315" y="459"/>
                  </a:lnTo>
                  <a:lnTo>
                    <a:pt x="315" y="457"/>
                  </a:lnTo>
                  <a:lnTo>
                    <a:pt x="317" y="457"/>
                  </a:lnTo>
                  <a:lnTo>
                    <a:pt x="317" y="457"/>
                  </a:lnTo>
                  <a:lnTo>
                    <a:pt x="317" y="457"/>
                  </a:lnTo>
                  <a:lnTo>
                    <a:pt x="317" y="457"/>
                  </a:lnTo>
                  <a:lnTo>
                    <a:pt x="317" y="459"/>
                  </a:lnTo>
                  <a:lnTo>
                    <a:pt x="317" y="459"/>
                  </a:lnTo>
                  <a:lnTo>
                    <a:pt x="317" y="461"/>
                  </a:lnTo>
                  <a:lnTo>
                    <a:pt x="317" y="461"/>
                  </a:lnTo>
                  <a:lnTo>
                    <a:pt x="319" y="461"/>
                  </a:lnTo>
                  <a:lnTo>
                    <a:pt x="322" y="461"/>
                  </a:lnTo>
                  <a:lnTo>
                    <a:pt x="324" y="461"/>
                  </a:lnTo>
                  <a:lnTo>
                    <a:pt x="324" y="461"/>
                  </a:lnTo>
                  <a:lnTo>
                    <a:pt x="324" y="461"/>
                  </a:lnTo>
                  <a:lnTo>
                    <a:pt x="324" y="461"/>
                  </a:lnTo>
                  <a:lnTo>
                    <a:pt x="324" y="461"/>
                  </a:lnTo>
                  <a:lnTo>
                    <a:pt x="324" y="461"/>
                  </a:lnTo>
                  <a:lnTo>
                    <a:pt x="324" y="461"/>
                  </a:lnTo>
                  <a:lnTo>
                    <a:pt x="324" y="461"/>
                  </a:lnTo>
                  <a:lnTo>
                    <a:pt x="324" y="459"/>
                  </a:lnTo>
                  <a:lnTo>
                    <a:pt x="324" y="457"/>
                  </a:lnTo>
                  <a:lnTo>
                    <a:pt x="322" y="452"/>
                  </a:lnTo>
                  <a:lnTo>
                    <a:pt x="322" y="452"/>
                  </a:lnTo>
                  <a:lnTo>
                    <a:pt x="324" y="454"/>
                  </a:lnTo>
                  <a:lnTo>
                    <a:pt x="326" y="457"/>
                  </a:lnTo>
                  <a:lnTo>
                    <a:pt x="326" y="457"/>
                  </a:lnTo>
                  <a:lnTo>
                    <a:pt x="329" y="457"/>
                  </a:lnTo>
                  <a:lnTo>
                    <a:pt x="329" y="457"/>
                  </a:lnTo>
                  <a:lnTo>
                    <a:pt x="331" y="457"/>
                  </a:lnTo>
                  <a:lnTo>
                    <a:pt x="331" y="457"/>
                  </a:lnTo>
                  <a:lnTo>
                    <a:pt x="331" y="457"/>
                  </a:lnTo>
                  <a:lnTo>
                    <a:pt x="331" y="454"/>
                  </a:lnTo>
                  <a:lnTo>
                    <a:pt x="331" y="454"/>
                  </a:lnTo>
                  <a:lnTo>
                    <a:pt x="331" y="454"/>
                  </a:lnTo>
                  <a:lnTo>
                    <a:pt x="331" y="454"/>
                  </a:lnTo>
                  <a:lnTo>
                    <a:pt x="331" y="454"/>
                  </a:lnTo>
                  <a:lnTo>
                    <a:pt x="331" y="454"/>
                  </a:lnTo>
                  <a:lnTo>
                    <a:pt x="331" y="452"/>
                  </a:lnTo>
                  <a:lnTo>
                    <a:pt x="331" y="454"/>
                  </a:lnTo>
                  <a:lnTo>
                    <a:pt x="331" y="454"/>
                  </a:lnTo>
                  <a:lnTo>
                    <a:pt x="329" y="454"/>
                  </a:lnTo>
                  <a:lnTo>
                    <a:pt x="331" y="452"/>
                  </a:lnTo>
                  <a:lnTo>
                    <a:pt x="331" y="452"/>
                  </a:lnTo>
                  <a:lnTo>
                    <a:pt x="331" y="450"/>
                  </a:lnTo>
                  <a:lnTo>
                    <a:pt x="331" y="450"/>
                  </a:lnTo>
                  <a:lnTo>
                    <a:pt x="331" y="450"/>
                  </a:lnTo>
                  <a:lnTo>
                    <a:pt x="331" y="452"/>
                  </a:lnTo>
                  <a:lnTo>
                    <a:pt x="331" y="452"/>
                  </a:lnTo>
                  <a:lnTo>
                    <a:pt x="331" y="450"/>
                  </a:lnTo>
                  <a:lnTo>
                    <a:pt x="334" y="447"/>
                  </a:lnTo>
                  <a:lnTo>
                    <a:pt x="336" y="445"/>
                  </a:lnTo>
                  <a:lnTo>
                    <a:pt x="336" y="445"/>
                  </a:lnTo>
                  <a:lnTo>
                    <a:pt x="336" y="442"/>
                  </a:lnTo>
                  <a:lnTo>
                    <a:pt x="336" y="442"/>
                  </a:lnTo>
                  <a:lnTo>
                    <a:pt x="336" y="442"/>
                  </a:lnTo>
                  <a:lnTo>
                    <a:pt x="336" y="442"/>
                  </a:lnTo>
                  <a:lnTo>
                    <a:pt x="338" y="442"/>
                  </a:lnTo>
                  <a:lnTo>
                    <a:pt x="338" y="442"/>
                  </a:lnTo>
                  <a:lnTo>
                    <a:pt x="338" y="442"/>
                  </a:lnTo>
                  <a:lnTo>
                    <a:pt x="338" y="442"/>
                  </a:lnTo>
                  <a:lnTo>
                    <a:pt x="338" y="442"/>
                  </a:lnTo>
                  <a:lnTo>
                    <a:pt x="338" y="442"/>
                  </a:lnTo>
                  <a:lnTo>
                    <a:pt x="338" y="440"/>
                  </a:lnTo>
                  <a:lnTo>
                    <a:pt x="341" y="438"/>
                  </a:lnTo>
                  <a:lnTo>
                    <a:pt x="343" y="435"/>
                  </a:lnTo>
                  <a:lnTo>
                    <a:pt x="348" y="431"/>
                  </a:lnTo>
                  <a:lnTo>
                    <a:pt x="350" y="428"/>
                  </a:lnTo>
                  <a:lnTo>
                    <a:pt x="355" y="424"/>
                  </a:lnTo>
                  <a:lnTo>
                    <a:pt x="355" y="424"/>
                  </a:lnTo>
                  <a:lnTo>
                    <a:pt x="355" y="424"/>
                  </a:lnTo>
                  <a:lnTo>
                    <a:pt x="352" y="424"/>
                  </a:lnTo>
                  <a:lnTo>
                    <a:pt x="352" y="426"/>
                  </a:lnTo>
                  <a:lnTo>
                    <a:pt x="352" y="424"/>
                  </a:lnTo>
                  <a:lnTo>
                    <a:pt x="352" y="424"/>
                  </a:lnTo>
                  <a:lnTo>
                    <a:pt x="355" y="421"/>
                  </a:lnTo>
                  <a:lnTo>
                    <a:pt x="355" y="421"/>
                  </a:lnTo>
                  <a:lnTo>
                    <a:pt x="357" y="424"/>
                  </a:lnTo>
                  <a:lnTo>
                    <a:pt x="357" y="424"/>
                  </a:lnTo>
                  <a:lnTo>
                    <a:pt x="357" y="421"/>
                  </a:lnTo>
                  <a:lnTo>
                    <a:pt x="357" y="421"/>
                  </a:lnTo>
                  <a:lnTo>
                    <a:pt x="360" y="421"/>
                  </a:lnTo>
                  <a:lnTo>
                    <a:pt x="360" y="419"/>
                  </a:lnTo>
                  <a:lnTo>
                    <a:pt x="360" y="419"/>
                  </a:lnTo>
                  <a:lnTo>
                    <a:pt x="362" y="414"/>
                  </a:lnTo>
                  <a:lnTo>
                    <a:pt x="362" y="414"/>
                  </a:lnTo>
                  <a:lnTo>
                    <a:pt x="362" y="414"/>
                  </a:lnTo>
                  <a:lnTo>
                    <a:pt x="360" y="414"/>
                  </a:lnTo>
                  <a:lnTo>
                    <a:pt x="360" y="412"/>
                  </a:lnTo>
                  <a:lnTo>
                    <a:pt x="357" y="412"/>
                  </a:lnTo>
                  <a:lnTo>
                    <a:pt x="357" y="409"/>
                  </a:lnTo>
                  <a:lnTo>
                    <a:pt x="357" y="409"/>
                  </a:lnTo>
                  <a:lnTo>
                    <a:pt x="357" y="407"/>
                  </a:lnTo>
                  <a:lnTo>
                    <a:pt x="355" y="405"/>
                  </a:lnTo>
                  <a:lnTo>
                    <a:pt x="355" y="407"/>
                  </a:lnTo>
                  <a:lnTo>
                    <a:pt x="355" y="405"/>
                  </a:lnTo>
                  <a:lnTo>
                    <a:pt x="355" y="405"/>
                  </a:lnTo>
                  <a:lnTo>
                    <a:pt x="357" y="405"/>
                  </a:lnTo>
                  <a:lnTo>
                    <a:pt x="360" y="407"/>
                  </a:lnTo>
                  <a:lnTo>
                    <a:pt x="360" y="407"/>
                  </a:lnTo>
                  <a:lnTo>
                    <a:pt x="360" y="409"/>
                  </a:lnTo>
                  <a:lnTo>
                    <a:pt x="360" y="409"/>
                  </a:lnTo>
                  <a:lnTo>
                    <a:pt x="360" y="409"/>
                  </a:lnTo>
                  <a:lnTo>
                    <a:pt x="360" y="409"/>
                  </a:lnTo>
                  <a:lnTo>
                    <a:pt x="362" y="409"/>
                  </a:lnTo>
                  <a:lnTo>
                    <a:pt x="362" y="412"/>
                  </a:lnTo>
                  <a:lnTo>
                    <a:pt x="362" y="412"/>
                  </a:lnTo>
                  <a:lnTo>
                    <a:pt x="362" y="412"/>
                  </a:lnTo>
                  <a:lnTo>
                    <a:pt x="362" y="412"/>
                  </a:lnTo>
                  <a:lnTo>
                    <a:pt x="362" y="412"/>
                  </a:lnTo>
                  <a:lnTo>
                    <a:pt x="364" y="412"/>
                  </a:lnTo>
                  <a:lnTo>
                    <a:pt x="369" y="405"/>
                  </a:lnTo>
                  <a:lnTo>
                    <a:pt x="371" y="402"/>
                  </a:lnTo>
                  <a:lnTo>
                    <a:pt x="374" y="400"/>
                  </a:lnTo>
                  <a:lnTo>
                    <a:pt x="374" y="398"/>
                  </a:lnTo>
                  <a:lnTo>
                    <a:pt x="374" y="398"/>
                  </a:lnTo>
                  <a:lnTo>
                    <a:pt x="376" y="398"/>
                  </a:lnTo>
                  <a:lnTo>
                    <a:pt x="378" y="398"/>
                  </a:lnTo>
                  <a:lnTo>
                    <a:pt x="378" y="395"/>
                  </a:lnTo>
                  <a:lnTo>
                    <a:pt x="378" y="395"/>
                  </a:lnTo>
                  <a:lnTo>
                    <a:pt x="378" y="395"/>
                  </a:lnTo>
                  <a:lnTo>
                    <a:pt x="381" y="395"/>
                  </a:lnTo>
                  <a:lnTo>
                    <a:pt x="381" y="395"/>
                  </a:lnTo>
                  <a:lnTo>
                    <a:pt x="381" y="393"/>
                  </a:lnTo>
                  <a:lnTo>
                    <a:pt x="383" y="393"/>
                  </a:lnTo>
                  <a:lnTo>
                    <a:pt x="383" y="393"/>
                  </a:lnTo>
                  <a:lnTo>
                    <a:pt x="383" y="393"/>
                  </a:lnTo>
                  <a:lnTo>
                    <a:pt x="386" y="393"/>
                  </a:lnTo>
                  <a:lnTo>
                    <a:pt x="386" y="390"/>
                  </a:lnTo>
                  <a:lnTo>
                    <a:pt x="393" y="386"/>
                  </a:lnTo>
                  <a:lnTo>
                    <a:pt x="395" y="386"/>
                  </a:lnTo>
                  <a:lnTo>
                    <a:pt x="397" y="386"/>
                  </a:lnTo>
                  <a:lnTo>
                    <a:pt x="397" y="383"/>
                  </a:lnTo>
                  <a:lnTo>
                    <a:pt x="400" y="383"/>
                  </a:lnTo>
                  <a:lnTo>
                    <a:pt x="402" y="381"/>
                  </a:lnTo>
                  <a:lnTo>
                    <a:pt x="402" y="383"/>
                  </a:lnTo>
                  <a:lnTo>
                    <a:pt x="402" y="383"/>
                  </a:lnTo>
                  <a:lnTo>
                    <a:pt x="409" y="379"/>
                  </a:lnTo>
                  <a:lnTo>
                    <a:pt x="412" y="376"/>
                  </a:lnTo>
                  <a:lnTo>
                    <a:pt x="419" y="374"/>
                  </a:lnTo>
                  <a:lnTo>
                    <a:pt x="423" y="374"/>
                  </a:lnTo>
                  <a:lnTo>
                    <a:pt x="423" y="371"/>
                  </a:lnTo>
                  <a:lnTo>
                    <a:pt x="423" y="371"/>
                  </a:lnTo>
                  <a:lnTo>
                    <a:pt x="423" y="371"/>
                  </a:lnTo>
                  <a:lnTo>
                    <a:pt x="423" y="369"/>
                  </a:lnTo>
                  <a:lnTo>
                    <a:pt x="421" y="369"/>
                  </a:lnTo>
                  <a:lnTo>
                    <a:pt x="421" y="367"/>
                  </a:lnTo>
                  <a:lnTo>
                    <a:pt x="421" y="367"/>
                  </a:lnTo>
                  <a:lnTo>
                    <a:pt x="423" y="367"/>
                  </a:lnTo>
                  <a:lnTo>
                    <a:pt x="423" y="367"/>
                  </a:lnTo>
                  <a:lnTo>
                    <a:pt x="423" y="367"/>
                  </a:lnTo>
                  <a:lnTo>
                    <a:pt x="423" y="367"/>
                  </a:lnTo>
                  <a:lnTo>
                    <a:pt x="423" y="367"/>
                  </a:lnTo>
                  <a:lnTo>
                    <a:pt x="423" y="371"/>
                  </a:lnTo>
                  <a:lnTo>
                    <a:pt x="426" y="371"/>
                  </a:lnTo>
                  <a:lnTo>
                    <a:pt x="426" y="371"/>
                  </a:lnTo>
                  <a:lnTo>
                    <a:pt x="426" y="371"/>
                  </a:lnTo>
                  <a:lnTo>
                    <a:pt x="428" y="371"/>
                  </a:lnTo>
                  <a:lnTo>
                    <a:pt x="428" y="369"/>
                  </a:lnTo>
                  <a:lnTo>
                    <a:pt x="445" y="364"/>
                  </a:lnTo>
                  <a:lnTo>
                    <a:pt x="445" y="364"/>
                  </a:lnTo>
                  <a:lnTo>
                    <a:pt x="445" y="362"/>
                  </a:lnTo>
                  <a:lnTo>
                    <a:pt x="445" y="362"/>
                  </a:lnTo>
                  <a:lnTo>
                    <a:pt x="445" y="362"/>
                  </a:lnTo>
                  <a:lnTo>
                    <a:pt x="445" y="362"/>
                  </a:lnTo>
                  <a:lnTo>
                    <a:pt x="445" y="362"/>
                  </a:lnTo>
                  <a:lnTo>
                    <a:pt x="445" y="362"/>
                  </a:lnTo>
                  <a:lnTo>
                    <a:pt x="447" y="362"/>
                  </a:lnTo>
                  <a:lnTo>
                    <a:pt x="449" y="360"/>
                  </a:lnTo>
                  <a:lnTo>
                    <a:pt x="449" y="362"/>
                  </a:lnTo>
                  <a:lnTo>
                    <a:pt x="449" y="362"/>
                  </a:lnTo>
                  <a:lnTo>
                    <a:pt x="452" y="360"/>
                  </a:lnTo>
                  <a:lnTo>
                    <a:pt x="454" y="360"/>
                  </a:lnTo>
                  <a:lnTo>
                    <a:pt x="452" y="357"/>
                  </a:lnTo>
                  <a:lnTo>
                    <a:pt x="454" y="357"/>
                  </a:lnTo>
                  <a:lnTo>
                    <a:pt x="454" y="360"/>
                  </a:lnTo>
                  <a:lnTo>
                    <a:pt x="454" y="360"/>
                  </a:lnTo>
                  <a:lnTo>
                    <a:pt x="464" y="360"/>
                  </a:lnTo>
                  <a:lnTo>
                    <a:pt x="466" y="357"/>
                  </a:lnTo>
                  <a:lnTo>
                    <a:pt x="468" y="357"/>
                  </a:lnTo>
                  <a:lnTo>
                    <a:pt x="471" y="355"/>
                  </a:lnTo>
                  <a:lnTo>
                    <a:pt x="473" y="355"/>
                  </a:lnTo>
                  <a:lnTo>
                    <a:pt x="473" y="355"/>
                  </a:lnTo>
                  <a:lnTo>
                    <a:pt x="475" y="355"/>
                  </a:lnTo>
                  <a:lnTo>
                    <a:pt x="475" y="355"/>
                  </a:lnTo>
                  <a:lnTo>
                    <a:pt x="475" y="355"/>
                  </a:lnTo>
                  <a:lnTo>
                    <a:pt x="478" y="353"/>
                  </a:lnTo>
                  <a:lnTo>
                    <a:pt x="478" y="353"/>
                  </a:lnTo>
                  <a:lnTo>
                    <a:pt x="475" y="353"/>
                  </a:lnTo>
                  <a:lnTo>
                    <a:pt x="475" y="353"/>
                  </a:lnTo>
                  <a:lnTo>
                    <a:pt x="475" y="353"/>
                  </a:lnTo>
                  <a:lnTo>
                    <a:pt x="475" y="350"/>
                  </a:lnTo>
                  <a:lnTo>
                    <a:pt x="475" y="350"/>
                  </a:lnTo>
                  <a:lnTo>
                    <a:pt x="478" y="350"/>
                  </a:lnTo>
                  <a:lnTo>
                    <a:pt x="478" y="350"/>
                  </a:lnTo>
                  <a:lnTo>
                    <a:pt x="478" y="348"/>
                  </a:lnTo>
                  <a:lnTo>
                    <a:pt x="478" y="350"/>
                  </a:lnTo>
                  <a:lnTo>
                    <a:pt x="478" y="348"/>
                  </a:lnTo>
                  <a:lnTo>
                    <a:pt x="480" y="348"/>
                  </a:lnTo>
                  <a:lnTo>
                    <a:pt x="480" y="345"/>
                  </a:lnTo>
                  <a:lnTo>
                    <a:pt x="490" y="341"/>
                  </a:lnTo>
                  <a:lnTo>
                    <a:pt x="499" y="336"/>
                  </a:lnTo>
                  <a:lnTo>
                    <a:pt x="499" y="334"/>
                  </a:lnTo>
                  <a:lnTo>
                    <a:pt x="502" y="334"/>
                  </a:lnTo>
                  <a:lnTo>
                    <a:pt x="504" y="334"/>
                  </a:lnTo>
                  <a:lnTo>
                    <a:pt x="504" y="331"/>
                  </a:lnTo>
                  <a:lnTo>
                    <a:pt x="506" y="331"/>
                  </a:lnTo>
                  <a:lnTo>
                    <a:pt x="509" y="331"/>
                  </a:lnTo>
                  <a:lnTo>
                    <a:pt x="509" y="329"/>
                  </a:lnTo>
                  <a:lnTo>
                    <a:pt x="509" y="329"/>
                  </a:lnTo>
                  <a:lnTo>
                    <a:pt x="509" y="329"/>
                  </a:lnTo>
                  <a:lnTo>
                    <a:pt x="509" y="329"/>
                  </a:lnTo>
                  <a:lnTo>
                    <a:pt x="509" y="329"/>
                  </a:lnTo>
                  <a:lnTo>
                    <a:pt x="509" y="327"/>
                  </a:lnTo>
                  <a:lnTo>
                    <a:pt x="511" y="327"/>
                  </a:lnTo>
                  <a:lnTo>
                    <a:pt x="511" y="327"/>
                  </a:lnTo>
                  <a:lnTo>
                    <a:pt x="511" y="327"/>
                  </a:lnTo>
                  <a:lnTo>
                    <a:pt x="511" y="327"/>
                  </a:lnTo>
                  <a:lnTo>
                    <a:pt x="511" y="327"/>
                  </a:lnTo>
                  <a:lnTo>
                    <a:pt x="511" y="327"/>
                  </a:lnTo>
                  <a:lnTo>
                    <a:pt x="511" y="327"/>
                  </a:lnTo>
                  <a:lnTo>
                    <a:pt x="511" y="324"/>
                  </a:lnTo>
                  <a:lnTo>
                    <a:pt x="513" y="324"/>
                  </a:lnTo>
                  <a:lnTo>
                    <a:pt x="513" y="327"/>
                  </a:lnTo>
                  <a:lnTo>
                    <a:pt x="513" y="327"/>
                  </a:lnTo>
                  <a:lnTo>
                    <a:pt x="513" y="327"/>
                  </a:lnTo>
                  <a:lnTo>
                    <a:pt x="513" y="327"/>
                  </a:lnTo>
                  <a:lnTo>
                    <a:pt x="516" y="324"/>
                  </a:lnTo>
                  <a:lnTo>
                    <a:pt x="516" y="324"/>
                  </a:lnTo>
                  <a:lnTo>
                    <a:pt x="513" y="324"/>
                  </a:lnTo>
                  <a:lnTo>
                    <a:pt x="513" y="322"/>
                  </a:lnTo>
                  <a:lnTo>
                    <a:pt x="513" y="322"/>
                  </a:lnTo>
                  <a:lnTo>
                    <a:pt x="513" y="322"/>
                  </a:lnTo>
                  <a:lnTo>
                    <a:pt x="513" y="319"/>
                  </a:lnTo>
                  <a:lnTo>
                    <a:pt x="513" y="319"/>
                  </a:lnTo>
                  <a:lnTo>
                    <a:pt x="513" y="319"/>
                  </a:lnTo>
                  <a:lnTo>
                    <a:pt x="511" y="319"/>
                  </a:lnTo>
                  <a:lnTo>
                    <a:pt x="511" y="317"/>
                  </a:lnTo>
                  <a:lnTo>
                    <a:pt x="513" y="317"/>
                  </a:lnTo>
                  <a:lnTo>
                    <a:pt x="513" y="317"/>
                  </a:lnTo>
                  <a:lnTo>
                    <a:pt x="518" y="315"/>
                  </a:lnTo>
                  <a:lnTo>
                    <a:pt x="518" y="315"/>
                  </a:lnTo>
                  <a:lnTo>
                    <a:pt x="520" y="315"/>
                  </a:lnTo>
                  <a:lnTo>
                    <a:pt x="523" y="312"/>
                  </a:lnTo>
                  <a:lnTo>
                    <a:pt x="525" y="310"/>
                  </a:lnTo>
                  <a:lnTo>
                    <a:pt x="528" y="308"/>
                  </a:lnTo>
                  <a:lnTo>
                    <a:pt x="530" y="305"/>
                  </a:lnTo>
                  <a:lnTo>
                    <a:pt x="530" y="305"/>
                  </a:lnTo>
                  <a:lnTo>
                    <a:pt x="530" y="303"/>
                  </a:lnTo>
                  <a:lnTo>
                    <a:pt x="530" y="303"/>
                  </a:lnTo>
                  <a:lnTo>
                    <a:pt x="530" y="300"/>
                  </a:lnTo>
                  <a:lnTo>
                    <a:pt x="530" y="300"/>
                  </a:lnTo>
                  <a:lnTo>
                    <a:pt x="530" y="298"/>
                  </a:lnTo>
                  <a:lnTo>
                    <a:pt x="530" y="300"/>
                  </a:lnTo>
                  <a:lnTo>
                    <a:pt x="528" y="300"/>
                  </a:lnTo>
                  <a:lnTo>
                    <a:pt x="528" y="300"/>
                  </a:lnTo>
                  <a:lnTo>
                    <a:pt x="528" y="300"/>
                  </a:lnTo>
                  <a:lnTo>
                    <a:pt x="528" y="300"/>
                  </a:lnTo>
                  <a:lnTo>
                    <a:pt x="528" y="300"/>
                  </a:lnTo>
                  <a:lnTo>
                    <a:pt x="530" y="300"/>
                  </a:lnTo>
                  <a:lnTo>
                    <a:pt x="530" y="300"/>
                  </a:lnTo>
                  <a:lnTo>
                    <a:pt x="530" y="298"/>
                  </a:lnTo>
                  <a:lnTo>
                    <a:pt x="530" y="298"/>
                  </a:lnTo>
                  <a:lnTo>
                    <a:pt x="530" y="298"/>
                  </a:lnTo>
                  <a:lnTo>
                    <a:pt x="532" y="296"/>
                  </a:lnTo>
                  <a:lnTo>
                    <a:pt x="544" y="286"/>
                  </a:lnTo>
                  <a:lnTo>
                    <a:pt x="546" y="279"/>
                  </a:lnTo>
                  <a:lnTo>
                    <a:pt x="546" y="279"/>
                  </a:lnTo>
                  <a:lnTo>
                    <a:pt x="549" y="277"/>
                  </a:lnTo>
                  <a:lnTo>
                    <a:pt x="551" y="277"/>
                  </a:lnTo>
                  <a:lnTo>
                    <a:pt x="551" y="274"/>
                  </a:lnTo>
                  <a:lnTo>
                    <a:pt x="551" y="274"/>
                  </a:lnTo>
                  <a:lnTo>
                    <a:pt x="551" y="274"/>
                  </a:lnTo>
                  <a:lnTo>
                    <a:pt x="554" y="274"/>
                  </a:lnTo>
                  <a:lnTo>
                    <a:pt x="554" y="274"/>
                  </a:lnTo>
                  <a:lnTo>
                    <a:pt x="554" y="274"/>
                  </a:lnTo>
                  <a:lnTo>
                    <a:pt x="556" y="272"/>
                  </a:lnTo>
                  <a:lnTo>
                    <a:pt x="556" y="272"/>
                  </a:lnTo>
                  <a:lnTo>
                    <a:pt x="554" y="272"/>
                  </a:lnTo>
                  <a:lnTo>
                    <a:pt x="554" y="272"/>
                  </a:lnTo>
                  <a:lnTo>
                    <a:pt x="554" y="270"/>
                  </a:lnTo>
                  <a:lnTo>
                    <a:pt x="556" y="270"/>
                  </a:lnTo>
                  <a:lnTo>
                    <a:pt x="556" y="270"/>
                  </a:lnTo>
                  <a:lnTo>
                    <a:pt x="556" y="270"/>
                  </a:lnTo>
                  <a:lnTo>
                    <a:pt x="556" y="267"/>
                  </a:lnTo>
                  <a:lnTo>
                    <a:pt x="556" y="267"/>
                  </a:lnTo>
                  <a:lnTo>
                    <a:pt x="556" y="267"/>
                  </a:lnTo>
                  <a:lnTo>
                    <a:pt x="556" y="267"/>
                  </a:lnTo>
                  <a:lnTo>
                    <a:pt x="556" y="265"/>
                  </a:lnTo>
                  <a:lnTo>
                    <a:pt x="558" y="265"/>
                  </a:lnTo>
                  <a:lnTo>
                    <a:pt x="558" y="265"/>
                  </a:lnTo>
                  <a:lnTo>
                    <a:pt x="558" y="265"/>
                  </a:lnTo>
                  <a:lnTo>
                    <a:pt x="558" y="263"/>
                  </a:lnTo>
                  <a:lnTo>
                    <a:pt x="561" y="263"/>
                  </a:lnTo>
                  <a:lnTo>
                    <a:pt x="558" y="260"/>
                  </a:lnTo>
                  <a:lnTo>
                    <a:pt x="561" y="260"/>
                  </a:lnTo>
                  <a:lnTo>
                    <a:pt x="561" y="258"/>
                  </a:lnTo>
                  <a:lnTo>
                    <a:pt x="561" y="258"/>
                  </a:lnTo>
                  <a:lnTo>
                    <a:pt x="558" y="256"/>
                  </a:lnTo>
                  <a:lnTo>
                    <a:pt x="558" y="256"/>
                  </a:lnTo>
                  <a:lnTo>
                    <a:pt x="556" y="256"/>
                  </a:lnTo>
                  <a:lnTo>
                    <a:pt x="556" y="256"/>
                  </a:lnTo>
                  <a:lnTo>
                    <a:pt x="556" y="258"/>
                  </a:lnTo>
                  <a:lnTo>
                    <a:pt x="554" y="256"/>
                  </a:lnTo>
                  <a:lnTo>
                    <a:pt x="554" y="256"/>
                  </a:lnTo>
                  <a:lnTo>
                    <a:pt x="551" y="256"/>
                  </a:lnTo>
                  <a:lnTo>
                    <a:pt x="551" y="256"/>
                  </a:lnTo>
                  <a:lnTo>
                    <a:pt x="551" y="253"/>
                  </a:lnTo>
                  <a:lnTo>
                    <a:pt x="551" y="253"/>
                  </a:lnTo>
                  <a:lnTo>
                    <a:pt x="554" y="253"/>
                  </a:lnTo>
                  <a:lnTo>
                    <a:pt x="554" y="253"/>
                  </a:lnTo>
                  <a:lnTo>
                    <a:pt x="556" y="253"/>
                  </a:lnTo>
                  <a:lnTo>
                    <a:pt x="556" y="253"/>
                  </a:lnTo>
                  <a:lnTo>
                    <a:pt x="556" y="251"/>
                  </a:lnTo>
                  <a:lnTo>
                    <a:pt x="558" y="251"/>
                  </a:lnTo>
                  <a:lnTo>
                    <a:pt x="561" y="251"/>
                  </a:lnTo>
                  <a:lnTo>
                    <a:pt x="561" y="251"/>
                  </a:lnTo>
                  <a:lnTo>
                    <a:pt x="561" y="246"/>
                  </a:lnTo>
                  <a:lnTo>
                    <a:pt x="558" y="246"/>
                  </a:lnTo>
                  <a:lnTo>
                    <a:pt x="561" y="244"/>
                  </a:lnTo>
                  <a:lnTo>
                    <a:pt x="563" y="246"/>
                  </a:lnTo>
                  <a:lnTo>
                    <a:pt x="563" y="246"/>
                  </a:lnTo>
                  <a:lnTo>
                    <a:pt x="563" y="246"/>
                  </a:lnTo>
                  <a:lnTo>
                    <a:pt x="565" y="246"/>
                  </a:lnTo>
                  <a:lnTo>
                    <a:pt x="565" y="246"/>
                  </a:lnTo>
                  <a:lnTo>
                    <a:pt x="565" y="244"/>
                  </a:lnTo>
                  <a:lnTo>
                    <a:pt x="565" y="244"/>
                  </a:lnTo>
                  <a:lnTo>
                    <a:pt x="563" y="241"/>
                  </a:lnTo>
                  <a:lnTo>
                    <a:pt x="563" y="241"/>
                  </a:lnTo>
                  <a:lnTo>
                    <a:pt x="563" y="241"/>
                  </a:lnTo>
                  <a:lnTo>
                    <a:pt x="561" y="241"/>
                  </a:lnTo>
                  <a:lnTo>
                    <a:pt x="561" y="241"/>
                  </a:lnTo>
                  <a:lnTo>
                    <a:pt x="558" y="241"/>
                  </a:lnTo>
                  <a:lnTo>
                    <a:pt x="558" y="239"/>
                  </a:lnTo>
                  <a:lnTo>
                    <a:pt x="558" y="239"/>
                  </a:lnTo>
                  <a:lnTo>
                    <a:pt x="558" y="237"/>
                  </a:lnTo>
                  <a:lnTo>
                    <a:pt x="558" y="239"/>
                  </a:lnTo>
                  <a:lnTo>
                    <a:pt x="558" y="239"/>
                  </a:lnTo>
                  <a:lnTo>
                    <a:pt x="561" y="241"/>
                  </a:lnTo>
                  <a:lnTo>
                    <a:pt x="561" y="241"/>
                  </a:lnTo>
                  <a:lnTo>
                    <a:pt x="561" y="239"/>
                  </a:lnTo>
                  <a:lnTo>
                    <a:pt x="563" y="239"/>
                  </a:lnTo>
                  <a:lnTo>
                    <a:pt x="563" y="239"/>
                  </a:lnTo>
                  <a:lnTo>
                    <a:pt x="565" y="237"/>
                  </a:lnTo>
                  <a:lnTo>
                    <a:pt x="565" y="237"/>
                  </a:lnTo>
                  <a:lnTo>
                    <a:pt x="565" y="237"/>
                  </a:lnTo>
                  <a:lnTo>
                    <a:pt x="568" y="234"/>
                  </a:lnTo>
                  <a:lnTo>
                    <a:pt x="568" y="234"/>
                  </a:lnTo>
                  <a:lnTo>
                    <a:pt x="568" y="234"/>
                  </a:lnTo>
                  <a:lnTo>
                    <a:pt x="568" y="234"/>
                  </a:lnTo>
                  <a:lnTo>
                    <a:pt x="568" y="234"/>
                  </a:lnTo>
                  <a:close/>
                  <a:moveTo>
                    <a:pt x="237" y="85"/>
                  </a:moveTo>
                  <a:lnTo>
                    <a:pt x="237" y="85"/>
                  </a:lnTo>
                  <a:lnTo>
                    <a:pt x="234" y="85"/>
                  </a:lnTo>
                  <a:lnTo>
                    <a:pt x="234" y="85"/>
                  </a:lnTo>
                  <a:lnTo>
                    <a:pt x="234" y="85"/>
                  </a:lnTo>
                  <a:lnTo>
                    <a:pt x="232" y="83"/>
                  </a:lnTo>
                  <a:lnTo>
                    <a:pt x="232" y="80"/>
                  </a:lnTo>
                  <a:lnTo>
                    <a:pt x="234" y="80"/>
                  </a:lnTo>
                  <a:lnTo>
                    <a:pt x="234" y="80"/>
                  </a:lnTo>
                  <a:lnTo>
                    <a:pt x="234" y="80"/>
                  </a:lnTo>
                  <a:lnTo>
                    <a:pt x="237" y="80"/>
                  </a:lnTo>
                  <a:lnTo>
                    <a:pt x="237" y="83"/>
                  </a:lnTo>
                  <a:lnTo>
                    <a:pt x="237" y="85"/>
                  </a:lnTo>
                  <a:close/>
                  <a:moveTo>
                    <a:pt x="244" y="85"/>
                  </a:moveTo>
                  <a:lnTo>
                    <a:pt x="244" y="87"/>
                  </a:lnTo>
                  <a:lnTo>
                    <a:pt x="241" y="87"/>
                  </a:lnTo>
                  <a:lnTo>
                    <a:pt x="241" y="87"/>
                  </a:lnTo>
                  <a:lnTo>
                    <a:pt x="239" y="87"/>
                  </a:lnTo>
                  <a:lnTo>
                    <a:pt x="239" y="87"/>
                  </a:lnTo>
                  <a:lnTo>
                    <a:pt x="239" y="87"/>
                  </a:lnTo>
                  <a:lnTo>
                    <a:pt x="239" y="85"/>
                  </a:lnTo>
                  <a:lnTo>
                    <a:pt x="239" y="85"/>
                  </a:lnTo>
                  <a:lnTo>
                    <a:pt x="239" y="83"/>
                  </a:lnTo>
                  <a:lnTo>
                    <a:pt x="239" y="83"/>
                  </a:lnTo>
                  <a:lnTo>
                    <a:pt x="241" y="83"/>
                  </a:lnTo>
                  <a:lnTo>
                    <a:pt x="241" y="83"/>
                  </a:lnTo>
                  <a:lnTo>
                    <a:pt x="244" y="83"/>
                  </a:lnTo>
                  <a:lnTo>
                    <a:pt x="244" y="83"/>
                  </a:lnTo>
                  <a:lnTo>
                    <a:pt x="244" y="85"/>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6" name="Freeform 100">
              <a:extLst>
                <a:ext uri="{FF2B5EF4-FFF2-40B4-BE49-F238E27FC236}">
                  <a16:creationId xmlns:a16="http://schemas.microsoft.com/office/drawing/2014/main" xmlns="" id="{88E3052D-7571-795C-4189-A2977F8D24D1}"/>
                </a:ext>
              </a:extLst>
            </p:cNvPr>
            <p:cNvSpPr>
              <a:spLocks/>
            </p:cNvSpPr>
            <p:nvPr/>
          </p:nvSpPr>
          <p:spPr bwMode="auto">
            <a:xfrm>
              <a:off x="5767387" y="323416"/>
              <a:ext cx="1362075" cy="1462088"/>
            </a:xfrm>
            <a:custGeom>
              <a:avLst/>
              <a:gdLst>
                <a:gd name="T0" fmla="*/ 832 w 858"/>
                <a:gd name="T1" fmla="*/ 185 h 921"/>
                <a:gd name="T2" fmla="*/ 825 w 858"/>
                <a:gd name="T3" fmla="*/ 147 h 921"/>
                <a:gd name="T4" fmla="*/ 825 w 858"/>
                <a:gd name="T5" fmla="*/ 121 h 921"/>
                <a:gd name="T6" fmla="*/ 818 w 858"/>
                <a:gd name="T7" fmla="*/ 79 h 921"/>
                <a:gd name="T8" fmla="*/ 795 w 858"/>
                <a:gd name="T9" fmla="*/ 60 h 921"/>
                <a:gd name="T10" fmla="*/ 766 w 858"/>
                <a:gd name="T11" fmla="*/ 53 h 921"/>
                <a:gd name="T12" fmla="*/ 759 w 858"/>
                <a:gd name="T13" fmla="*/ 48 h 921"/>
                <a:gd name="T14" fmla="*/ 757 w 858"/>
                <a:gd name="T15" fmla="*/ 34 h 921"/>
                <a:gd name="T16" fmla="*/ 735 w 858"/>
                <a:gd name="T17" fmla="*/ 48 h 921"/>
                <a:gd name="T18" fmla="*/ 714 w 858"/>
                <a:gd name="T19" fmla="*/ 43 h 921"/>
                <a:gd name="T20" fmla="*/ 705 w 858"/>
                <a:gd name="T21" fmla="*/ 45 h 921"/>
                <a:gd name="T22" fmla="*/ 653 w 858"/>
                <a:gd name="T23" fmla="*/ 41 h 921"/>
                <a:gd name="T24" fmla="*/ 631 w 858"/>
                <a:gd name="T25" fmla="*/ 17 h 921"/>
                <a:gd name="T26" fmla="*/ 627 w 858"/>
                <a:gd name="T27" fmla="*/ 3 h 921"/>
                <a:gd name="T28" fmla="*/ 615 w 858"/>
                <a:gd name="T29" fmla="*/ 8 h 921"/>
                <a:gd name="T30" fmla="*/ 596 w 858"/>
                <a:gd name="T31" fmla="*/ 12 h 921"/>
                <a:gd name="T32" fmla="*/ 563 w 858"/>
                <a:gd name="T33" fmla="*/ 98 h 921"/>
                <a:gd name="T34" fmla="*/ 522 w 858"/>
                <a:gd name="T35" fmla="*/ 142 h 921"/>
                <a:gd name="T36" fmla="*/ 506 w 858"/>
                <a:gd name="T37" fmla="*/ 152 h 921"/>
                <a:gd name="T38" fmla="*/ 485 w 858"/>
                <a:gd name="T39" fmla="*/ 161 h 921"/>
                <a:gd name="T40" fmla="*/ 454 w 858"/>
                <a:gd name="T41" fmla="*/ 178 h 921"/>
                <a:gd name="T42" fmla="*/ 418 w 858"/>
                <a:gd name="T43" fmla="*/ 223 h 921"/>
                <a:gd name="T44" fmla="*/ 414 w 858"/>
                <a:gd name="T45" fmla="*/ 249 h 921"/>
                <a:gd name="T46" fmla="*/ 395 w 858"/>
                <a:gd name="T47" fmla="*/ 277 h 921"/>
                <a:gd name="T48" fmla="*/ 388 w 858"/>
                <a:gd name="T49" fmla="*/ 306 h 921"/>
                <a:gd name="T50" fmla="*/ 385 w 858"/>
                <a:gd name="T51" fmla="*/ 337 h 921"/>
                <a:gd name="T52" fmla="*/ 399 w 858"/>
                <a:gd name="T53" fmla="*/ 353 h 921"/>
                <a:gd name="T54" fmla="*/ 376 w 858"/>
                <a:gd name="T55" fmla="*/ 405 h 921"/>
                <a:gd name="T56" fmla="*/ 362 w 858"/>
                <a:gd name="T57" fmla="*/ 424 h 921"/>
                <a:gd name="T58" fmla="*/ 314 w 858"/>
                <a:gd name="T59" fmla="*/ 462 h 921"/>
                <a:gd name="T60" fmla="*/ 272 w 858"/>
                <a:gd name="T61" fmla="*/ 493 h 921"/>
                <a:gd name="T62" fmla="*/ 212 w 858"/>
                <a:gd name="T63" fmla="*/ 516 h 921"/>
                <a:gd name="T64" fmla="*/ 203 w 858"/>
                <a:gd name="T65" fmla="*/ 540 h 921"/>
                <a:gd name="T66" fmla="*/ 156 w 858"/>
                <a:gd name="T67" fmla="*/ 595 h 921"/>
                <a:gd name="T68" fmla="*/ 139 w 858"/>
                <a:gd name="T69" fmla="*/ 618 h 921"/>
                <a:gd name="T70" fmla="*/ 123 w 858"/>
                <a:gd name="T71" fmla="*/ 651 h 921"/>
                <a:gd name="T72" fmla="*/ 120 w 858"/>
                <a:gd name="T73" fmla="*/ 680 h 921"/>
                <a:gd name="T74" fmla="*/ 111 w 858"/>
                <a:gd name="T75" fmla="*/ 703 h 921"/>
                <a:gd name="T76" fmla="*/ 85 w 858"/>
                <a:gd name="T77" fmla="*/ 727 h 921"/>
                <a:gd name="T78" fmla="*/ 59 w 858"/>
                <a:gd name="T79" fmla="*/ 753 h 921"/>
                <a:gd name="T80" fmla="*/ 66 w 858"/>
                <a:gd name="T81" fmla="*/ 746 h 921"/>
                <a:gd name="T82" fmla="*/ 71 w 858"/>
                <a:gd name="T83" fmla="*/ 746 h 921"/>
                <a:gd name="T84" fmla="*/ 59 w 858"/>
                <a:gd name="T85" fmla="*/ 767 h 921"/>
                <a:gd name="T86" fmla="*/ 49 w 858"/>
                <a:gd name="T87" fmla="*/ 793 h 921"/>
                <a:gd name="T88" fmla="*/ 42 w 858"/>
                <a:gd name="T89" fmla="*/ 805 h 921"/>
                <a:gd name="T90" fmla="*/ 23 w 858"/>
                <a:gd name="T91" fmla="*/ 836 h 921"/>
                <a:gd name="T92" fmla="*/ 14 w 858"/>
                <a:gd name="T93" fmla="*/ 843 h 921"/>
                <a:gd name="T94" fmla="*/ 7 w 858"/>
                <a:gd name="T95" fmla="*/ 871 h 921"/>
                <a:gd name="T96" fmla="*/ 2 w 858"/>
                <a:gd name="T97" fmla="*/ 921 h 921"/>
                <a:gd name="T98" fmla="*/ 94 w 858"/>
                <a:gd name="T99" fmla="*/ 890 h 921"/>
                <a:gd name="T100" fmla="*/ 210 w 858"/>
                <a:gd name="T101" fmla="*/ 808 h 921"/>
                <a:gd name="T102" fmla="*/ 272 w 858"/>
                <a:gd name="T103" fmla="*/ 767 h 921"/>
                <a:gd name="T104" fmla="*/ 449 w 858"/>
                <a:gd name="T105" fmla="*/ 592 h 921"/>
                <a:gd name="T106" fmla="*/ 463 w 858"/>
                <a:gd name="T107" fmla="*/ 448 h 921"/>
                <a:gd name="T108" fmla="*/ 506 w 858"/>
                <a:gd name="T109" fmla="*/ 415 h 921"/>
                <a:gd name="T110" fmla="*/ 572 w 858"/>
                <a:gd name="T111" fmla="*/ 405 h 921"/>
                <a:gd name="T112" fmla="*/ 660 w 858"/>
                <a:gd name="T113" fmla="*/ 363 h 921"/>
                <a:gd name="T114" fmla="*/ 721 w 858"/>
                <a:gd name="T115" fmla="*/ 311 h 921"/>
                <a:gd name="T116" fmla="*/ 709 w 858"/>
                <a:gd name="T117" fmla="*/ 301 h 921"/>
                <a:gd name="T118" fmla="*/ 757 w 858"/>
                <a:gd name="T119" fmla="*/ 251 h 921"/>
                <a:gd name="T120" fmla="*/ 832 w 858"/>
                <a:gd name="T121" fmla="*/ 247 h 921"/>
                <a:gd name="T122" fmla="*/ 844 w 858"/>
                <a:gd name="T123" fmla="*/ 242 h 921"/>
                <a:gd name="T124" fmla="*/ 856 w 858"/>
                <a:gd name="T125" fmla="*/ 22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921">
                  <a:moveTo>
                    <a:pt x="858" y="221"/>
                  </a:moveTo>
                  <a:lnTo>
                    <a:pt x="842" y="209"/>
                  </a:lnTo>
                  <a:lnTo>
                    <a:pt x="839" y="209"/>
                  </a:lnTo>
                  <a:lnTo>
                    <a:pt x="837" y="206"/>
                  </a:lnTo>
                  <a:lnTo>
                    <a:pt x="830" y="195"/>
                  </a:lnTo>
                  <a:lnTo>
                    <a:pt x="832" y="192"/>
                  </a:lnTo>
                  <a:lnTo>
                    <a:pt x="832" y="192"/>
                  </a:lnTo>
                  <a:lnTo>
                    <a:pt x="832" y="192"/>
                  </a:lnTo>
                  <a:lnTo>
                    <a:pt x="835" y="192"/>
                  </a:lnTo>
                  <a:lnTo>
                    <a:pt x="835" y="190"/>
                  </a:lnTo>
                  <a:lnTo>
                    <a:pt x="835" y="190"/>
                  </a:lnTo>
                  <a:lnTo>
                    <a:pt x="835" y="187"/>
                  </a:lnTo>
                  <a:lnTo>
                    <a:pt x="835" y="187"/>
                  </a:lnTo>
                  <a:lnTo>
                    <a:pt x="832" y="185"/>
                  </a:lnTo>
                  <a:lnTo>
                    <a:pt x="832" y="185"/>
                  </a:lnTo>
                  <a:lnTo>
                    <a:pt x="830" y="183"/>
                  </a:lnTo>
                  <a:lnTo>
                    <a:pt x="828" y="180"/>
                  </a:lnTo>
                  <a:lnTo>
                    <a:pt x="828" y="180"/>
                  </a:lnTo>
                  <a:lnTo>
                    <a:pt x="828" y="178"/>
                  </a:lnTo>
                  <a:lnTo>
                    <a:pt x="825" y="176"/>
                  </a:lnTo>
                  <a:lnTo>
                    <a:pt x="823" y="173"/>
                  </a:lnTo>
                  <a:lnTo>
                    <a:pt x="823" y="166"/>
                  </a:lnTo>
                  <a:lnTo>
                    <a:pt x="825" y="166"/>
                  </a:lnTo>
                  <a:lnTo>
                    <a:pt x="825" y="164"/>
                  </a:lnTo>
                  <a:lnTo>
                    <a:pt x="825" y="159"/>
                  </a:lnTo>
                  <a:lnTo>
                    <a:pt x="828" y="159"/>
                  </a:lnTo>
                  <a:lnTo>
                    <a:pt x="828" y="157"/>
                  </a:lnTo>
                  <a:lnTo>
                    <a:pt x="828" y="154"/>
                  </a:lnTo>
                  <a:lnTo>
                    <a:pt x="825" y="150"/>
                  </a:lnTo>
                  <a:lnTo>
                    <a:pt x="825" y="147"/>
                  </a:lnTo>
                  <a:lnTo>
                    <a:pt x="823" y="147"/>
                  </a:lnTo>
                  <a:lnTo>
                    <a:pt x="821" y="147"/>
                  </a:lnTo>
                  <a:lnTo>
                    <a:pt x="821" y="147"/>
                  </a:lnTo>
                  <a:lnTo>
                    <a:pt x="821" y="145"/>
                  </a:lnTo>
                  <a:lnTo>
                    <a:pt x="821" y="145"/>
                  </a:lnTo>
                  <a:lnTo>
                    <a:pt x="821" y="145"/>
                  </a:lnTo>
                  <a:lnTo>
                    <a:pt x="823" y="142"/>
                  </a:lnTo>
                  <a:lnTo>
                    <a:pt x="823" y="142"/>
                  </a:lnTo>
                  <a:lnTo>
                    <a:pt x="823" y="142"/>
                  </a:lnTo>
                  <a:lnTo>
                    <a:pt x="823" y="140"/>
                  </a:lnTo>
                  <a:lnTo>
                    <a:pt x="823" y="140"/>
                  </a:lnTo>
                  <a:lnTo>
                    <a:pt x="823" y="135"/>
                  </a:lnTo>
                  <a:lnTo>
                    <a:pt x="823" y="133"/>
                  </a:lnTo>
                  <a:lnTo>
                    <a:pt x="825" y="124"/>
                  </a:lnTo>
                  <a:lnTo>
                    <a:pt x="825" y="121"/>
                  </a:lnTo>
                  <a:lnTo>
                    <a:pt x="825" y="121"/>
                  </a:lnTo>
                  <a:lnTo>
                    <a:pt x="825" y="119"/>
                  </a:lnTo>
                  <a:lnTo>
                    <a:pt x="821" y="107"/>
                  </a:lnTo>
                  <a:lnTo>
                    <a:pt x="818" y="105"/>
                  </a:lnTo>
                  <a:lnTo>
                    <a:pt x="818" y="102"/>
                  </a:lnTo>
                  <a:lnTo>
                    <a:pt x="823" y="95"/>
                  </a:lnTo>
                  <a:lnTo>
                    <a:pt x="823" y="95"/>
                  </a:lnTo>
                  <a:lnTo>
                    <a:pt x="821" y="95"/>
                  </a:lnTo>
                  <a:lnTo>
                    <a:pt x="813" y="88"/>
                  </a:lnTo>
                  <a:lnTo>
                    <a:pt x="813" y="86"/>
                  </a:lnTo>
                  <a:lnTo>
                    <a:pt x="818" y="83"/>
                  </a:lnTo>
                  <a:lnTo>
                    <a:pt x="818" y="79"/>
                  </a:lnTo>
                  <a:lnTo>
                    <a:pt x="818" y="79"/>
                  </a:lnTo>
                  <a:lnTo>
                    <a:pt x="818" y="79"/>
                  </a:lnTo>
                  <a:lnTo>
                    <a:pt x="818" y="79"/>
                  </a:lnTo>
                  <a:lnTo>
                    <a:pt x="813" y="74"/>
                  </a:lnTo>
                  <a:lnTo>
                    <a:pt x="811" y="71"/>
                  </a:lnTo>
                  <a:lnTo>
                    <a:pt x="809" y="71"/>
                  </a:lnTo>
                  <a:lnTo>
                    <a:pt x="806" y="69"/>
                  </a:lnTo>
                  <a:lnTo>
                    <a:pt x="806" y="69"/>
                  </a:lnTo>
                  <a:lnTo>
                    <a:pt x="806" y="67"/>
                  </a:lnTo>
                  <a:lnTo>
                    <a:pt x="806" y="67"/>
                  </a:lnTo>
                  <a:lnTo>
                    <a:pt x="806" y="67"/>
                  </a:lnTo>
                  <a:lnTo>
                    <a:pt x="804" y="67"/>
                  </a:lnTo>
                  <a:lnTo>
                    <a:pt x="802" y="64"/>
                  </a:lnTo>
                  <a:lnTo>
                    <a:pt x="799" y="64"/>
                  </a:lnTo>
                  <a:lnTo>
                    <a:pt x="799" y="62"/>
                  </a:lnTo>
                  <a:lnTo>
                    <a:pt x="797" y="62"/>
                  </a:lnTo>
                  <a:lnTo>
                    <a:pt x="795" y="60"/>
                  </a:lnTo>
                  <a:lnTo>
                    <a:pt x="795" y="60"/>
                  </a:lnTo>
                  <a:lnTo>
                    <a:pt x="795" y="55"/>
                  </a:lnTo>
                  <a:lnTo>
                    <a:pt x="795" y="55"/>
                  </a:lnTo>
                  <a:lnTo>
                    <a:pt x="792" y="55"/>
                  </a:lnTo>
                  <a:lnTo>
                    <a:pt x="792" y="55"/>
                  </a:lnTo>
                  <a:lnTo>
                    <a:pt x="790" y="55"/>
                  </a:lnTo>
                  <a:lnTo>
                    <a:pt x="785" y="53"/>
                  </a:lnTo>
                  <a:lnTo>
                    <a:pt x="783" y="53"/>
                  </a:lnTo>
                  <a:lnTo>
                    <a:pt x="783" y="53"/>
                  </a:lnTo>
                  <a:lnTo>
                    <a:pt x="780" y="55"/>
                  </a:lnTo>
                  <a:lnTo>
                    <a:pt x="780" y="55"/>
                  </a:lnTo>
                  <a:lnTo>
                    <a:pt x="780" y="55"/>
                  </a:lnTo>
                  <a:lnTo>
                    <a:pt x="778" y="55"/>
                  </a:lnTo>
                  <a:lnTo>
                    <a:pt x="771" y="55"/>
                  </a:lnTo>
                  <a:lnTo>
                    <a:pt x="769" y="53"/>
                  </a:lnTo>
                  <a:lnTo>
                    <a:pt x="766" y="53"/>
                  </a:lnTo>
                  <a:lnTo>
                    <a:pt x="764" y="50"/>
                  </a:lnTo>
                  <a:lnTo>
                    <a:pt x="764" y="50"/>
                  </a:lnTo>
                  <a:lnTo>
                    <a:pt x="761" y="45"/>
                  </a:lnTo>
                  <a:lnTo>
                    <a:pt x="759" y="45"/>
                  </a:lnTo>
                  <a:lnTo>
                    <a:pt x="759" y="45"/>
                  </a:lnTo>
                  <a:lnTo>
                    <a:pt x="761" y="48"/>
                  </a:lnTo>
                  <a:lnTo>
                    <a:pt x="764" y="53"/>
                  </a:lnTo>
                  <a:lnTo>
                    <a:pt x="766" y="55"/>
                  </a:lnTo>
                  <a:lnTo>
                    <a:pt x="764" y="55"/>
                  </a:lnTo>
                  <a:lnTo>
                    <a:pt x="761" y="53"/>
                  </a:lnTo>
                  <a:lnTo>
                    <a:pt x="759" y="53"/>
                  </a:lnTo>
                  <a:lnTo>
                    <a:pt x="759" y="50"/>
                  </a:lnTo>
                  <a:lnTo>
                    <a:pt x="759" y="50"/>
                  </a:lnTo>
                  <a:lnTo>
                    <a:pt x="759" y="50"/>
                  </a:lnTo>
                  <a:lnTo>
                    <a:pt x="759" y="48"/>
                  </a:lnTo>
                  <a:lnTo>
                    <a:pt x="759" y="45"/>
                  </a:lnTo>
                  <a:lnTo>
                    <a:pt x="759" y="45"/>
                  </a:lnTo>
                  <a:lnTo>
                    <a:pt x="759" y="45"/>
                  </a:lnTo>
                  <a:lnTo>
                    <a:pt x="759" y="43"/>
                  </a:lnTo>
                  <a:lnTo>
                    <a:pt x="757" y="45"/>
                  </a:lnTo>
                  <a:lnTo>
                    <a:pt x="754" y="43"/>
                  </a:lnTo>
                  <a:lnTo>
                    <a:pt x="754" y="41"/>
                  </a:lnTo>
                  <a:lnTo>
                    <a:pt x="757" y="41"/>
                  </a:lnTo>
                  <a:lnTo>
                    <a:pt x="757" y="41"/>
                  </a:lnTo>
                  <a:lnTo>
                    <a:pt x="757" y="41"/>
                  </a:lnTo>
                  <a:lnTo>
                    <a:pt x="757" y="38"/>
                  </a:lnTo>
                  <a:lnTo>
                    <a:pt x="757" y="36"/>
                  </a:lnTo>
                  <a:lnTo>
                    <a:pt x="757" y="34"/>
                  </a:lnTo>
                  <a:lnTo>
                    <a:pt x="757" y="34"/>
                  </a:lnTo>
                  <a:lnTo>
                    <a:pt x="757" y="34"/>
                  </a:lnTo>
                  <a:lnTo>
                    <a:pt x="754" y="34"/>
                  </a:lnTo>
                  <a:lnTo>
                    <a:pt x="754" y="34"/>
                  </a:lnTo>
                  <a:lnTo>
                    <a:pt x="754" y="34"/>
                  </a:lnTo>
                  <a:lnTo>
                    <a:pt x="754" y="34"/>
                  </a:lnTo>
                  <a:lnTo>
                    <a:pt x="754" y="36"/>
                  </a:lnTo>
                  <a:lnTo>
                    <a:pt x="752" y="41"/>
                  </a:lnTo>
                  <a:lnTo>
                    <a:pt x="750" y="43"/>
                  </a:lnTo>
                  <a:lnTo>
                    <a:pt x="750" y="43"/>
                  </a:lnTo>
                  <a:lnTo>
                    <a:pt x="747" y="43"/>
                  </a:lnTo>
                  <a:lnTo>
                    <a:pt x="747" y="43"/>
                  </a:lnTo>
                  <a:lnTo>
                    <a:pt x="747" y="43"/>
                  </a:lnTo>
                  <a:lnTo>
                    <a:pt x="747" y="43"/>
                  </a:lnTo>
                  <a:lnTo>
                    <a:pt x="745" y="45"/>
                  </a:lnTo>
                  <a:lnTo>
                    <a:pt x="742" y="45"/>
                  </a:lnTo>
                  <a:lnTo>
                    <a:pt x="735" y="48"/>
                  </a:lnTo>
                  <a:lnTo>
                    <a:pt x="733" y="50"/>
                  </a:lnTo>
                  <a:lnTo>
                    <a:pt x="731" y="48"/>
                  </a:lnTo>
                  <a:lnTo>
                    <a:pt x="731" y="48"/>
                  </a:lnTo>
                  <a:lnTo>
                    <a:pt x="731" y="48"/>
                  </a:lnTo>
                  <a:lnTo>
                    <a:pt x="728" y="48"/>
                  </a:lnTo>
                  <a:lnTo>
                    <a:pt x="728" y="48"/>
                  </a:lnTo>
                  <a:lnTo>
                    <a:pt x="728" y="48"/>
                  </a:lnTo>
                  <a:lnTo>
                    <a:pt x="728" y="48"/>
                  </a:lnTo>
                  <a:lnTo>
                    <a:pt x="726" y="48"/>
                  </a:lnTo>
                  <a:lnTo>
                    <a:pt x="721" y="45"/>
                  </a:lnTo>
                  <a:lnTo>
                    <a:pt x="721" y="45"/>
                  </a:lnTo>
                  <a:lnTo>
                    <a:pt x="719" y="43"/>
                  </a:lnTo>
                  <a:lnTo>
                    <a:pt x="716" y="43"/>
                  </a:lnTo>
                  <a:lnTo>
                    <a:pt x="716" y="43"/>
                  </a:lnTo>
                  <a:lnTo>
                    <a:pt x="714" y="43"/>
                  </a:lnTo>
                  <a:lnTo>
                    <a:pt x="714" y="45"/>
                  </a:lnTo>
                  <a:lnTo>
                    <a:pt x="714" y="45"/>
                  </a:lnTo>
                  <a:lnTo>
                    <a:pt x="712" y="48"/>
                  </a:lnTo>
                  <a:lnTo>
                    <a:pt x="712" y="48"/>
                  </a:lnTo>
                  <a:lnTo>
                    <a:pt x="709" y="48"/>
                  </a:lnTo>
                  <a:lnTo>
                    <a:pt x="709" y="48"/>
                  </a:lnTo>
                  <a:lnTo>
                    <a:pt x="707" y="48"/>
                  </a:lnTo>
                  <a:lnTo>
                    <a:pt x="707" y="48"/>
                  </a:lnTo>
                  <a:lnTo>
                    <a:pt x="705" y="48"/>
                  </a:lnTo>
                  <a:lnTo>
                    <a:pt x="705" y="48"/>
                  </a:lnTo>
                  <a:lnTo>
                    <a:pt x="705" y="45"/>
                  </a:lnTo>
                  <a:lnTo>
                    <a:pt x="705" y="45"/>
                  </a:lnTo>
                  <a:lnTo>
                    <a:pt x="705" y="45"/>
                  </a:lnTo>
                  <a:lnTo>
                    <a:pt x="705" y="45"/>
                  </a:lnTo>
                  <a:lnTo>
                    <a:pt x="705" y="45"/>
                  </a:lnTo>
                  <a:lnTo>
                    <a:pt x="705" y="45"/>
                  </a:lnTo>
                  <a:lnTo>
                    <a:pt x="702" y="45"/>
                  </a:lnTo>
                  <a:lnTo>
                    <a:pt x="698" y="45"/>
                  </a:lnTo>
                  <a:lnTo>
                    <a:pt x="693" y="48"/>
                  </a:lnTo>
                  <a:lnTo>
                    <a:pt x="686" y="50"/>
                  </a:lnTo>
                  <a:lnTo>
                    <a:pt x="683" y="53"/>
                  </a:lnTo>
                  <a:lnTo>
                    <a:pt x="681" y="53"/>
                  </a:lnTo>
                  <a:lnTo>
                    <a:pt x="681" y="53"/>
                  </a:lnTo>
                  <a:lnTo>
                    <a:pt x="674" y="50"/>
                  </a:lnTo>
                  <a:lnTo>
                    <a:pt x="674" y="50"/>
                  </a:lnTo>
                  <a:lnTo>
                    <a:pt x="667" y="48"/>
                  </a:lnTo>
                  <a:lnTo>
                    <a:pt x="660" y="45"/>
                  </a:lnTo>
                  <a:lnTo>
                    <a:pt x="657" y="45"/>
                  </a:lnTo>
                  <a:lnTo>
                    <a:pt x="655" y="43"/>
                  </a:lnTo>
                  <a:lnTo>
                    <a:pt x="653" y="41"/>
                  </a:lnTo>
                  <a:lnTo>
                    <a:pt x="650" y="41"/>
                  </a:lnTo>
                  <a:lnTo>
                    <a:pt x="648" y="38"/>
                  </a:lnTo>
                  <a:lnTo>
                    <a:pt x="648" y="36"/>
                  </a:lnTo>
                  <a:lnTo>
                    <a:pt x="645" y="36"/>
                  </a:lnTo>
                  <a:lnTo>
                    <a:pt x="645" y="36"/>
                  </a:lnTo>
                  <a:lnTo>
                    <a:pt x="643" y="36"/>
                  </a:lnTo>
                  <a:lnTo>
                    <a:pt x="643" y="34"/>
                  </a:lnTo>
                  <a:lnTo>
                    <a:pt x="638" y="29"/>
                  </a:lnTo>
                  <a:lnTo>
                    <a:pt x="636" y="27"/>
                  </a:lnTo>
                  <a:lnTo>
                    <a:pt x="634" y="24"/>
                  </a:lnTo>
                  <a:lnTo>
                    <a:pt x="634" y="24"/>
                  </a:lnTo>
                  <a:lnTo>
                    <a:pt x="634" y="22"/>
                  </a:lnTo>
                  <a:lnTo>
                    <a:pt x="631" y="19"/>
                  </a:lnTo>
                  <a:lnTo>
                    <a:pt x="631" y="19"/>
                  </a:lnTo>
                  <a:lnTo>
                    <a:pt x="631" y="17"/>
                  </a:lnTo>
                  <a:lnTo>
                    <a:pt x="631" y="17"/>
                  </a:lnTo>
                  <a:lnTo>
                    <a:pt x="631" y="17"/>
                  </a:lnTo>
                  <a:lnTo>
                    <a:pt x="631" y="17"/>
                  </a:lnTo>
                  <a:lnTo>
                    <a:pt x="631" y="17"/>
                  </a:lnTo>
                  <a:lnTo>
                    <a:pt x="629" y="17"/>
                  </a:lnTo>
                  <a:lnTo>
                    <a:pt x="629" y="17"/>
                  </a:lnTo>
                  <a:lnTo>
                    <a:pt x="629" y="15"/>
                  </a:lnTo>
                  <a:lnTo>
                    <a:pt x="629" y="12"/>
                  </a:lnTo>
                  <a:lnTo>
                    <a:pt x="629" y="10"/>
                  </a:lnTo>
                  <a:lnTo>
                    <a:pt x="629" y="8"/>
                  </a:lnTo>
                  <a:lnTo>
                    <a:pt x="629" y="5"/>
                  </a:lnTo>
                  <a:lnTo>
                    <a:pt x="629" y="5"/>
                  </a:lnTo>
                  <a:lnTo>
                    <a:pt x="627" y="5"/>
                  </a:lnTo>
                  <a:lnTo>
                    <a:pt x="627" y="5"/>
                  </a:lnTo>
                  <a:lnTo>
                    <a:pt x="627" y="3"/>
                  </a:lnTo>
                  <a:lnTo>
                    <a:pt x="624" y="0"/>
                  </a:lnTo>
                  <a:lnTo>
                    <a:pt x="624" y="0"/>
                  </a:lnTo>
                  <a:lnTo>
                    <a:pt x="624" y="0"/>
                  </a:lnTo>
                  <a:lnTo>
                    <a:pt x="624" y="0"/>
                  </a:lnTo>
                  <a:lnTo>
                    <a:pt x="624" y="3"/>
                  </a:lnTo>
                  <a:lnTo>
                    <a:pt x="624" y="3"/>
                  </a:lnTo>
                  <a:lnTo>
                    <a:pt x="624" y="3"/>
                  </a:lnTo>
                  <a:lnTo>
                    <a:pt x="624" y="3"/>
                  </a:lnTo>
                  <a:lnTo>
                    <a:pt x="624" y="3"/>
                  </a:lnTo>
                  <a:lnTo>
                    <a:pt x="622" y="3"/>
                  </a:lnTo>
                  <a:lnTo>
                    <a:pt x="622" y="3"/>
                  </a:lnTo>
                  <a:lnTo>
                    <a:pt x="619" y="3"/>
                  </a:lnTo>
                  <a:lnTo>
                    <a:pt x="619" y="5"/>
                  </a:lnTo>
                  <a:lnTo>
                    <a:pt x="617" y="5"/>
                  </a:lnTo>
                  <a:lnTo>
                    <a:pt x="615" y="8"/>
                  </a:lnTo>
                  <a:lnTo>
                    <a:pt x="615" y="8"/>
                  </a:lnTo>
                  <a:lnTo>
                    <a:pt x="612" y="8"/>
                  </a:lnTo>
                  <a:lnTo>
                    <a:pt x="610" y="8"/>
                  </a:lnTo>
                  <a:lnTo>
                    <a:pt x="610" y="8"/>
                  </a:lnTo>
                  <a:lnTo>
                    <a:pt x="610" y="8"/>
                  </a:lnTo>
                  <a:lnTo>
                    <a:pt x="608" y="8"/>
                  </a:lnTo>
                  <a:lnTo>
                    <a:pt x="608" y="8"/>
                  </a:lnTo>
                  <a:lnTo>
                    <a:pt x="608" y="8"/>
                  </a:lnTo>
                  <a:lnTo>
                    <a:pt x="605" y="10"/>
                  </a:lnTo>
                  <a:lnTo>
                    <a:pt x="605" y="10"/>
                  </a:lnTo>
                  <a:lnTo>
                    <a:pt x="601" y="10"/>
                  </a:lnTo>
                  <a:lnTo>
                    <a:pt x="598" y="10"/>
                  </a:lnTo>
                  <a:lnTo>
                    <a:pt x="598" y="10"/>
                  </a:lnTo>
                  <a:lnTo>
                    <a:pt x="596" y="12"/>
                  </a:lnTo>
                  <a:lnTo>
                    <a:pt x="596" y="12"/>
                  </a:lnTo>
                  <a:lnTo>
                    <a:pt x="596" y="17"/>
                  </a:lnTo>
                  <a:lnTo>
                    <a:pt x="596" y="17"/>
                  </a:lnTo>
                  <a:lnTo>
                    <a:pt x="596" y="17"/>
                  </a:lnTo>
                  <a:lnTo>
                    <a:pt x="596" y="19"/>
                  </a:lnTo>
                  <a:lnTo>
                    <a:pt x="596" y="19"/>
                  </a:lnTo>
                  <a:lnTo>
                    <a:pt x="593" y="22"/>
                  </a:lnTo>
                  <a:lnTo>
                    <a:pt x="593" y="24"/>
                  </a:lnTo>
                  <a:lnTo>
                    <a:pt x="591" y="27"/>
                  </a:lnTo>
                  <a:lnTo>
                    <a:pt x="591" y="29"/>
                  </a:lnTo>
                  <a:lnTo>
                    <a:pt x="591" y="29"/>
                  </a:lnTo>
                  <a:lnTo>
                    <a:pt x="582" y="53"/>
                  </a:lnTo>
                  <a:lnTo>
                    <a:pt x="577" y="69"/>
                  </a:lnTo>
                  <a:lnTo>
                    <a:pt x="565" y="93"/>
                  </a:lnTo>
                  <a:lnTo>
                    <a:pt x="565" y="95"/>
                  </a:lnTo>
                  <a:lnTo>
                    <a:pt x="563" y="98"/>
                  </a:lnTo>
                  <a:lnTo>
                    <a:pt x="563" y="100"/>
                  </a:lnTo>
                  <a:lnTo>
                    <a:pt x="558" y="109"/>
                  </a:lnTo>
                  <a:lnTo>
                    <a:pt x="553" y="116"/>
                  </a:lnTo>
                  <a:lnTo>
                    <a:pt x="548" y="124"/>
                  </a:lnTo>
                  <a:lnTo>
                    <a:pt x="544" y="131"/>
                  </a:lnTo>
                  <a:lnTo>
                    <a:pt x="539" y="135"/>
                  </a:lnTo>
                  <a:lnTo>
                    <a:pt x="537" y="135"/>
                  </a:lnTo>
                  <a:lnTo>
                    <a:pt x="534" y="138"/>
                  </a:lnTo>
                  <a:lnTo>
                    <a:pt x="534" y="138"/>
                  </a:lnTo>
                  <a:lnTo>
                    <a:pt x="534" y="138"/>
                  </a:lnTo>
                  <a:lnTo>
                    <a:pt x="532" y="138"/>
                  </a:lnTo>
                  <a:lnTo>
                    <a:pt x="530" y="138"/>
                  </a:lnTo>
                  <a:lnTo>
                    <a:pt x="527" y="140"/>
                  </a:lnTo>
                  <a:lnTo>
                    <a:pt x="525" y="140"/>
                  </a:lnTo>
                  <a:lnTo>
                    <a:pt x="522" y="142"/>
                  </a:lnTo>
                  <a:lnTo>
                    <a:pt x="520" y="145"/>
                  </a:lnTo>
                  <a:lnTo>
                    <a:pt x="520" y="145"/>
                  </a:lnTo>
                  <a:lnTo>
                    <a:pt x="518" y="145"/>
                  </a:lnTo>
                  <a:lnTo>
                    <a:pt x="520" y="142"/>
                  </a:lnTo>
                  <a:lnTo>
                    <a:pt x="518" y="145"/>
                  </a:lnTo>
                  <a:lnTo>
                    <a:pt x="515" y="145"/>
                  </a:lnTo>
                  <a:lnTo>
                    <a:pt x="515" y="147"/>
                  </a:lnTo>
                  <a:lnTo>
                    <a:pt x="513" y="150"/>
                  </a:lnTo>
                  <a:lnTo>
                    <a:pt x="513" y="150"/>
                  </a:lnTo>
                  <a:lnTo>
                    <a:pt x="511" y="150"/>
                  </a:lnTo>
                  <a:lnTo>
                    <a:pt x="511" y="150"/>
                  </a:lnTo>
                  <a:lnTo>
                    <a:pt x="508" y="150"/>
                  </a:lnTo>
                  <a:lnTo>
                    <a:pt x="508" y="152"/>
                  </a:lnTo>
                  <a:lnTo>
                    <a:pt x="508" y="152"/>
                  </a:lnTo>
                  <a:lnTo>
                    <a:pt x="506" y="152"/>
                  </a:lnTo>
                  <a:lnTo>
                    <a:pt x="506" y="152"/>
                  </a:lnTo>
                  <a:lnTo>
                    <a:pt x="506" y="152"/>
                  </a:lnTo>
                  <a:lnTo>
                    <a:pt x="506" y="152"/>
                  </a:lnTo>
                  <a:lnTo>
                    <a:pt x="504" y="152"/>
                  </a:lnTo>
                  <a:lnTo>
                    <a:pt x="504" y="152"/>
                  </a:lnTo>
                  <a:lnTo>
                    <a:pt x="501" y="152"/>
                  </a:lnTo>
                  <a:lnTo>
                    <a:pt x="501" y="154"/>
                  </a:lnTo>
                  <a:lnTo>
                    <a:pt x="501" y="154"/>
                  </a:lnTo>
                  <a:lnTo>
                    <a:pt x="499" y="154"/>
                  </a:lnTo>
                  <a:lnTo>
                    <a:pt x="494" y="157"/>
                  </a:lnTo>
                  <a:lnTo>
                    <a:pt x="494" y="157"/>
                  </a:lnTo>
                  <a:lnTo>
                    <a:pt x="492" y="159"/>
                  </a:lnTo>
                  <a:lnTo>
                    <a:pt x="492" y="159"/>
                  </a:lnTo>
                  <a:lnTo>
                    <a:pt x="489" y="159"/>
                  </a:lnTo>
                  <a:lnTo>
                    <a:pt x="485" y="161"/>
                  </a:lnTo>
                  <a:lnTo>
                    <a:pt x="480" y="164"/>
                  </a:lnTo>
                  <a:lnTo>
                    <a:pt x="473" y="164"/>
                  </a:lnTo>
                  <a:lnTo>
                    <a:pt x="470" y="166"/>
                  </a:lnTo>
                  <a:lnTo>
                    <a:pt x="468" y="166"/>
                  </a:lnTo>
                  <a:lnTo>
                    <a:pt x="466" y="171"/>
                  </a:lnTo>
                  <a:lnTo>
                    <a:pt x="463" y="173"/>
                  </a:lnTo>
                  <a:lnTo>
                    <a:pt x="461" y="173"/>
                  </a:lnTo>
                  <a:lnTo>
                    <a:pt x="461" y="173"/>
                  </a:lnTo>
                  <a:lnTo>
                    <a:pt x="461" y="173"/>
                  </a:lnTo>
                  <a:lnTo>
                    <a:pt x="459" y="173"/>
                  </a:lnTo>
                  <a:lnTo>
                    <a:pt x="459" y="173"/>
                  </a:lnTo>
                  <a:lnTo>
                    <a:pt x="459" y="173"/>
                  </a:lnTo>
                  <a:lnTo>
                    <a:pt x="459" y="173"/>
                  </a:lnTo>
                  <a:lnTo>
                    <a:pt x="454" y="178"/>
                  </a:lnTo>
                  <a:lnTo>
                    <a:pt x="454" y="178"/>
                  </a:lnTo>
                  <a:lnTo>
                    <a:pt x="454" y="180"/>
                  </a:lnTo>
                  <a:lnTo>
                    <a:pt x="454" y="180"/>
                  </a:lnTo>
                  <a:lnTo>
                    <a:pt x="451" y="183"/>
                  </a:lnTo>
                  <a:lnTo>
                    <a:pt x="447" y="190"/>
                  </a:lnTo>
                  <a:lnTo>
                    <a:pt x="440" y="197"/>
                  </a:lnTo>
                  <a:lnTo>
                    <a:pt x="437" y="199"/>
                  </a:lnTo>
                  <a:lnTo>
                    <a:pt x="433" y="204"/>
                  </a:lnTo>
                  <a:lnTo>
                    <a:pt x="428" y="211"/>
                  </a:lnTo>
                  <a:lnTo>
                    <a:pt x="418" y="216"/>
                  </a:lnTo>
                  <a:lnTo>
                    <a:pt x="418" y="218"/>
                  </a:lnTo>
                  <a:lnTo>
                    <a:pt x="418" y="221"/>
                  </a:lnTo>
                  <a:lnTo>
                    <a:pt x="418" y="221"/>
                  </a:lnTo>
                  <a:lnTo>
                    <a:pt x="418" y="223"/>
                  </a:lnTo>
                  <a:lnTo>
                    <a:pt x="418" y="223"/>
                  </a:lnTo>
                  <a:lnTo>
                    <a:pt x="418" y="223"/>
                  </a:lnTo>
                  <a:lnTo>
                    <a:pt x="418" y="225"/>
                  </a:lnTo>
                  <a:lnTo>
                    <a:pt x="418" y="225"/>
                  </a:lnTo>
                  <a:lnTo>
                    <a:pt x="418" y="230"/>
                  </a:lnTo>
                  <a:lnTo>
                    <a:pt x="418" y="230"/>
                  </a:lnTo>
                  <a:lnTo>
                    <a:pt x="416" y="230"/>
                  </a:lnTo>
                  <a:lnTo>
                    <a:pt x="418" y="232"/>
                  </a:lnTo>
                  <a:lnTo>
                    <a:pt x="418" y="232"/>
                  </a:lnTo>
                  <a:lnTo>
                    <a:pt x="418" y="232"/>
                  </a:lnTo>
                  <a:lnTo>
                    <a:pt x="418" y="240"/>
                  </a:lnTo>
                  <a:lnTo>
                    <a:pt x="418" y="242"/>
                  </a:lnTo>
                  <a:lnTo>
                    <a:pt x="416" y="242"/>
                  </a:lnTo>
                  <a:lnTo>
                    <a:pt x="416" y="244"/>
                  </a:lnTo>
                  <a:lnTo>
                    <a:pt x="416" y="247"/>
                  </a:lnTo>
                  <a:lnTo>
                    <a:pt x="416" y="247"/>
                  </a:lnTo>
                  <a:lnTo>
                    <a:pt x="414" y="249"/>
                  </a:lnTo>
                  <a:lnTo>
                    <a:pt x="414" y="251"/>
                  </a:lnTo>
                  <a:lnTo>
                    <a:pt x="414" y="251"/>
                  </a:lnTo>
                  <a:lnTo>
                    <a:pt x="406" y="258"/>
                  </a:lnTo>
                  <a:lnTo>
                    <a:pt x="406" y="258"/>
                  </a:lnTo>
                  <a:lnTo>
                    <a:pt x="406" y="261"/>
                  </a:lnTo>
                  <a:lnTo>
                    <a:pt x="406" y="261"/>
                  </a:lnTo>
                  <a:lnTo>
                    <a:pt x="404" y="261"/>
                  </a:lnTo>
                  <a:lnTo>
                    <a:pt x="404" y="261"/>
                  </a:lnTo>
                  <a:lnTo>
                    <a:pt x="404" y="261"/>
                  </a:lnTo>
                  <a:lnTo>
                    <a:pt x="402" y="266"/>
                  </a:lnTo>
                  <a:lnTo>
                    <a:pt x="397" y="270"/>
                  </a:lnTo>
                  <a:lnTo>
                    <a:pt x="397" y="270"/>
                  </a:lnTo>
                  <a:lnTo>
                    <a:pt x="395" y="275"/>
                  </a:lnTo>
                  <a:lnTo>
                    <a:pt x="395" y="277"/>
                  </a:lnTo>
                  <a:lnTo>
                    <a:pt x="395" y="277"/>
                  </a:lnTo>
                  <a:lnTo>
                    <a:pt x="395" y="277"/>
                  </a:lnTo>
                  <a:lnTo>
                    <a:pt x="395" y="280"/>
                  </a:lnTo>
                  <a:lnTo>
                    <a:pt x="395" y="280"/>
                  </a:lnTo>
                  <a:lnTo>
                    <a:pt x="392" y="280"/>
                  </a:lnTo>
                  <a:lnTo>
                    <a:pt x="392" y="282"/>
                  </a:lnTo>
                  <a:lnTo>
                    <a:pt x="392" y="282"/>
                  </a:lnTo>
                  <a:lnTo>
                    <a:pt x="390" y="287"/>
                  </a:lnTo>
                  <a:lnTo>
                    <a:pt x="390" y="289"/>
                  </a:lnTo>
                  <a:lnTo>
                    <a:pt x="388" y="292"/>
                  </a:lnTo>
                  <a:lnTo>
                    <a:pt x="388" y="292"/>
                  </a:lnTo>
                  <a:lnTo>
                    <a:pt x="390" y="292"/>
                  </a:lnTo>
                  <a:lnTo>
                    <a:pt x="390" y="294"/>
                  </a:lnTo>
                  <a:lnTo>
                    <a:pt x="390" y="294"/>
                  </a:lnTo>
                  <a:lnTo>
                    <a:pt x="390" y="299"/>
                  </a:lnTo>
                  <a:lnTo>
                    <a:pt x="388" y="306"/>
                  </a:lnTo>
                  <a:lnTo>
                    <a:pt x="388" y="308"/>
                  </a:lnTo>
                  <a:lnTo>
                    <a:pt x="388" y="311"/>
                  </a:lnTo>
                  <a:lnTo>
                    <a:pt x="388" y="311"/>
                  </a:lnTo>
                  <a:lnTo>
                    <a:pt x="390" y="325"/>
                  </a:lnTo>
                  <a:lnTo>
                    <a:pt x="390" y="325"/>
                  </a:lnTo>
                  <a:lnTo>
                    <a:pt x="388" y="325"/>
                  </a:lnTo>
                  <a:lnTo>
                    <a:pt x="388" y="325"/>
                  </a:lnTo>
                  <a:lnTo>
                    <a:pt x="390" y="325"/>
                  </a:lnTo>
                  <a:lnTo>
                    <a:pt x="390" y="327"/>
                  </a:lnTo>
                  <a:lnTo>
                    <a:pt x="390" y="327"/>
                  </a:lnTo>
                  <a:lnTo>
                    <a:pt x="390" y="329"/>
                  </a:lnTo>
                  <a:lnTo>
                    <a:pt x="388" y="329"/>
                  </a:lnTo>
                  <a:lnTo>
                    <a:pt x="388" y="332"/>
                  </a:lnTo>
                  <a:lnTo>
                    <a:pt x="385" y="334"/>
                  </a:lnTo>
                  <a:lnTo>
                    <a:pt x="385" y="337"/>
                  </a:lnTo>
                  <a:lnTo>
                    <a:pt x="385" y="339"/>
                  </a:lnTo>
                  <a:lnTo>
                    <a:pt x="388" y="339"/>
                  </a:lnTo>
                  <a:lnTo>
                    <a:pt x="388" y="339"/>
                  </a:lnTo>
                  <a:lnTo>
                    <a:pt x="392" y="341"/>
                  </a:lnTo>
                  <a:lnTo>
                    <a:pt x="392" y="344"/>
                  </a:lnTo>
                  <a:lnTo>
                    <a:pt x="395" y="344"/>
                  </a:lnTo>
                  <a:lnTo>
                    <a:pt x="395" y="344"/>
                  </a:lnTo>
                  <a:lnTo>
                    <a:pt x="395" y="344"/>
                  </a:lnTo>
                  <a:lnTo>
                    <a:pt x="395" y="344"/>
                  </a:lnTo>
                  <a:lnTo>
                    <a:pt x="395" y="346"/>
                  </a:lnTo>
                  <a:lnTo>
                    <a:pt x="397" y="348"/>
                  </a:lnTo>
                  <a:lnTo>
                    <a:pt x="397" y="351"/>
                  </a:lnTo>
                  <a:lnTo>
                    <a:pt x="399" y="351"/>
                  </a:lnTo>
                  <a:lnTo>
                    <a:pt x="399" y="351"/>
                  </a:lnTo>
                  <a:lnTo>
                    <a:pt x="399" y="353"/>
                  </a:lnTo>
                  <a:lnTo>
                    <a:pt x="399" y="353"/>
                  </a:lnTo>
                  <a:lnTo>
                    <a:pt x="399" y="355"/>
                  </a:lnTo>
                  <a:lnTo>
                    <a:pt x="399" y="360"/>
                  </a:lnTo>
                  <a:lnTo>
                    <a:pt x="397" y="367"/>
                  </a:lnTo>
                  <a:lnTo>
                    <a:pt x="397" y="370"/>
                  </a:lnTo>
                  <a:lnTo>
                    <a:pt x="395" y="377"/>
                  </a:lnTo>
                  <a:lnTo>
                    <a:pt x="390" y="386"/>
                  </a:lnTo>
                  <a:lnTo>
                    <a:pt x="383" y="396"/>
                  </a:lnTo>
                  <a:lnTo>
                    <a:pt x="380" y="398"/>
                  </a:lnTo>
                  <a:lnTo>
                    <a:pt x="380" y="398"/>
                  </a:lnTo>
                  <a:lnTo>
                    <a:pt x="378" y="400"/>
                  </a:lnTo>
                  <a:lnTo>
                    <a:pt x="376" y="403"/>
                  </a:lnTo>
                  <a:lnTo>
                    <a:pt x="376" y="403"/>
                  </a:lnTo>
                  <a:lnTo>
                    <a:pt x="376" y="405"/>
                  </a:lnTo>
                  <a:lnTo>
                    <a:pt x="376" y="405"/>
                  </a:lnTo>
                  <a:lnTo>
                    <a:pt x="376" y="408"/>
                  </a:lnTo>
                  <a:lnTo>
                    <a:pt x="376" y="408"/>
                  </a:lnTo>
                  <a:lnTo>
                    <a:pt x="373" y="410"/>
                  </a:lnTo>
                  <a:lnTo>
                    <a:pt x="371" y="412"/>
                  </a:lnTo>
                  <a:lnTo>
                    <a:pt x="371" y="412"/>
                  </a:lnTo>
                  <a:lnTo>
                    <a:pt x="369" y="415"/>
                  </a:lnTo>
                  <a:lnTo>
                    <a:pt x="369" y="415"/>
                  </a:lnTo>
                  <a:lnTo>
                    <a:pt x="369" y="415"/>
                  </a:lnTo>
                  <a:lnTo>
                    <a:pt x="369" y="417"/>
                  </a:lnTo>
                  <a:lnTo>
                    <a:pt x="366" y="419"/>
                  </a:lnTo>
                  <a:lnTo>
                    <a:pt x="366" y="419"/>
                  </a:lnTo>
                  <a:lnTo>
                    <a:pt x="366" y="422"/>
                  </a:lnTo>
                  <a:lnTo>
                    <a:pt x="364" y="422"/>
                  </a:lnTo>
                  <a:lnTo>
                    <a:pt x="362" y="422"/>
                  </a:lnTo>
                  <a:lnTo>
                    <a:pt x="362" y="424"/>
                  </a:lnTo>
                  <a:lnTo>
                    <a:pt x="354" y="434"/>
                  </a:lnTo>
                  <a:lnTo>
                    <a:pt x="350" y="438"/>
                  </a:lnTo>
                  <a:lnTo>
                    <a:pt x="347" y="441"/>
                  </a:lnTo>
                  <a:lnTo>
                    <a:pt x="343" y="443"/>
                  </a:lnTo>
                  <a:lnTo>
                    <a:pt x="338" y="445"/>
                  </a:lnTo>
                  <a:lnTo>
                    <a:pt x="324" y="453"/>
                  </a:lnTo>
                  <a:lnTo>
                    <a:pt x="321" y="453"/>
                  </a:lnTo>
                  <a:lnTo>
                    <a:pt x="321" y="455"/>
                  </a:lnTo>
                  <a:lnTo>
                    <a:pt x="319" y="457"/>
                  </a:lnTo>
                  <a:lnTo>
                    <a:pt x="319" y="457"/>
                  </a:lnTo>
                  <a:lnTo>
                    <a:pt x="319" y="460"/>
                  </a:lnTo>
                  <a:lnTo>
                    <a:pt x="317" y="460"/>
                  </a:lnTo>
                  <a:lnTo>
                    <a:pt x="317" y="460"/>
                  </a:lnTo>
                  <a:lnTo>
                    <a:pt x="317" y="460"/>
                  </a:lnTo>
                  <a:lnTo>
                    <a:pt x="314" y="462"/>
                  </a:lnTo>
                  <a:lnTo>
                    <a:pt x="314" y="462"/>
                  </a:lnTo>
                  <a:lnTo>
                    <a:pt x="312" y="467"/>
                  </a:lnTo>
                  <a:lnTo>
                    <a:pt x="309" y="469"/>
                  </a:lnTo>
                  <a:lnTo>
                    <a:pt x="307" y="469"/>
                  </a:lnTo>
                  <a:lnTo>
                    <a:pt x="307" y="469"/>
                  </a:lnTo>
                  <a:lnTo>
                    <a:pt x="307" y="471"/>
                  </a:lnTo>
                  <a:lnTo>
                    <a:pt x="305" y="471"/>
                  </a:lnTo>
                  <a:lnTo>
                    <a:pt x="305" y="474"/>
                  </a:lnTo>
                  <a:lnTo>
                    <a:pt x="302" y="476"/>
                  </a:lnTo>
                  <a:lnTo>
                    <a:pt x="302" y="479"/>
                  </a:lnTo>
                  <a:lnTo>
                    <a:pt x="300" y="479"/>
                  </a:lnTo>
                  <a:lnTo>
                    <a:pt x="283" y="486"/>
                  </a:lnTo>
                  <a:lnTo>
                    <a:pt x="272" y="493"/>
                  </a:lnTo>
                  <a:lnTo>
                    <a:pt x="272" y="493"/>
                  </a:lnTo>
                  <a:lnTo>
                    <a:pt x="272" y="493"/>
                  </a:lnTo>
                  <a:lnTo>
                    <a:pt x="269" y="493"/>
                  </a:lnTo>
                  <a:lnTo>
                    <a:pt x="269" y="493"/>
                  </a:lnTo>
                  <a:lnTo>
                    <a:pt x="255" y="497"/>
                  </a:lnTo>
                  <a:lnTo>
                    <a:pt x="246" y="500"/>
                  </a:lnTo>
                  <a:lnTo>
                    <a:pt x="236" y="500"/>
                  </a:lnTo>
                  <a:lnTo>
                    <a:pt x="227" y="500"/>
                  </a:lnTo>
                  <a:lnTo>
                    <a:pt x="222" y="502"/>
                  </a:lnTo>
                  <a:lnTo>
                    <a:pt x="222" y="505"/>
                  </a:lnTo>
                  <a:lnTo>
                    <a:pt x="220" y="505"/>
                  </a:lnTo>
                  <a:lnTo>
                    <a:pt x="220" y="505"/>
                  </a:lnTo>
                  <a:lnTo>
                    <a:pt x="220" y="509"/>
                  </a:lnTo>
                  <a:lnTo>
                    <a:pt x="217" y="514"/>
                  </a:lnTo>
                  <a:lnTo>
                    <a:pt x="215" y="514"/>
                  </a:lnTo>
                  <a:lnTo>
                    <a:pt x="212" y="516"/>
                  </a:lnTo>
                  <a:lnTo>
                    <a:pt x="212" y="516"/>
                  </a:lnTo>
                  <a:lnTo>
                    <a:pt x="210" y="516"/>
                  </a:lnTo>
                  <a:lnTo>
                    <a:pt x="210" y="519"/>
                  </a:lnTo>
                  <a:lnTo>
                    <a:pt x="210" y="519"/>
                  </a:lnTo>
                  <a:lnTo>
                    <a:pt x="210" y="519"/>
                  </a:lnTo>
                  <a:lnTo>
                    <a:pt x="210" y="519"/>
                  </a:lnTo>
                  <a:lnTo>
                    <a:pt x="210" y="521"/>
                  </a:lnTo>
                  <a:lnTo>
                    <a:pt x="208" y="524"/>
                  </a:lnTo>
                  <a:lnTo>
                    <a:pt x="208" y="524"/>
                  </a:lnTo>
                  <a:lnTo>
                    <a:pt x="208" y="526"/>
                  </a:lnTo>
                  <a:lnTo>
                    <a:pt x="205" y="531"/>
                  </a:lnTo>
                  <a:lnTo>
                    <a:pt x="203" y="538"/>
                  </a:lnTo>
                  <a:lnTo>
                    <a:pt x="203" y="538"/>
                  </a:lnTo>
                  <a:lnTo>
                    <a:pt x="203" y="538"/>
                  </a:lnTo>
                  <a:lnTo>
                    <a:pt x="203" y="540"/>
                  </a:lnTo>
                  <a:lnTo>
                    <a:pt x="203" y="540"/>
                  </a:lnTo>
                  <a:lnTo>
                    <a:pt x="198" y="547"/>
                  </a:lnTo>
                  <a:lnTo>
                    <a:pt x="198" y="550"/>
                  </a:lnTo>
                  <a:lnTo>
                    <a:pt x="196" y="557"/>
                  </a:lnTo>
                  <a:lnTo>
                    <a:pt x="194" y="559"/>
                  </a:lnTo>
                  <a:lnTo>
                    <a:pt x="194" y="564"/>
                  </a:lnTo>
                  <a:lnTo>
                    <a:pt x="191" y="568"/>
                  </a:lnTo>
                  <a:lnTo>
                    <a:pt x="189" y="573"/>
                  </a:lnTo>
                  <a:lnTo>
                    <a:pt x="186" y="578"/>
                  </a:lnTo>
                  <a:lnTo>
                    <a:pt x="179" y="583"/>
                  </a:lnTo>
                  <a:lnTo>
                    <a:pt x="170" y="590"/>
                  </a:lnTo>
                  <a:lnTo>
                    <a:pt x="163" y="592"/>
                  </a:lnTo>
                  <a:lnTo>
                    <a:pt x="163" y="592"/>
                  </a:lnTo>
                  <a:lnTo>
                    <a:pt x="158" y="592"/>
                  </a:lnTo>
                  <a:lnTo>
                    <a:pt x="156" y="595"/>
                  </a:lnTo>
                  <a:lnTo>
                    <a:pt x="156" y="595"/>
                  </a:lnTo>
                  <a:lnTo>
                    <a:pt x="156" y="595"/>
                  </a:lnTo>
                  <a:lnTo>
                    <a:pt x="153" y="597"/>
                  </a:lnTo>
                  <a:lnTo>
                    <a:pt x="149" y="602"/>
                  </a:lnTo>
                  <a:lnTo>
                    <a:pt x="146" y="602"/>
                  </a:lnTo>
                  <a:lnTo>
                    <a:pt x="144" y="602"/>
                  </a:lnTo>
                  <a:lnTo>
                    <a:pt x="144" y="604"/>
                  </a:lnTo>
                  <a:lnTo>
                    <a:pt x="141" y="606"/>
                  </a:lnTo>
                  <a:lnTo>
                    <a:pt x="139" y="609"/>
                  </a:lnTo>
                  <a:lnTo>
                    <a:pt x="139" y="609"/>
                  </a:lnTo>
                  <a:lnTo>
                    <a:pt x="139" y="611"/>
                  </a:lnTo>
                  <a:lnTo>
                    <a:pt x="139" y="611"/>
                  </a:lnTo>
                  <a:lnTo>
                    <a:pt x="139" y="613"/>
                  </a:lnTo>
                  <a:lnTo>
                    <a:pt x="139" y="613"/>
                  </a:lnTo>
                  <a:lnTo>
                    <a:pt x="139" y="616"/>
                  </a:lnTo>
                  <a:lnTo>
                    <a:pt x="139" y="618"/>
                  </a:lnTo>
                  <a:lnTo>
                    <a:pt x="139" y="618"/>
                  </a:lnTo>
                  <a:lnTo>
                    <a:pt x="139" y="621"/>
                  </a:lnTo>
                  <a:lnTo>
                    <a:pt x="137" y="623"/>
                  </a:lnTo>
                  <a:lnTo>
                    <a:pt x="137" y="623"/>
                  </a:lnTo>
                  <a:lnTo>
                    <a:pt x="137" y="625"/>
                  </a:lnTo>
                  <a:lnTo>
                    <a:pt x="132" y="632"/>
                  </a:lnTo>
                  <a:lnTo>
                    <a:pt x="130" y="637"/>
                  </a:lnTo>
                  <a:lnTo>
                    <a:pt x="130" y="639"/>
                  </a:lnTo>
                  <a:lnTo>
                    <a:pt x="130" y="639"/>
                  </a:lnTo>
                  <a:lnTo>
                    <a:pt x="130" y="639"/>
                  </a:lnTo>
                  <a:lnTo>
                    <a:pt x="130" y="642"/>
                  </a:lnTo>
                  <a:lnTo>
                    <a:pt x="127" y="647"/>
                  </a:lnTo>
                  <a:lnTo>
                    <a:pt x="127" y="647"/>
                  </a:lnTo>
                  <a:lnTo>
                    <a:pt x="125" y="649"/>
                  </a:lnTo>
                  <a:lnTo>
                    <a:pt x="123" y="651"/>
                  </a:lnTo>
                  <a:lnTo>
                    <a:pt x="123" y="656"/>
                  </a:lnTo>
                  <a:lnTo>
                    <a:pt x="123" y="658"/>
                  </a:lnTo>
                  <a:lnTo>
                    <a:pt x="120" y="666"/>
                  </a:lnTo>
                  <a:lnTo>
                    <a:pt x="120" y="666"/>
                  </a:lnTo>
                  <a:lnTo>
                    <a:pt x="120" y="673"/>
                  </a:lnTo>
                  <a:lnTo>
                    <a:pt x="120" y="673"/>
                  </a:lnTo>
                  <a:lnTo>
                    <a:pt x="120" y="673"/>
                  </a:lnTo>
                  <a:lnTo>
                    <a:pt x="120" y="675"/>
                  </a:lnTo>
                  <a:lnTo>
                    <a:pt x="120" y="675"/>
                  </a:lnTo>
                  <a:lnTo>
                    <a:pt x="120" y="677"/>
                  </a:lnTo>
                  <a:lnTo>
                    <a:pt x="120" y="677"/>
                  </a:lnTo>
                  <a:lnTo>
                    <a:pt x="120" y="677"/>
                  </a:lnTo>
                  <a:lnTo>
                    <a:pt x="120" y="680"/>
                  </a:lnTo>
                  <a:lnTo>
                    <a:pt x="120" y="680"/>
                  </a:lnTo>
                  <a:lnTo>
                    <a:pt x="120" y="680"/>
                  </a:lnTo>
                  <a:lnTo>
                    <a:pt x="120" y="682"/>
                  </a:lnTo>
                  <a:lnTo>
                    <a:pt x="120" y="682"/>
                  </a:lnTo>
                  <a:lnTo>
                    <a:pt x="120" y="682"/>
                  </a:lnTo>
                  <a:lnTo>
                    <a:pt x="120" y="684"/>
                  </a:lnTo>
                  <a:lnTo>
                    <a:pt x="120" y="687"/>
                  </a:lnTo>
                  <a:lnTo>
                    <a:pt x="118" y="692"/>
                  </a:lnTo>
                  <a:lnTo>
                    <a:pt x="118" y="694"/>
                  </a:lnTo>
                  <a:lnTo>
                    <a:pt x="118" y="696"/>
                  </a:lnTo>
                  <a:lnTo>
                    <a:pt x="115" y="696"/>
                  </a:lnTo>
                  <a:lnTo>
                    <a:pt x="115" y="699"/>
                  </a:lnTo>
                  <a:lnTo>
                    <a:pt x="113" y="699"/>
                  </a:lnTo>
                  <a:lnTo>
                    <a:pt x="111" y="701"/>
                  </a:lnTo>
                  <a:lnTo>
                    <a:pt x="111" y="701"/>
                  </a:lnTo>
                  <a:lnTo>
                    <a:pt x="111" y="701"/>
                  </a:lnTo>
                  <a:lnTo>
                    <a:pt x="111" y="703"/>
                  </a:lnTo>
                  <a:lnTo>
                    <a:pt x="108" y="703"/>
                  </a:lnTo>
                  <a:lnTo>
                    <a:pt x="108" y="706"/>
                  </a:lnTo>
                  <a:lnTo>
                    <a:pt x="106" y="706"/>
                  </a:lnTo>
                  <a:lnTo>
                    <a:pt x="104" y="706"/>
                  </a:lnTo>
                  <a:lnTo>
                    <a:pt x="104" y="706"/>
                  </a:lnTo>
                  <a:lnTo>
                    <a:pt x="104" y="708"/>
                  </a:lnTo>
                  <a:lnTo>
                    <a:pt x="101" y="708"/>
                  </a:lnTo>
                  <a:lnTo>
                    <a:pt x="99" y="710"/>
                  </a:lnTo>
                  <a:lnTo>
                    <a:pt x="97" y="715"/>
                  </a:lnTo>
                  <a:lnTo>
                    <a:pt x="92" y="720"/>
                  </a:lnTo>
                  <a:lnTo>
                    <a:pt x="87" y="722"/>
                  </a:lnTo>
                  <a:lnTo>
                    <a:pt x="87" y="725"/>
                  </a:lnTo>
                  <a:lnTo>
                    <a:pt x="87" y="725"/>
                  </a:lnTo>
                  <a:lnTo>
                    <a:pt x="87" y="725"/>
                  </a:lnTo>
                  <a:lnTo>
                    <a:pt x="85" y="727"/>
                  </a:lnTo>
                  <a:lnTo>
                    <a:pt x="82" y="729"/>
                  </a:lnTo>
                  <a:lnTo>
                    <a:pt x="80" y="732"/>
                  </a:lnTo>
                  <a:lnTo>
                    <a:pt x="80" y="734"/>
                  </a:lnTo>
                  <a:lnTo>
                    <a:pt x="78" y="734"/>
                  </a:lnTo>
                  <a:lnTo>
                    <a:pt x="78" y="737"/>
                  </a:lnTo>
                  <a:lnTo>
                    <a:pt x="75" y="737"/>
                  </a:lnTo>
                  <a:lnTo>
                    <a:pt x="75" y="737"/>
                  </a:lnTo>
                  <a:lnTo>
                    <a:pt x="73" y="737"/>
                  </a:lnTo>
                  <a:lnTo>
                    <a:pt x="71" y="739"/>
                  </a:lnTo>
                  <a:lnTo>
                    <a:pt x="66" y="741"/>
                  </a:lnTo>
                  <a:lnTo>
                    <a:pt x="66" y="744"/>
                  </a:lnTo>
                  <a:lnTo>
                    <a:pt x="66" y="744"/>
                  </a:lnTo>
                  <a:lnTo>
                    <a:pt x="66" y="744"/>
                  </a:lnTo>
                  <a:lnTo>
                    <a:pt x="61" y="748"/>
                  </a:lnTo>
                  <a:lnTo>
                    <a:pt x="59" y="753"/>
                  </a:lnTo>
                  <a:lnTo>
                    <a:pt x="59" y="753"/>
                  </a:lnTo>
                  <a:lnTo>
                    <a:pt x="59" y="755"/>
                  </a:lnTo>
                  <a:lnTo>
                    <a:pt x="59" y="755"/>
                  </a:lnTo>
                  <a:lnTo>
                    <a:pt x="59" y="755"/>
                  </a:lnTo>
                  <a:lnTo>
                    <a:pt x="61" y="755"/>
                  </a:lnTo>
                  <a:lnTo>
                    <a:pt x="61" y="753"/>
                  </a:lnTo>
                  <a:lnTo>
                    <a:pt x="61" y="753"/>
                  </a:lnTo>
                  <a:lnTo>
                    <a:pt x="63" y="753"/>
                  </a:lnTo>
                  <a:lnTo>
                    <a:pt x="63" y="751"/>
                  </a:lnTo>
                  <a:lnTo>
                    <a:pt x="63" y="751"/>
                  </a:lnTo>
                  <a:lnTo>
                    <a:pt x="63" y="751"/>
                  </a:lnTo>
                  <a:lnTo>
                    <a:pt x="63" y="748"/>
                  </a:lnTo>
                  <a:lnTo>
                    <a:pt x="63" y="746"/>
                  </a:lnTo>
                  <a:lnTo>
                    <a:pt x="66" y="746"/>
                  </a:lnTo>
                  <a:lnTo>
                    <a:pt x="66" y="746"/>
                  </a:lnTo>
                  <a:lnTo>
                    <a:pt x="66" y="746"/>
                  </a:lnTo>
                  <a:lnTo>
                    <a:pt x="66" y="746"/>
                  </a:lnTo>
                  <a:lnTo>
                    <a:pt x="68" y="746"/>
                  </a:lnTo>
                  <a:lnTo>
                    <a:pt x="68" y="746"/>
                  </a:lnTo>
                  <a:lnTo>
                    <a:pt x="71" y="744"/>
                  </a:lnTo>
                  <a:lnTo>
                    <a:pt x="71" y="744"/>
                  </a:lnTo>
                  <a:lnTo>
                    <a:pt x="71" y="744"/>
                  </a:lnTo>
                  <a:lnTo>
                    <a:pt x="71" y="741"/>
                  </a:lnTo>
                  <a:lnTo>
                    <a:pt x="71" y="741"/>
                  </a:lnTo>
                  <a:lnTo>
                    <a:pt x="71" y="741"/>
                  </a:lnTo>
                  <a:lnTo>
                    <a:pt x="71" y="741"/>
                  </a:lnTo>
                  <a:lnTo>
                    <a:pt x="71" y="741"/>
                  </a:lnTo>
                  <a:lnTo>
                    <a:pt x="71" y="744"/>
                  </a:lnTo>
                  <a:lnTo>
                    <a:pt x="71" y="744"/>
                  </a:lnTo>
                  <a:lnTo>
                    <a:pt x="71" y="746"/>
                  </a:lnTo>
                  <a:lnTo>
                    <a:pt x="71" y="748"/>
                  </a:lnTo>
                  <a:lnTo>
                    <a:pt x="71" y="748"/>
                  </a:lnTo>
                  <a:lnTo>
                    <a:pt x="68" y="751"/>
                  </a:lnTo>
                  <a:lnTo>
                    <a:pt x="68" y="751"/>
                  </a:lnTo>
                  <a:lnTo>
                    <a:pt x="68" y="753"/>
                  </a:lnTo>
                  <a:lnTo>
                    <a:pt x="68" y="753"/>
                  </a:lnTo>
                  <a:lnTo>
                    <a:pt x="68" y="753"/>
                  </a:lnTo>
                  <a:lnTo>
                    <a:pt x="68" y="755"/>
                  </a:lnTo>
                  <a:lnTo>
                    <a:pt x="66" y="755"/>
                  </a:lnTo>
                  <a:lnTo>
                    <a:pt x="66" y="755"/>
                  </a:lnTo>
                  <a:lnTo>
                    <a:pt x="63" y="758"/>
                  </a:lnTo>
                  <a:lnTo>
                    <a:pt x="61" y="763"/>
                  </a:lnTo>
                  <a:lnTo>
                    <a:pt x="61" y="763"/>
                  </a:lnTo>
                  <a:lnTo>
                    <a:pt x="61" y="765"/>
                  </a:lnTo>
                  <a:lnTo>
                    <a:pt x="59" y="767"/>
                  </a:lnTo>
                  <a:lnTo>
                    <a:pt x="56" y="772"/>
                  </a:lnTo>
                  <a:lnTo>
                    <a:pt x="56" y="772"/>
                  </a:lnTo>
                  <a:lnTo>
                    <a:pt x="56" y="774"/>
                  </a:lnTo>
                  <a:lnTo>
                    <a:pt x="56" y="774"/>
                  </a:lnTo>
                  <a:lnTo>
                    <a:pt x="52" y="784"/>
                  </a:lnTo>
                  <a:lnTo>
                    <a:pt x="52" y="784"/>
                  </a:lnTo>
                  <a:lnTo>
                    <a:pt x="49" y="786"/>
                  </a:lnTo>
                  <a:lnTo>
                    <a:pt x="47" y="786"/>
                  </a:lnTo>
                  <a:lnTo>
                    <a:pt x="47" y="789"/>
                  </a:lnTo>
                  <a:lnTo>
                    <a:pt x="47" y="789"/>
                  </a:lnTo>
                  <a:lnTo>
                    <a:pt x="49" y="789"/>
                  </a:lnTo>
                  <a:lnTo>
                    <a:pt x="49" y="789"/>
                  </a:lnTo>
                  <a:lnTo>
                    <a:pt x="49" y="791"/>
                  </a:lnTo>
                  <a:lnTo>
                    <a:pt x="49" y="791"/>
                  </a:lnTo>
                  <a:lnTo>
                    <a:pt x="49" y="793"/>
                  </a:lnTo>
                  <a:lnTo>
                    <a:pt x="49" y="793"/>
                  </a:lnTo>
                  <a:lnTo>
                    <a:pt x="49" y="796"/>
                  </a:lnTo>
                  <a:lnTo>
                    <a:pt x="47" y="798"/>
                  </a:lnTo>
                  <a:lnTo>
                    <a:pt x="44" y="798"/>
                  </a:lnTo>
                  <a:lnTo>
                    <a:pt x="44" y="800"/>
                  </a:lnTo>
                  <a:lnTo>
                    <a:pt x="42" y="800"/>
                  </a:lnTo>
                  <a:lnTo>
                    <a:pt x="42" y="800"/>
                  </a:lnTo>
                  <a:lnTo>
                    <a:pt x="42" y="800"/>
                  </a:lnTo>
                  <a:lnTo>
                    <a:pt x="42" y="800"/>
                  </a:lnTo>
                  <a:lnTo>
                    <a:pt x="42" y="800"/>
                  </a:lnTo>
                  <a:lnTo>
                    <a:pt x="42" y="803"/>
                  </a:lnTo>
                  <a:lnTo>
                    <a:pt x="42" y="803"/>
                  </a:lnTo>
                  <a:lnTo>
                    <a:pt x="42" y="803"/>
                  </a:lnTo>
                  <a:lnTo>
                    <a:pt x="42" y="803"/>
                  </a:lnTo>
                  <a:lnTo>
                    <a:pt x="42" y="805"/>
                  </a:lnTo>
                  <a:lnTo>
                    <a:pt x="42" y="805"/>
                  </a:lnTo>
                  <a:lnTo>
                    <a:pt x="40" y="808"/>
                  </a:lnTo>
                  <a:lnTo>
                    <a:pt x="40" y="810"/>
                  </a:lnTo>
                  <a:lnTo>
                    <a:pt x="40" y="815"/>
                  </a:lnTo>
                  <a:lnTo>
                    <a:pt x="40" y="817"/>
                  </a:lnTo>
                  <a:lnTo>
                    <a:pt x="40" y="819"/>
                  </a:lnTo>
                  <a:lnTo>
                    <a:pt x="35" y="822"/>
                  </a:lnTo>
                  <a:lnTo>
                    <a:pt x="35" y="822"/>
                  </a:lnTo>
                  <a:lnTo>
                    <a:pt x="35" y="824"/>
                  </a:lnTo>
                  <a:lnTo>
                    <a:pt x="33" y="829"/>
                  </a:lnTo>
                  <a:lnTo>
                    <a:pt x="33" y="831"/>
                  </a:lnTo>
                  <a:lnTo>
                    <a:pt x="33" y="834"/>
                  </a:lnTo>
                  <a:lnTo>
                    <a:pt x="30" y="834"/>
                  </a:lnTo>
                  <a:lnTo>
                    <a:pt x="26" y="836"/>
                  </a:lnTo>
                  <a:lnTo>
                    <a:pt x="23" y="836"/>
                  </a:lnTo>
                  <a:lnTo>
                    <a:pt x="23" y="836"/>
                  </a:lnTo>
                  <a:lnTo>
                    <a:pt x="23" y="834"/>
                  </a:lnTo>
                  <a:lnTo>
                    <a:pt x="23" y="834"/>
                  </a:lnTo>
                  <a:lnTo>
                    <a:pt x="23" y="836"/>
                  </a:lnTo>
                  <a:lnTo>
                    <a:pt x="21" y="836"/>
                  </a:lnTo>
                  <a:lnTo>
                    <a:pt x="21" y="836"/>
                  </a:lnTo>
                  <a:lnTo>
                    <a:pt x="21" y="836"/>
                  </a:lnTo>
                  <a:lnTo>
                    <a:pt x="18" y="838"/>
                  </a:lnTo>
                  <a:lnTo>
                    <a:pt x="18" y="838"/>
                  </a:lnTo>
                  <a:lnTo>
                    <a:pt x="18" y="838"/>
                  </a:lnTo>
                  <a:lnTo>
                    <a:pt x="18" y="841"/>
                  </a:lnTo>
                  <a:lnTo>
                    <a:pt x="16" y="841"/>
                  </a:lnTo>
                  <a:lnTo>
                    <a:pt x="16" y="841"/>
                  </a:lnTo>
                  <a:lnTo>
                    <a:pt x="16" y="843"/>
                  </a:lnTo>
                  <a:lnTo>
                    <a:pt x="14" y="843"/>
                  </a:lnTo>
                  <a:lnTo>
                    <a:pt x="9" y="855"/>
                  </a:lnTo>
                  <a:lnTo>
                    <a:pt x="9" y="857"/>
                  </a:lnTo>
                  <a:lnTo>
                    <a:pt x="9" y="860"/>
                  </a:lnTo>
                  <a:lnTo>
                    <a:pt x="7" y="862"/>
                  </a:lnTo>
                  <a:lnTo>
                    <a:pt x="7" y="864"/>
                  </a:lnTo>
                  <a:lnTo>
                    <a:pt x="7" y="864"/>
                  </a:lnTo>
                  <a:lnTo>
                    <a:pt x="7" y="864"/>
                  </a:lnTo>
                  <a:lnTo>
                    <a:pt x="7" y="864"/>
                  </a:lnTo>
                  <a:lnTo>
                    <a:pt x="7" y="864"/>
                  </a:lnTo>
                  <a:lnTo>
                    <a:pt x="7" y="867"/>
                  </a:lnTo>
                  <a:lnTo>
                    <a:pt x="7" y="867"/>
                  </a:lnTo>
                  <a:lnTo>
                    <a:pt x="7" y="867"/>
                  </a:lnTo>
                  <a:lnTo>
                    <a:pt x="7" y="869"/>
                  </a:lnTo>
                  <a:lnTo>
                    <a:pt x="7" y="869"/>
                  </a:lnTo>
                  <a:lnTo>
                    <a:pt x="7" y="871"/>
                  </a:lnTo>
                  <a:lnTo>
                    <a:pt x="7" y="874"/>
                  </a:lnTo>
                  <a:lnTo>
                    <a:pt x="4" y="883"/>
                  </a:lnTo>
                  <a:lnTo>
                    <a:pt x="4" y="886"/>
                  </a:lnTo>
                  <a:lnTo>
                    <a:pt x="4" y="888"/>
                  </a:lnTo>
                  <a:lnTo>
                    <a:pt x="4" y="888"/>
                  </a:lnTo>
                  <a:lnTo>
                    <a:pt x="4" y="890"/>
                  </a:lnTo>
                  <a:lnTo>
                    <a:pt x="2" y="907"/>
                  </a:lnTo>
                  <a:lnTo>
                    <a:pt x="0" y="909"/>
                  </a:lnTo>
                  <a:lnTo>
                    <a:pt x="0" y="912"/>
                  </a:lnTo>
                  <a:lnTo>
                    <a:pt x="0" y="914"/>
                  </a:lnTo>
                  <a:lnTo>
                    <a:pt x="0" y="914"/>
                  </a:lnTo>
                  <a:lnTo>
                    <a:pt x="0" y="916"/>
                  </a:lnTo>
                  <a:lnTo>
                    <a:pt x="0" y="916"/>
                  </a:lnTo>
                  <a:lnTo>
                    <a:pt x="0" y="919"/>
                  </a:lnTo>
                  <a:lnTo>
                    <a:pt x="2" y="921"/>
                  </a:lnTo>
                  <a:lnTo>
                    <a:pt x="2" y="921"/>
                  </a:lnTo>
                  <a:lnTo>
                    <a:pt x="0" y="916"/>
                  </a:lnTo>
                  <a:lnTo>
                    <a:pt x="2" y="914"/>
                  </a:lnTo>
                  <a:lnTo>
                    <a:pt x="2" y="909"/>
                  </a:lnTo>
                  <a:lnTo>
                    <a:pt x="2" y="907"/>
                  </a:lnTo>
                  <a:lnTo>
                    <a:pt x="4" y="900"/>
                  </a:lnTo>
                  <a:lnTo>
                    <a:pt x="7" y="895"/>
                  </a:lnTo>
                  <a:lnTo>
                    <a:pt x="7" y="890"/>
                  </a:lnTo>
                  <a:lnTo>
                    <a:pt x="7" y="890"/>
                  </a:lnTo>
                  <a:lnTo>
                    <a:pt x="16" y="890"/>
                  </a:lnTo>
                  <a:lnTo>
                    <a:pt x="21" y="890"/>
                  </a:lnTo>
                  <a:lnTo>
                    <a:pt x="44" y="890"/>
                  </a:lnTo>
                  <a:lnTo>
                    <a:pt x="59" y="890"/>
                  </a:lnTo>
                  <a:lnTo>
                    <a:pt x="75" y="890"/>
                  </a:lnTo>
                  <a:lnTo>
                    <a:pt x="94" y="890"/>
                  </a:lnTo>
                  <a:lnTo>
                    <a:pt x="111" y="890"/>
                  </a:lnTo>
                  <a:lnTo>
                    <a:pt x="130" y="890"/>
                  </a:lnTo>
                  <a:lnTo>
                    <a:pt x="149" y="890"/>
                  </a:lnTo>
                  <a:lnTo>
                    <a:pt x="165" y="890"/>
                  </a:lnTo>
                  <a:lnTo>
                    <a:pt x="179" y="890"/>
                  </a:lnTo>
                  <a:lnTo>
                    <a:pt x="191" y="890"/>
                  </a:lnTo>
                  <a:lnTo>
                    <a:pt x="217" y="890"/>
                  </a:lnTo>
                  <a:lnTo>
                    <a:pt x="217" y="881"/>
                  </a:lnTo>
                  <a:lnTo>
                    <a:pt x="217" y="876"/>
                  </a:lnTo>
                  <a:lnTo>
                    <a:pt x="215" y="852"/>
                  </a:lnTo>
                  <a:lnTo>
                    <a:pt x="215" y="838"/>
                  </a:lnTo>
                  <a:lnTo>
                    <a:pt x="215" y="824"/>
                  </a:lnTo>
                  <a:lnTo>
                    <a:pt x="212" y="819"/>
                  </a:lnTo>
                  <a:lnTo>
                    <a:pt x="210" y="812"/>
                  </a:lnTo>
                  <a:lnTo>
                    <a:pt x="210" y="808"/>
                  </a:lnTo>
                  <a:lnTo>
                    <a:pt x="210" y="805"/>
                  </a:lnTo>
                  <a:lnTo>
                    <a:pt x="212" y="800"/>
                  </a:lnTo>
                  <a:lnTo>
                    <a:pt x="217" y="793"/>
                  </a:lnTo>
                  <a:lnTo>
                    <a:pt x="217" y="793"/>
                  </a:lnTo>
                  <a:lnTo>
                    <a:pt x="217" y="793"/>
                  </a:lnTo>
                  <a:lnTo>
                    <a:pt x="224" y="789"/>
                  </a:lnTo>
                  <a:lnTo>
                    <a:pt x="229" y="784"/>
                  </a:lnTo>
                  <a:lnTo>
                    <a:pt x="236" y="781"/>
                  </a:lnTo>
                  <a:lnTo>
                    <a:pt x="238" y="779"/>
                  </a:lnTo>
                  <a:lnTo>
                    <a:pt x="243" y="777"/>
                  </a:lnTo>
                  <a:lnTo>
                    <a:pt x="250" y="777"/>
                  </a:lnTo>
                  <a:lnTo>
                    <a:pt x="253" y="774"/>
                  </a:lnTo>
                  <a:lnTo>
                    <a:pt x="265" y="770"/>
                  </a:lnTo>
                  <a:lnTo>
                    <a:pt x="272" y="767"/>
                  </a:lnTo>
                  <a:lnTo>
                    <a:pt x="272" y="767"/>
                  </a:lnTo>
                  <a:lnTo>
                    <a:pt x="272" y="765"/>
                  </a:lnTo>
                  <a:lnTo>
                    <a:pt x="272" y="618"/>
                  </a:lnTo>
                  <a:lnTo>
                    <a:pt x="276" y="618"/>
                  </a:lnTo>
                  <a:lnTo>
                    <a:pt x="437" y="618"/>
                  </a:lnTo>
                  <a:lnTo>
                    <a:pt x="444" y="618"/>
                  </a:lnTo>
                  <a:lnTo>
                    <a:pt x="449" y="618"/>
                  </a:lnTo>
                  <a:lnTo>
                    <a:pt x="449" y="618"/>
                  </a:lnTo>
                  <a:lnTo>
                    <a:pt x="449" y="618"/>
                  </a:lnTo>
                  <a:lnTo>
                    <a:pt x="449" y="616"/>
                  </a:lnTo>
                  <a:lnTo>
                    <a:pt x="449" y="613"/>
                  </a:lnTo>
                  <a:lnTo>
                    <a:pt x="449" y="611"/>
                  </a:lnTo>
                  <a:lnTo>
                    <a:pt x="449" y="609"/>
                  </a:lnTo>
                  <a:lnTo>
                    <a:pt x="449" y="604"/>
                  </a:lnTo>
                  <a:lnTo>
                    <a:pt x="449" y="599"/>
                  </a:lnTo>
                  <a:lnTo>
                    <a:pt x="449" y="592"/>
                  </a:lnTo>
                  <a:lnTo>
                    <a:pt x="449" y="585"/>
                  </a:lnTo>
                  <a:lnTo>
                    <a:pt x="449" y="571"/>
                  </a:lnTo>
                  <a:lnTo>
                    <a:pt x="449" y="566"/>
                  </a:lnTo>
                  <a:lnTo>
                    <a:pt x="449" y="559"/>
                  </a:lnTo>
                  <a:lnTo>
                    <a:pt x="449" y="554"/>
                  </a:lnTo>
                  <a:lnTo>
                    <a:pt x="449" y="550"/>
                  </a:lnTo>
                  <a:lnTo>
                    <a:pt x="449" y="542"/>
                  </a:lnTo>
                  <a:lnTo>
                    <a:pt x="449" y="542"/>
                  </a:lnTo>
                  <a:lnTo>
                    <a:pt x="449" y="460"/>
                  </a:lnTo>
                  <a:lnTo>
                    <a:pt x="449" y="457"/>
                  </a:lnTo>
                  <a:lnTo>
                    <a:pt x="451" y="457"/>
                  </a:lnTo>
                  <a:lnTo>
                    <a:pt x="451" y="455"/>
                  </a:lnTo>
                  <a:lnTo>
                    <a:pt x="459" y="453"/>
                  </a:lnTo>
                  <a:lnTo>
                    <a:pt x="461" y="450"/>
                  </a:lnTo>
                  <a:lnTo>
                    <a:pt x="463" y="448"/>
                  </a:lnTo>
                  <a:lnTo>
                    <a:pt x="463" y="448"/>
                  </a:lnTo>
                  <a:lnTo>
                    <a:pt x="466" y="445"/>
                  </a:lnTo>
                  <a:lnTo>
                    <a:pt x="466" y="443"/>
                  </a:lnTo>
                  <a:lnTo>
                    <a:pt x="468" y="443"/>
                  </a:lnTo>
                  <a:lnTo>
                    <a:pt x="470" y="443"/>
                  </a:lnTo>
                  <a:lnTo>
                    <a:pt x="473" y="438"/>
                  </a:lnTo>
                  <a:lnTo>
                    <a:pt x="477" y="436"/>
                  </a:lnTo>
                  <a:lnTo>
                    <a:pt x="482" y="434"/>
                  </a:lnTo>
                  <a:lnTo>
                    <a:pt x="485" y="434"/>
                  </a:lnTo>
                  <a:lnTo>
                    <a:pt x="489" y="429"/>
                  </a:lnTo>
                  <a:lnTo>
                    <a:pt x="494" y="424"/>
                  </a:lnTo>
                  <a:lnTo>
                    <a:pt x="499" y="422"/>
                  </a:lnTo>
                  <a:lnTo>
                    <a:pt x="501" y="419"/>
                  </a:lnTo>
                  <a:lnTo>
                    <a:pt x="501" y="419"/>
                  </a:lnTo>
                  <a:lnTo>
                    <a:pt x="506" y="415"/>
                  </a:lnTo>
                  <a:lnTo>
                    <a:pt x="506" y="415"/>
                  </a:lnTo>
                  <a:lnTo>
                    <a:pt x="508" y="415"/>
                  </a:lnTo>
                  <a:lnTo>
                    <a:pt x="511" y="415"/>
                  </a:lnTo>
                  <a:lnTo>
                    <a:pt x="513" y="415"/>
                  </a:lnTo>
                  <a:lnTo>
                    <a:pt x="513" y="415"/>
                  </a:lnTo>
                  <a:lnTo>
                    <a:pt x="515" y="415"/>
                  </a:lnTo>
                  <a:lnTo>
                    <a:pt x="520" y="415"/>
                  </a:lnTo>
                  <a:lnTo>
                    <a:pt x="525" y="410"/>
                  </a:lnTo>
                  <a:lnTo>
                    <a:pt x="532" y="408"/>
                  </a:lnTo>
                  <a:lnTo>
                    <a:pt x="537" y="408"/>
                  </a:lnTo>
                  <a:lnTo>
                    <a:pt x="541" y="408"/>
                  </a:lnTo>
                  <a:lnTo>
                    <a:pt x="551" y="412"/>
                  </a:lnTo>
                  <a:lnTo>
                    <a:pt x="556" y="408"/>
                  </a:lnTo>
                  <a:lnTo>
                    <a:pt x="563" y="405"/>
                  </a:lnTo>
                  <a:lnTo>
                    <a:pt x="572" y="405"/>
                  </a:lnTo>
                  <a:lnTo>
                    <a:pt x="579" y="403"/>
                  </a:lnTo>
                  <a:lnTo>
                    <a:pt x="593" y="403"/>
                  </a:lnTo>
                  <a:lnTo>
                    <a:pt x="601" y="403"/>
                  </a:lnTo>
                  <a:lnTo>
                    <a:pt x="605" y="400"/>
                  </a:lnTo>
                  <a:lnTo>
                    <a:pt x="608" y="408"/>
                  </a:lnTo>
                  <a:lnTo>
                    <a:pt x="612" y="408"/>
                  </a:lnTo>
                  <a:lnTo>
                    <a:pt x="617" y="408"/>
                  </a:lnTo>
                  <a:lnTo>
                    <a:pt x="624" y="400"/>
                  </a:lnTo>
                  <a:lnTo>
                    <a:pt x="629" y="391"/>
                  </a:lnTo>
                  <a:lnTo>
                    <a:pt x="631" y="384"/>
                  </a:lnTo>
                  <a:lnTo>
                    <a:pt x="636" y="379"/>
                  </a:lnTo>
                  <a:lnTo>
                    <a:pt x="643" y="374"/>
                  </a:lnTo>
                  <a:lnTo>
                    <a:pt x="648" y="370"/>
                  </a:lnTo>
                  <a:lnTo>
                    <a:pt x="653" y="367"/>
                  </a:lnTo>
                  <a:lnTo>
                    <a:pt x="660" y="363"/>
                  </a:lnTo>
                  <a:lnTo>
                    <a:pt x="667" y="360"/>
                  </a:lnTo>
                  <a:lnTo>
                    <a:pt x="674" y="353"/>
                  </a:lnTo>
                  <a:lnTo>
                    <a:pt x="681" y="346"/>
                  </a:lnTo>
                  <a:lnTo>
                    <a:pt x="686" y="344"/>
                  </a:lnTo>
                  <a:lnTo>
                    <a:pt x="693" y="341"/>
                  </a:lnTo>
                  <a:lnTo>
                    <a:pt x="700" y="341"/>
                  </a:lnTo>
                  <a:lnTo>
                    <a:pt x="709" y="339"/>
                  </a:lnTo>
                  <a:lnTo>
                    <a:pt x="719" y="334"/>
                  </a:lnTo>
                  <a:lnTo>
                    <a:pt x="719" y="329"/>
                  </a:lnTo>
                  <a:lnTo>
                    <a:pt x="719" y="325"/>
                  </a:lnTo>
                  <a:lnTo>
                    <a:pt x="721" y="322"/>
                  </a:lnTo>
                  <a:lnTo>
                    <a:pt x="724" y="318"/>
                  </a:lnTo>
                  <a:lnTo>
                    <a:pt x="721" y="313"/>
                  </a:lnTo>
                  <a:lnTo>
                    <a:pt x="721" y="313"/>
                  </a:lnTo>
                  <a:lnTo>
                    <a:pt x="721" y="311"/>
                  </a:lnTo>
                  <a:lnTo>
                    <a:pt x="721" y="311"/>
                  </a:lnTo>
                  <a:lnTo>
                    <a:pt x="719" y="311"/>
                  </a:lnTo>
                  <a:lnTo>
                    <a:pt x="716" y="308"/>
                  </a:lnTo>
                  <a:lnTo>
                    <a:pt x="716" y="308"/>
                  </a:lnTo>
                  <a:lnTo>
                    <a:pt x="714" y="306"/>
                  </a:lnTo>
                  <a:lnTo>
                    <a:pt x="714" y="306"/>
                  </a:lnTo>
                  <a:lnTo>
                    <a:pt x="714" y="303"/>
                  </a:lnTo>
                  <a:lnTo>
                    <a:pt x="712" y="306"/>
                  </a:lnTo>
                  <a:lnTo>
                    <a:pt x="712" y="306"/>
                  </a:lnTo>
                  <a:lnTo>
                    <a:pt x="709" y="306"/>
                  </a:lnTo>
                  <a:lnTo>
                    <a:pt x="709" y="306"/>
                  </a:lnTo>
                  <a:lnTo>
                    <a:pt x="709" y="306"/>
                  </a:lnTo>
                  <a:lnTo>
                    <a:pt x="709" y="306"/>
                  </a:lnTo>
                  <a:lnTo>
                    <a:pt x="709" y="303"/>
                  </a:lnTo>
                  <a:lnTo>
                    <a:pt x="709" y="301"/>
                  </a:lnTo>
                  <a:lnTo>
                    <a:pt x="709" y="301"/>
                  </a:lnTo>
                  <a:lnTo>
                    <a:pt x="709" y="296"/>
                  </a:lnTo>
                  <a:lnTo>
                    <a:pt x="709" y="294"/>
                  </a:lnTo>
                  <a:lnTo>
                    <a:pt x="712" y="294"/>
                  </a:lnTo>
                  <a:lnTo>
                    <a:pt x="714" y="292"/>
                  </a:lnTo>
                  <a:lnTo>
                    <a:pt x="716" y="292"/>
                  </a:lnTo>
                  <a:lnTo>
                    <a:pt x="719" y="275"/>
                  </a:lnTo>
                  <a:lnTo>
                    <a:pt x="721" y="273"/>
                  </a:lnTo>
                  <a:lnTo>
                    <a:pt x="724" y="275"/>
                  </a:lnTo>
                  <a:lnTo>
                    <a:pt x="726" y="273"/>
                  </a:lnTo>
                  <a:lnTo>
                    <a:pt x="742" y="270"/>
                  </a:lnTo>
                  <a:lnTo>
                    <a:pt x="754" y="268"/>
                  </a:lnTo>
                  <a:lnTo>
                    <a:pt x="764" y="266"/>
                  </a:lnTo>
                  <a:lnTo>
                    <a:pt x="761" y="261"/>
                  </a:lnTo>
                  <a:lnTo>
                    <a:pt x="757" y="251"/>
                  </a:lnTo>
                  <a:lnTo>
                    <a:pt x="759" y="249"/>
                  </a:lnTo>
                  <a:lnTo>
                    <a:pt x="771" y="247"/>
                  </a:lnTo>
                  <a:lnTo>
                    <a:pt x="780" y="244"/>
                  </a:lnTo>
                  <a:lnTo>
                    <a:pt x="787" y="244"/>
                  </a:lnTo>
                  <a:lnTo>
                    <a:pt x="790" y="247"/>
                  </a:lnTo>
                  <a:lnTo>
                    <a:pt x="795" y="247"/>
                  </a:lnTo>
                  <a:lnTo>
                    <a:pt x="799" y="247"/>
                  </a:lnTo>
                  <a:lnTo>
                    <a:pt x="802" y="247"/>
                  </a:lnTo>
                  <a:lnTo>
                    <a:pt x="806" y="247"/>
                  </a:lnTo>
                  <a:lnTo>
                    <a:pt x="811" y="247"/>
                  </a:lnTo>
                  <a:lnTo>
                    <a:pt x="816" y="247"/>
                  </a:lnTo>
                  <a:lnTo>
                    <a:pt x="821" y="247"/>
                  </a:lnTo>
                  <a:lnTo>
                    <a:pt x="825" y="247"/>
                  </a:lnTo>
                  <a:lnTo>
                    <a:pt x="830" y="247"/>
                  </a:lnTo>
                  <a:lnTo>
                    <a:pt x="832" y="247"/>
                  </a:lnTo>
                  <a:lnTo>
                    <a:pt x="837" y="247"/>
                  </a:lnTo>
                  <a:lnTo>
                    <a:pt x="839" y="247"/>
                  </a:lnTo>
                  <a:lnTo>
                    <a:pt x="842" y="249"/>
                  </a:lnTo>
                  <a:lnTo>
                    <a:pt x="842" y="249"/>
                  </a:lnTo>
                  <a:lnTo>
                    <a:pt x="844" y="249"/>
                  </a:lnTo>
                  <a:lnTo>
                    <a:pt x="847" y="249"/>
                  </a:lnTo>
                  <a:lnTo>
                    <a:pt x="849" y="247"/>
                  </a:lnTo>
                  <a:lnTo>
                    <a:pt x="851" y="244"/>
                  </a:lnTo>
                  <a:lnTo>
                    <a:pt x="849" y="244"/>
                  </a:lnTo>
                  <a:lnTo>
                    <a:pt x="849" y="244"/>
                  </a:lnTo>
                  <a:lnTo>
                    <a:pt x="849" y="242"/>
                  </a:lnTo>
                  <a:lnTo>
                    <a:pt x="847" y="242"/>
                  </a:lnTo>
                  <a:lnTo>
                    <a:pt x="844" y="244"/>
                  </a:lnTo>
                  <a:lnTo>
                    <a:pt x="844" y="244"/>
                  </a:lnTo>
                  <a:lnTo>
                    <a:pt x="844" y="242"/>
                  </a:lnTo>
                  <a:lnTo>
                    <a:pt x="844" y="242"/>
                  </a:lnTo>
                  <a:lnTo>
                    <a:pt x="844" y="242"/>
                  </a:lnTo>
                  <a:lnTo>
                    <a:pt x="844" y="242"/>
                  </a:lnTo>
                  <a:lnTo>
                    <a:pt x="847" y="240"/>
                  </a:lnTo>
                  <a:lnTo>
                    <a:pt x="847" y="240"/>
                  </a:lnTo>
                  <a:lnTo>
                    <a:pt x="847" y="240"/>
                  </a:lnTo>
                  <a:lnTo>
                    <a:pt x="847" y="240"/>
                  </a:lnTo>
                  <a:lnTo>
                    <a:pt x="847" y="232"/>
                  </a:lnTo>
                  <a:lnTo>
                    <a:pt x="847" y="230"/>
                  </a:lnTo>
                  <a:lnTo>
                    <a:pt x="849" y="230"/>
                  </a:lnTo>
                  <a:lnTo>
                    <a:pt x="849" y="228"/>
                  </a:lnTo>
                  <a:lnTo>
                    <a:pt x="849" y="228"/>
                  </a:lnTo>
                  <a:lnTo>
                    <a:pt x="851" y="228"/>
                  </a:lnTo>
                  <a:lnTo>
                    <a:pt x="854" y="228"/>
                  </a:lnTo>
                  <a:lnTo>
                    <a:pt x="856" y="225"/>
                  </a:lnTo>
                  <a:lnTo>
                    <a:pt x="858" y="223"/>
                  </a:lnTo>
                  <a:lnTo>
                    <a:pt x="858" y="221"/>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7" name="Freeform 101">
              <a:extLst>
                <a:ext uri="{FF2B5EF4-FFF2-40B4-BE49-F238E27FC236}">
                  <a16:creationId xmlns:a16="http://schemas.microsoft.com/office/drawing/2014/main" xmlns="" id="{65B64E5E-9F11-C3D9-3E02-B86A829A5BD3}"/>
                </a:ext>
              </a:extLst>
            </p:cNvPr>
            <p:cNvSpPr>
              <a:spLocks/>
            </p:cNvSpPr>
            <p:nvPr/>
          </p:nvSpPr>
          <p:spPr bwMode="auto">
            <a:xfrm>
              <a:off x="5767387" y="323416"/>
              <a:ext cx="1362075" cy="1462088"/>
            </a:xfrm>
            <a:custGeom>
              <a:avLst/>
              <a:gdLst>
                <a:gd name="T0" fmla="*/ 832 w 858"/>
                <a:gd name="T1" fmla="*/ 185 h 921"/>
                <a:gd name="T2" fmla="*/ 825 w 858"/>
                <a:gd name="T3" fmla="*/ 147 h 921"/>
                <a:gd name="T4" fmla="*/ 825 w 858"/>
                <a:gd name="T5" fmla="*/ 121 h 921"/>
                <a:gd name="T6" fmla="*/ 818 w 858"/>
                <a:gd name="T7" fmla="*/ 79 h 921"/>
                <a:gd name="T8" fmla="*/ 795 w 858"/>
                <a:gd name="T9" fmla="*/ 60 h 921"/>
                <a:gd name="T10" fmla="*/ 766 w 858"/>
                <a:gd name="T11" fmla="*/ 53 h 921"/>
                <a:gd name="T12" fmla="*/ 759 w 858"/>
                <a:gd name="T13" fmla="*/ 48 h 921"/>
                <a:gd name="T14" fmla="*/ 757 w 858"/>
                <a:gd name="T15" fmla="*/ 34 h 921"/>
                <a:gd name="T16" fmla="*/ 735 w 858"/>
                <a:gd name="T17" fmla="*/ 48 h 921"/>
                <a:gd name="T18" fmla="*/ 714 w 858"/>
                <a:gd name="T19" fmla="*/ 43 h 921"/>
                <a:gd name="T20" fmla="*/ 705 w 858"/>
                <a:gd name="T21" fmla="*/ 45 h 921"/>
                <a:gd name="T22" fmla="*/ 653 w 858"/>
                <a:gd name="T23" fmla="*/ 41 h 921"/>
                <a:gd name="T24" fmla="*/ 631 w 858"/>
                <a:gd name="T25" fmla="*/ 17 h 921"/>
                <a:gd name="T26" fmla="*/ 627 w 858"/>
                <a:gd name="T27" fmla="*/ 3 h 921"/>
                <a:gd name="T28" fmla="*/ 615 w 858"/>
                <a:gd name="T29" fmla="*/ 8 h 921"/>
                <a:gd name="T30" fmla="*/ 596 w 858"/>
                <a:gd name="T31" fmla="*/ 12 h 921"/>
                <a:gd name="T32" fmla="*/ 563 w 858"/>
                <a:gd name="T33" fmla="*/ 98 h 921"/>
                <a:gd name="T34" fmla="*/ 522 w 858"/>
                <a:gd name="T35" fmla="*/ 142 h 921"/>
                <a:gd name="T36" fmla="*/ 506 w 858"/>
                <a:gd name="T37" fmla="*/ 152 h 921"/>
                <a:gd name="T38" fmla="*/ 485 w 858"/>
                <a:gd name="T39" fmla="*/ 161 h 921"/>
                <a:gd name="T40" fmla="*/ 454 w 858"/>
                <a:gd name="T41" fmla="*/ 178 h 921"/>
                <a:gd name="T42" fmla="*/ 418 w 858"/>
                <a:gd name="T43" fmla="*/ 223 h 921"/>
                <a:gd name="T44" fmla="*/ 414 w 858"/>
                <a:gd name="T45" fmla="*/ 249 h 921"/>
                <a:gd name="T46" fmla="*/ 395 w 858"/>
                <a:gd name="T47" fmla="*/ 277 h 921"/>
                <a:gd name="T48" fmla="*/ 388 w 858"/>
                <a:gd name="T49" fmla="*/ 306 h 921"/>
                <a:gd name="T50" fmla="*/ 385 w 858"/>
                <a:gd name="T51" fmla="*/ 337 h 921"/>
                <a:gd name="T52" fmla="*/ 399 w 858"/>
                <a:gd name="T53" fmla="*/ 353 h 921"/>
                <a:gd name="T54" fmla="*/ 376 w 858"/>
                <a:gd name="T55" fmla="*/ 405 h 921"/>
                <a:gd name="T56" fmla="*/ 362 w 858"/>
                <a:gd name="T57" fmla="*/ 424 h 921"/>
                <a:gd name="T58" fmla="*/ 314 w 858"/>
                <a:gd name="T59" fmla="*/ 462 h 921"/>
                <a:gd name="T60" fmla="*/ 272 w 858"/>
                <a:gd name="T61" fmla="*/ 493 h 921"/>
                <a:gd name="T62" fmla="*/ 212 w 858"/>
                <a:gd name="T63" fmla="*/ 516 h 921"/>
                <a:gd name="T64" fmla="*/ 203 w 858"/>
                <a:gd name="T65" fmla="*/ 540 h 921"/>
                <a:gd name="T66" fmla="*/ 156 w 858"/>
                <a:gd name="T67" fmla="*/ 595 h 921"/>
                <a:gd name="T68" fmla="*/ 139 w 858"/>
                <a:gd name="T69" fmla="*/ 618 h 921"/>
                <a:gd name="T70" fmla="*/ 123 w 858"/>
                <a:gd name="T71" fmla="*/ 651 h 921"/>
                <a:gd name="T72" fmla="*/ 120 w 858"/>
                <a:gd name="T73" fmla="*/ 680 h 921"/>
                <a:gd name="T74" fmla="*/ 111 w 858"/>
                <a:gd name="T75" fmla="*/ 703 h 921"/>
                <a:gd name="T76" fmla="*/ 85 w 858"/>
                <a:gd name="T77" fmla="*/ 727 h 921"/>
                <a:gd name="T78" fmla="*/ 59 w 858"/>
                <a:gd name="T79" fmla="*/ 753 h 921"/>
                <a:gd name="T80" fmla="*/ 66 w 858"/>
                <a:gd name="T81" fmla="*/ 746 h 921"/>
                <a:gd name="T82" fmla="*/ 71 w 858"/>
                <a:gd name="T83" fmla="*/ 746 h 921"/>
                <a:gd name="T84" fmla="*/ 59 w 858"/>
                <a:gd name="T85" fmla="*/ 767 h 921"/>
                <a:gd name="T86" fmla="*/ 49 w 858"/>
                <a:gd name="T87" fmla="*/ 793 h 921"/>
                <a:gd name="T88" fmla="*/ 42 w 858"/>
                <a:gd name="T89" fmla="*/ 805 h 921"/>
                <a:gd name="T90" fmla="*/ 23 w 858"/>
                <a:gd name="T91" fmla="*/ 836 h 921"/>
                <a:gd name="T92" fmla="*/ 14 w 858"/>
                <a:gd name="T93" fmla="*/ 843 h 921"/>
                <a:gd name="T94" fmla="*/ 7 w 858"/>
                <a:gd name="T95" fmla="*/ 871 h 921"/>
                <a:gd name="T96" fmla="*/ 2 w 858"/>
                <a:gd name="T97" fmla="*/ 921 h 921"/>
                <a:gd name="T98" fmla="*/ 94 w 858"/>
                <a:gd name="T99" fmla="*/ 890 h 921"/>
                <a:gd name="T100" fmla="*/ 210 w 858"/>
                <a:gd name="T101" fmla="*/ 808 h 921"/>
                <a:gd name="T102" fmla="*/ 272 w 858"/>
                <a:gd name="T103" fmla="*/ 767 h 921"/>
                <a:gd name="T104" fmla="*/ 449 w 858"/>
                <a:gd name="T105" fmla="*/ 592 h 921"/>
                <a:gd name="T106" fmla="*/ 463 w 858"/>
                <a:gd name="T107" fmla="*/ 448 h 921"/>
                <a:gd name="T108" fmla="*/ 506 w 858"/>
                <a:gd name="T109" fmla="*/ 415 h 921"/>
                <a:gd name="T110" fmla="*/ 572 w 858"/>
                <a:gd name="T111" fmla="*/ 405 h 921"/>
                <a:gd name="T112" fmla="*/ 660 w 858"/>
                <a:gd name="T113" fmla="*/ 363 h 921"/>
                <a:gd name="T114" fmla="*/ 721 w 858"/>
                <a:gd name="T115" fmla="*/ 311 h 921"/>
                <a:gd name="T116" fmla="*/ 709 w 858"/>
                <a:gd name="T117" fmla="*/ 301 h 921"/>
                <a:gd name="T118" fmla="*/ 757 w 858"/>
                <a:gd name="T119" fmla="*/ 251 h 921"/>
                <a:gd name="T120" fmla="*/ 832 w 858"/>
                <a:gd name="T121" fmla="*/ 247 h 921"/>
                <a:gd name="T122" fmla="*/ 844 w 858"/>
                <a:gd name="T123" fmla="*/ 242 h 921"/>
                <a:gd name="T124" fmla="*/ 856 w 858"/>
                <a:gd name="T125" fmla="*/ 22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921">
                  <a:moveTo>
                    <a:pt x="858" y="221"/>
                  </a:moveTo>
                  <a:lnTo>
                    <a:pt x="842" y="209"/>
                  </a:lnTo>
                  <a:lnTo>
                    <a:pt x="839" y="209"/>
                  </a:lnTo>
                  <a:lnTo>
                    <a:pt x="837" y="206"/>
                  </a:lnTo>
                  <a:lnTo>
                    <a:pt x="830" y="195"/>
                  </a:lnTo>
                  <a:lnTo>
                    <a:pt x="832" y="192"/>
                  </a:lnTo>
                  <a:lnTo>
                    <a:pt x="832" y="192"/>
                  </a:lnTo>
                  <a:lnTo>
                    <a:pt x="832" y="192"/>
                  </a:lnTo>
                  <a:lnTo>
                    <a:pt x="835" y="192"/>
                  </a:lnTo>
                  <a:lnTo>
                    <a:pt x="835" y="190"/>
                  </a:lnTo>
                  <a:lnTo>
                    <a:pt x="835" y="190"/>
                  </a:lnTo>
                  <a:lnTo>
                    <a:pt x="835" y="187"/>
                  </a:lnTo>
                  <a:lnTo>
                    <a:pt x="835" y="187"/>
                  </a:lnTo>
                  <a:lnTo>
                    <a:pt x="832" y="185"/>
                  </a:lnTo>
                  <a:lnTo>
                    <a:pt x="832" y="185"/>
                  </a:lnTo>
                  <a:lnTo>
                    <a:pt x="830" y="183"/>
                  </a:lnTo>
                  <a:lnTo>
                    <a:pt x="828" y="180"/>
                  </a:lnTo>
                  <a:lnTo>
                    <a:pt x="828" y="180"/>
                  </a:lnTo>
                  <a:lnTo>
                    <a:pt x="828" y="178"/>
                  </a:lnTo>
                  <a:lnTo>
                    <a:pt x="825" y="176"/>
                  </a:lnTo>
                  <a:lnTo>
                    <a:pt x="823" y="173"/>
                  </a:lnTo>
                  <a:lnTo>
                    <a:pt x="823" y="166"/>
                  </a:lnTo>
                  <a:lnTo>
                    <a:pt x="825" y="166"/>
                  </a:lnTo>
                  <a:lnTo>
                    <a:pt x="825" y="164"/>
                  </a:lnTo>
                  <a:lnTo>
                    <a:pt x="825" y="159"/>
                  </a:lnTo>
                  <a:lnTo>
                    <a:pt x="828" y="159"/>
                  </a:lnTo>
                  <a:lnTo>
                    <a:pt x="828" y="157"/>
                  </a:lnTo>
                  <a:lnTo>
                    <a:pt x="828" y="154"/>
                  </a:lnTo>
                  <a:lnTo>
                    <a:pt x="825" y="150"/>
                  </a:lnTo>
                  <a:lnTo>
                    <a:pt x="825" y="147"/>
                  </a:lnTo>
                  <a:lnTo>
                    <a:pt x="823" y="147"/>
                  </a:lnTo>
                  <a:lnTo>
                    <a:pt x="821" y="147"/>
                  </a:lnTo>
                  <a:lnTo>
                    <a:pt x="821" y="147"/>
                  </a:lnTo>
                  <a:lnTo>
                    <a:pt x="821" y="145"/>
                  </a:lnTo>
                  <a:lnTo>
                    <a:pt x="821" y="145"/>
                  </a:lnTo>
                  <a:lnTo>
                    <a:pt x="821" y="145"/>
                  </a:lnTo>
                  <a:lnTo>
                    <a:pt x="823" y="142"/>
                  </a:lnTo>
                  <a:lnTo>
                    <a:pt x="823" y="142"/>
                  </a:lnTo>
                  <a:lnTo>
                    <a:pt x="823" y="142"/>
                  </a:lnTo>
                  <a:lnTo>
                    <a:pt x="823" y="140"/>
                  </a:lnTo>
                  <a:lnTo>
                    <a:pt x="823" y="140"/>
                  </a:lnTo>
                  <a:lnTo>
                    <a:pt x="823" y="135"/>
                  </a:lnTo>
                  <a:lnTo>
                    <a:pt x="823" y="133"/>
                  </a:lnTo>
                  <a:lnTo>
                    <a:pt x="825" y="124"/>
                  </a:lnTo>
                  <a:lnTo>
                    <a:pt x="825" y="121"/>
                  </a:lnTo>
                  <a:lnTo>
                    <a:pt x="825" y="121"/>
                  </a:lnTo>
                  <a:lnTo>
                    <a:pt x="825" y="119"/>
                  </a:lnTo>
                  <a:lnTo>
                    <a:pt x="821" y="107"/>
                  </a:lnTo>
                  <a:lnTo>
                    <a:pt x="818" y="105"/>
                  </a:lnTo>
                  <a:lnTo>
                    <a:pt x="818" y="102"/>
                  </a:lnTo>
                  <a:lnTo>
                    <a:pt x="823" y="95"/>
                  </a:lnTo>
                  <a:lnTo>
                    <a:pt x="823" y="95"/>
                  </a:lnTo>
                  <a:lnTo>
                    <a:pt x="821" y="95"/>
                  </a:lnTo>
                  <a:lnTo>
                    <a:pt x="813" y="88"/>
                  </a:lnTo>
                  <a:lnTo>
                    <a:pt x="813" y="86"/>
                  </a:lnTo>
                  <a:lnTo>
                    <a:pt x="818" y="83"/>
                  </a:lnTo>
                  <a:lnTo>
                    <a:pt x="818" y="79"/>
                  </a:lnTo>
                  <a:lnTo>
                    <a:pt x="818" y="79"/>
                  </a:lnTo>
                  <a:lnTo>
                    <a:pt x="818" y="79"/>
                  </a:lnTo>
                  <a:lnTo>
                    <a:pt x="818" y="79"/>
                  </a:lnTo>
                  <a:lnTo>
                    <a:pt x="813" y="74"/>
                  </a:lnTo>
                  <a:lnTo>
                    <a:pt x="811" y="71"/>
                  </a:lnTo>
                  <a:lnTo>
                    <a:pt x="809" y="71"/>
                  </a:lnTo>
                  <a:lnTo>
                    <a:pt x="806" y="69"/>
                  </a:lnTo>
                  <a:lnTo>
                    <a:pt x="806" y="69"/>
                  </a:lnTo>
                  <a:lnTo>
                    <a:pt x="806" y="67"/>
                  </a:lnTo>
                  <a:lnTo>
                    <a:pt x="806" y="67"/>
                  </a:lnTo>
                  <a:lnTo>
                    <a:pt x="806" y="67"/>
                  </a:lnTo>
                  <a:lnTo>
                    <a:pt x="804" y="67"/>
                  </a:lnTo>
                  <a:lnTo>
                    <a:pt x="802" y="64"/>
                  </a:lnTo>
                  <a:lnTo>
                    <a:pt x="799" y="64"/>
                  </a:lnTo>
                  <a:lnTo>
                    <a:pt x="799" y="62"/>
                  </a:lnTo>
                  <a:lnTo>
                    <a:pt x="797" y="62"/>
                  </a:lnTo>
                  <a:lnTo>
                    <a:pt x="795" y="60"/>
                  </a:lnTo>
                  <a:lnTo>
                    <a:pt x="795" y="60"/>
                  </a:lnTo>
                  <a:lnTo>
                    <a:pt x="795" y="55"/>
                  </a:lnTo>
                  <a:lnTo>
                    <a:pt x="795" y="55"/>
                  </a:lnTo>
                  <a:lnTo>
                    <a:pt x="792" y="55"/>
                  </a:lnTo>
                  <a:lnTo>
                    <a:pt x="792" y="55"/>
                  </a:lnTo>
                  <a:lnTo>
                    <a:pt x="790" y="55"/>
                  </a:lnTo>
                  <a:lnTo>
                    <a:pt x="785" y="53"/>
                  </a:lnTo>
                  <a:lnTo>
                    <a:pt x="783" y="53"/>
                  </a:lnTo>
                  <a:lnTo>
                    <a:pt x="783" y="53"/>
                  </a:lnTo>
                  <a:lnTo>
                    <a:pt x="780" y="55"/>
                  </a:lnTo>
                  <a:lnTo>
                    <a:pt x="780" y="55"/>
                  </a:lnTo>
                  <a:lnTo>
                    <a:pt x="780" y="55"/>
                  </a:lnTo>
                  <a:lnTo>
                    <a:pt x="778" y="55"/>
                  </a:lnTo>
                  <a:lnTo>
                    <a:pt x="771" y="55"/>
                  </a:lnTo>
                  <a:lnTo>
                    <a:pt x="769" y="53"/>
                  </a:lnTo>
                  <a:lnTo>
                    <a:pt x="766" y="53"/>
                  </a:lnTo>
                  <a:lnTo>
                    <a:pt x="764" y="50"/>
                  </a:lnTo>
                  <a:lnTo>
                    <a:pt x="764" y="50"/>
                  </a:lnTo>
                  <a:lnTo>
                    <a:pt x="761" y="45"/>
                  </a:lnTo>
                  <a:lnTo>
                    <a:pt x="759" y="45"/>
                  </a:lnTo>
                  <a:lnTo>
                    <a:pt x="759" y="45"/>
                  </a:lnTo>
                  <a:lnTo>
                    <a:pt x="761" y="48"/>
                  </a:lnTo>
                  <a:lnTo>
                    <a:pt x="764" y="53"/>
                  </a:lnTo>
                  <a:lnTo>
                    <a:pt x="766" y="55"/>
                  </a:lnTo>
                  <a:lnTo>
                    <a:pt x="764" y="55"/>
                  </a:lnTo>
                  <a:lnTo>
                    <a:pt x="761" y="53"/>
                  </a:lnTo>
                  <a:lnTo>
                    <a:pt x="759" y="53"/>
                  </a:lnTo>
                  <a:lnTo>
                    <a:pt x="759" y="50"/>
                  </a:lnTo>
                  <a:lnTo>
                    <a:pt x="759" y="50"/>
                  </a:lnTo>
                  <a:lnTo>
                    <a:pt x="759" y="50"/>
                  </a:lnTo>
                  <a:lnTo>
                    <a:pt x="759" y="48"/>
                  </a:lnTo>
                  <a:lnTo>
                    <a:pt x="759" y="45"/>
                  </a:lnTo>
                  <a:lnTo>
                    <a:pt x="759" y="45"/>
                  </a:lnTo>
                  <a:lnTo>
                    <a:pt x="759" y="45"/>
                  </a:lnTo>
                  <a:lnTo>
                    <a:pt x="759" y="43"/>
                  </a:lnTo>
                  <a:lnTo>
                    <a:pt x="757" y="45"/>
                  </a:lnTo>
                  <a:lnTo>
                    <a:pt x="754" y="43"/>
                  </a:lnTo>
                  <a:lnTo>
                    <a:pt x="754" y="41"/>
                  </a:lnTo>
                  <a:lnTo>
                    <a:pt x="757" y="41"/>
                  </a:lnTo>
                  <a:lnTo>
                    <a:pt x="757" y="41"/>
                  </a:lnTo>
                  <a:lnTo>
                    <a:pt x="757" y="41"/>
                  </a:lnTo>
                  <a:lnTo>
                    <a:pt x="757" y="38"/>
                  </a:lnTo>
                  <a:lnTo>
                    <a:pt x="757" y="36"/>
                  </a:lnTo>
                  <a:lnTo>
                    <a:pt x="757" y="34"/>
                  </a:lnTo>
                  <a:lnTo>
                    <a:pt x="757" y="34"/>
                  </a:lnTo>
                  <a:lnTo>
                    <a:pt x="757" y="34"/>
                  </a:lnTo>
                  <a:lnTo>
                    <a:pt x="754" y="34"/>
                  </a:lnTo>
                  <a:lnTo>
                    <a:pt x="754" y="34"/>
                  </a:lnTo>
                  <a:lnTo>
                    <a:pt x="754" y="34"/>
                  </a:lnTo>
                  <a:lnTo>
                    <a:pt x="754" y="34"/>
                  </a:lnTo>
                  <a:lnTo>
                    <a:pt x="754" y="36"/>
                  </a:lnTo>
                  <a:lnTo>
                    <a:pt x="752" y="41"/>
                  </a:lnTo>
                  <a:lnTo>
                    <a:pt x="750" y="43"/>
                  </a:lnTo>
                  <a:lnTo>
                    <a:pt x="750" y="43"/>
                  </a:lnTo>
                  <a:lnTo>
                    <a:pt x="747" y="43"/>
                  </a:lnTo>
                  <a:lnTo>
                    <a:pt x="747" y="43"/>
                  </a:lnTo>
                  <a:lnTo>
                    <a:pt x="747" y="43"/>
                  </a:lnTo>
                  <a:lnTo>
                    <a:pt x="747" y="43"/>
                  </a:lnTo>
                  <a:lnTo>
                    <a:pt x="745" y="45"/>
                  </a:lnTo>
                  <a:lnTo>
                    <a:pt x="742" y="45"/>
                  </a:lnTo>
                  <a:lnTo>
                    <a:pt x="735" y="48"/>
                  </a:lnTo>
                  <a:lnTo>
                    <a:pt x="733" y="50"/>
                  </a:lnTo>
                  <a:lnTo>
                    <a:pt x="731" y="48"/>
                  </a:lnTo>
                  <a:lnTo>
                    <a:pt x="731" y="48"/>
                  </a:lnTo>
                  <a:lnTo>
                    <a:pt x="731" y="48"/>
                  </a:lnTo>
                  <a:lnTo>
                    <a:pt x="728" y="48"/>
                  </a:lnTo>
                  <a:lnTo>
                    <a:pt x="728" y="48"/>
                  </a:lnTo>
                  <a:lnTo>
                    <a:pt x="728" y="48"/>
                  </a:lnTo>
                  <a:lnTo>
                    <a:pt x="728" y="48"/>
                  </a:lnTo>
                  <a:lnTo>
                    <a:pt x="726" y="48"/>
                  </a:lnTo>
                  <a:lnTo>
                    <a:pt x="721" y="45"/>
                  </a:lnTo>
                  <a:lnTo>
                    <a:pt x="721" y="45"/>
                  </a:lnTo>
                  <a:lnTo>
                    <a:pt x="719" y="43"/>
                  </a:lnTo>
                  <a:lnTo>
                    <a:pt x="716" y="43"/>
                  </a:lnTo>
                  <a:lnTo>
                    <a:pt x="716" y="43"/>
                  </a:lnTo>
                  <a:lnTo>
                    <a:pt x="714" y="43"/>
                  </a:lnTo>
                  <a:lnTo>
                    <a:pt x="714" y="45"/>
                  </a:lnTo>
                  <a:lnTo>
                    <a:pt x="714" y="45"/>
                  </a:lnTo>
                  <a:lnTo>
                    <a:pt x="712" y="48"/>
                  </a:lnTo>
                  <a:lnTo>
                    <a:pt x="712" y="48"/>
                  </a:lnTo>
                  <a:lnTo>
                    <a:pt x="709" y="48"/>
                  </a:lnTo>
                  <a:lnTo>
                    <a:pt x="709" y="48"/>
                  </a:lnTo>
                  <a:lnTo>
                    <a:pt x="707" y="48"/>
                  </a:lnTo>
                  <a:lnTo>
                    <a:pt x="707" y="48"/>
                  </a:lnTo>
                  <a:lnTo>
                    <a:pt x="705" y="48"/>
                  </a:lnTo>
                  <a:lnTo>
                    <a:pt x="705" y="48"/>
                  </a:lnTo>
                  <a:lnTo>
                    <a:pt x="705" y="45"/>
                  </a:lnTo>
                  <a:lnTo>
                    <a:pt x="705" y="45"/>
                  </a:lnTo>
                  <a:lnTo>
                    <a:pt x="705" y="45"/>
                  </a:lnTo>
                  <a:lnTo>
                    <a:pt x="705" y="45"/>
                  </a:lnTo>
                  <a:lnTo>
                    <a:pt x="705" y="45"/>
                  </a:lnTo>
                  <a:lnTo>
                    <a:pt x="705" y="45"/>
                  </a:lnTo>
                  <a:lnTo>
                    <a:pt x="702" y="45"/>
                  </a:lnTo>
                  <a:lnTo>
                    <a:pt x="698" y="45"/>
                  </a:lnTo>
                  <a:lnTo>
                    <a:pt x="693" y="48"/>
                  </a:lnTo>
                  <a:lnTo>
                    <a:pt x="686" y="50"/>
                  </a:lnTo>
                  <a:lnTo>
                    <a:pt x="683" y="53"/>
                  </a:lnTo>
                  <a:lnTo>
                    <a:pt x="681" y="53"/>
                  </a:lnTo>
                  <a:lnTo>
                    <a:pt x="681" y="53"/>
                  </a:lnTo>
                  <a:lnTo>
                    <a:pt x="674" y="50"/>
                  </a:lnTo>
                  <a:lnTo>
                    <a:pt x="674" y="50"/>
                  </a:lnTo>
                  <a:lnTo>
                    <a:pt x="667" y="48"/>
                  </a:lnTo>
                  <a:lnTo>
                    <a:pt x="660" y="45"/>
                  </a:lnTo>
                  <a:lnTo>
                    <a:pt x="657" y="45"/>
                  </a:lnTo>
                  <a:lnTo>
                    <a:pt x="655" y="43"/>
                  </a:lnTo>
                  <a:lnTo>
                    <a:pt x="653" y="41"/>
                  </a:lnTo>
                  <a:lnTo>
                    <a:pt x="650" y="41"/>
                  </a:lnTo>
                  <a:lnTo>
                    <a:pt x="648" y="38"/>
                  </a:lnTo>
                  <a:lnTo>
                    <a:pt x="648" y="36"/>
                  </a:lnTo>
                  <a:lnTo>
                    <a:pt x="645" y="36"/>
                  </a:lnTo>
                  <a:lnTo>
                    <a:pt x="645" y="36"/>
                  </a:lnTo>
                  <a:lnTo>
                    <a:pt x="643" y="36"/>
                  </a:lnTo>
                  <a:lnTo>
                    <a:pt x="643" y="34"/>
                  </a:lnTo>
                  <a:lnTo>
                    <a:pt x="638" y="29"/>
                  </a:lnTo>
                  <a:lnTo>
                    <a:pt x="636" y="27"/>
                  </a:lnTo>
                  <a:lnTo>
                    <a:pt x="634" y="24"/>
                  </a:lnTo>
                  <a:lnTo>
                    <a:pt x="634" y="24"/>
                  </a:lnTo>
                  <a:lnTo>
                    <a:pt x="634" y="22"/>
                  </a:lnTo>
                  <a:lnTo>
                    <a:pt x="631" y="19"/>
                  </a:lnTo>
                  <a:lnTo>
                    <a:pt x="631" y="19"/>
                  </a:lnTo>
                  <a:lnTo>
                    <a:pt x="631" y="17"/>
                  </a:lnTo>
                  <a:lnTo>
                    <a:pt x="631" y="17"/>
                  </a:lnTo>
                  <a:lnTo>
                    <a:pt x="631" y="17"/>
                  </a:lnTo>
                  <a:lnTo>
                    <a:pt x="631" y="17"/>
                  </a:lnTo>
                  <a:lnTo>
                    <a:pt x="631" y="17"/>
                  </a:lnTo>
                  <a:lnTo>
                    <a:pt x="629" y="17"/>
                  </a:lnTo>
                  <a:lnTo>
                    <a:pt x="629" y="17"/>
                  </a:lnTo>
                  <a:lnTo>
                    <a:pt x="629" y="15"/>
                  </a:lnTo>
                  <a:lnTo>
                    <a:pt x="629" y="12"/>
                  </a:lnTo>
                  <a:lnTo>
                    <a:pt x="629" y="10"/>
                  </a:lnTo>
                  <a:lnTo>
                    <a:pt x="629" y="8"/>
                  </a:lnTo>
                  <a:lnTo>
                    <a:pt x="629" y="5"/>
                  </a:lnTo>
                  <a:lnTo>
                    <a:pt x="629" y="5"/>
                  </a:lnTo>
                  <a:lnTo>
                    <a:pt x="627" y="5"/>
                  </a:lnTo>
                  <a:lnTo>
                    <a:pt x="627" y="5"/>
                  </a:lnTo>
                  <a:lnTo>
                    <a:pt x="627" y="3"/>
                  </a:lnTo>
                  <a:lnTo>
                    <a:pt x="624" y="0"/>
                  </a:lnTo>
                  <a:lnTo>
                    <a:pt x="624" y="0"/>
                  </a:lnTo>
                  <a:lnTo>
                    <a:pt x="624" y="0"/>
                  </a:lnTo>
                  <a:lnTo>
                    <a:pt x="624" y="0"/>
                  </a:lnTo>
                  <a:lnTo>
                    <a:pt x="624" y="3"/>
                  </a:lnTo>
                  <a:lnTo>
                    <a:pt x="624" y="3"/>
                  </a:lnTo>
                  <a:lnTo>
                    <a:pt x="624" y="3"/>
                  </a:lnTo>
                  <a:lnTo>
                    <a:pt x="624" y="3"/>
                  </a:lnTo>
                  <a:lnTo>
                    <a:pt x="624" y="3"/>
                  </a:lnTo>
                  <a:lnTo>
                    <a:pt x="622" y="3"/>
                  </a:lnTo>
                  <a:lnTo>
                    <a:pt x="622" y="3"/>
                  </a:lnTo>
                  <a:lnTo>
                    <a:pt x="619" y="3"/>
                  </a:lnTo>
                  <a:lnTo>
                    <a:pt x="619" y="5"/>
                  </a:lnTo>
                  <a:lnTo>
                    <a:pt x="617" y="5"/>
                  </a:lnTo>
                  <a:lnTo>
                    <a:pt x="615" y="8"/>
                  </a:lnTo>
                  <a:lnTo>
                    <a:pt x="615" y="8"/>
                  </a:lnTo>
                  <a:lnTo>
                    <a:pt x="612" y="8"/>
                  </a:lnTo>
                  <a:lnTo>
                    <a:pt x="610" y="8"/>
                  </a:lnTo>
                  <a:lnTo>
                    <a:pt x="610" y="8"/>
                  </a:lnTo>
                  <a:lnTo>
                    <a:pt x="610" y="8"/>
                  </a:lnTo>
                  <a:lnTo>
                    <a:pt x="608" y="8"/>
                  </a:lnTo>
                  <a:lnTo>
                    <a:pt x="608" y="8"/>
                  </a:lnTo>
                  <a:lnTo>
                    <a:pt x="608" y="8"/>
                  </a:lnTo>
                  <a:lnTo>
                    <a:pt x="605" y="10"/>
                  </a:lnTo>
                  <a:lnTo>
                    <a:pt x="605" y="10"/>
                  </a:lnTo>
                  <a:lnTo>
                    <a:pt x="601" y="10"/>
                  </a:lnTo>
                  <a:lnTo>
                    <a:pt x="598" y="10"/>
                  </a:lnTo>
                  <a:lnTo>
                    <a:pt x="598" y="10"/>
                  </a:lnTo>
                  <a:lnTo>
                    <a:pt x="596" y="12"/>
                  </a:lnTo>
                  <a:lnTo>
                    <a:pt x="596" y="12"/>
                  </a:lnTo>
                  <a:lnTo>
                    <a:pt x="596" y="17"/>
                  </a:lnTo>
                  <a:lnTo>
                    <a:pt x="596" y="17"/>
                  </a:lnTo>
                  <a:lnTo>
                    <a:pt x="596" y="17"/>
                  </a:lnTo>
                  <a:lnTo>
                    <a:pt x="596" y="19"/>
                  </a:lnTo>
                  <a:lnTo>
                    <a:pt x="596" y="19"/>
                  </a:lnTo>
                  <a:lnTo>
                    <a:pt x="593" y="22"/>
                  </a:lnTo>
                  <a:lnTo>
                    <a:pt x="593" y="24"/>
                  </a:lnTo>
                  <a:lnTo>
                    <a:pt x="591" y="27"/>
                  </a:lnTo>
                  <a:lnTo>
                    <a:pt x="591" y="29"/>
                  </a:lnTo>
                  <a:lnTo>
                    <a:pt x="591" y="29"/>
                  </a:lnTo>
                  <a:lnTo>
                    <a:pt x="582" y="53"/>
                  </a:lnTo>
                  <a:lnTo>
                    <a:pt x="577" y="69"/>
                  </a:lnTo>
                  <a:lnTo>
                    <a:pt x="565" y="93"/>
                  </a:lnTo>
                  <a:lnTo>
                    <a:pt x="565" y="95"/>
                  </a:lnTo>
                  <a:lnTo>
                    <a:pt x="563" y="98"/>
                  </a:lnTo>
                  <a:lnTo>
                    <a:pt x="563" y="100"/>
                  </a:lnTo>
                  <a:lnTo>
                    <a:pt x="558" y="109"/>
                  </a:lnTo>
                  <a:lnTo>
                    <a:pt x="553" y="116"/>
                  </a:lnTo>
                  <a:lnTo>
                    <a:pt x="548" y="124"/>
                  </a:lnTo>
                  <a:lnTo>
                    <a:pt x="544" y="131"/>
                  </a:lnTo>
                  <a:lnTo>
                    <a:pt x="539" y="135"/>
                  </a:lnTo>
                  <a:lnTo>
                    <a:pt x="537" y="135"/>
                  </a:lnTo>
                  <a:lnTo>
                    <a:pt x="534" y="138"/>
                  </a:lnTo>
                  <a:lnTo>
                    <a:pt x="534" y="138"/>
                  </a:lnTo>
                  <a:lnTo>
                    <a:pt x="534" y="138"/>
                  </a:lnTo>
                  <a:lnTo>
                    <a:pt x="532" y="138"/>
                  </a:lnTo>
                  <a:lnTo>
                    <a:pt x="530" y="138"/>
                  </a:lnTo>
                  <a:lnTo>
                    <a:pt x="527" y="140"/>
                  </a:lnTo>
                  <a:lnTo>
                    <a:pt x="525" y="140"/>
                  </a:lnTo>
                  <a:lnTo>
                    <a:pt x="522" y="142"/>
                  </a:lnTo>
                  <a:lnTo>
                    <a:pt x="520" y="145"/>
                  </a:lnTo>
                  <a:lnTo>
                    <a:pt x="520" y="145"/>
                  </a:lnTo>
                  <a:lnTo>
                    <a:pt x="518" y="145"/>
                  </a:lnTo>
                  <a:lnTo>
                    <a:pt x="520" y="142"/>
                  </a:lnTo>
                  <a:lnTo>
                    <a:pt x="518" y="145"/>
                  </a:lnTo>
                  <a:lnTo>
                    <a:pt x="515" y="145"/>
                  </a:lnTo>
                  <a:lnTo>
                    <a:pt x="515" y="147"/>
                  </a:lnTo>
                  <a:lnTo>
                    <a:pt x="513" y="150"/>
                  </a:lnTo>
                  <a:lnTo>
                    <a:pt x="513" y="150"/>
                  </a:lnTo>
                  <a:lnTo>
                    <a:pt x="511" y="150"/>
                  </a:lnTo>
                  <a:lnTo>
                    <a:pt x="511" y="150"/>
                  </a:lnTo>
                  <a:lnTo>
                    <a:pt x="508" y="150"/>
                  </a:lnTo>
                  <a:lnTo>
                    <a:pt x="508" y="152"/>
                  </a:lnTo>
                  <a:lnTo>
                    <a:pt x="508" y="152"/>
                  </a:lnTo>
                  <a:lnTo>
                    <a:pt x="506" y="152"/>
                  </a:lnTo>
                  <a:lnTo>
                    <a:pt x="506" y="152"/>
                  </a:lnTo>
                  <a:lnTo>
                    <a:pt x="506" y="152"/>
                  </a:lnTo>
                  <a:lnTo>
                    <a:pt x="506" y="152"/>
                  </a:lnTo>
                  <a:lnTo>
                    <a:pt x="504" y="152"/>
                  </a:lnTo>
                  <a:lnTo>
                    <a:pt x="504" y="152"/>
                  </a:lnTo>
                  <a:lnTo>
                    <a:pt x="501" y="152"/>
                  </a:lnTo>
                  <a:lnTo>
                    <a:pt x="501" y="154"/>
                  </a:lnTo>
                  <a:lnTo>
                    <a:pt x="501" y="154"/>
                  </a:lnTo>
                  <a:lnTo>
                    <a:pt x="499" y="154"/>
                  </a:lnTo>
                  <a:lnTo>
                    <a:pt x="494" y="157"/>
                  </a:lnTo>
                  <a:lnTo>
                    <a:pt x="494" y="157"/>
                  </a:lnTo>
                  <a:lnTo>
                    <a:pt x="492" y="159"/>
                  </a:lnTo>
                  <a:lnTo>
                    <a:pt x="492" y="159"/>
                  </a:lnTo>
                  <a:lnTo>
                    <a:pt x="489" y="159"/>
                  </a:lnTo>
                  <a:lnTo>
                    <a:pt x="485" y="161"/>
                  </a:lnTo>
                  <a:lnTo>
                    <a:pt x="480" y="164"/>
                  </a:lnTo>
                  <a:lnTo>
                    <a:pt x="473" y="164"/>
                  </a:lnTo>
                  <a:lnTo>
                    <a:pt x="470" y="166"/>
                  </a:lnTo>
                  <a:lnTo>
                    <a:pt x="468" y="166"/>
                  </a:lnTo>
                  <a:lnTo>
                    <a:pt x="466" y="171"/>
                  </a:lnTo>
                  <a:lnTo>
                    <a:pt x="463" y="173"/>
                  </a:lnTo>
                  <a:lnTo>
                    <a:pt x="461" y="173"/>
                  </a:lnTo>
                  <a:lnTo>
                    <a:pt x="461" y="173"/>
                  </a:lnTo>
                  <a:lnTo>
                    <a:pt x="461" y="173"/>
                  </a:lnTo>
                  <a:lnTo>
                    <a:pt x="459" y="173"/>
                  </a:lnTo>
                  <a:lnTo>
                    <a:pt x="459" y="173"/>
                  </a:lnTo>
                  <a:lnTo>
                    <a:pt x="459" y="173"/>
                  </a:lnTo>
                  <a:lnTo>
                    <a:pt x="459" y="173"/>
                  </a:lnTo>
                  <a:lnTo>
                    <a:pt x="454" y="178"/>
                  </a:lnTo>
                  <a:lnTo>
                    <a:pt x="454" y="178"/>
                  </a:lnTo>
                  <a:lnTo>
                    <a:pt x="454" y="180"/>
                  </a:lnTo>
                  <a:lnTo>
                    <a:pt x="454" y="180"/>
                  </a:lnTo>
                  <a:lnTo>
                    <a:pt x="451" y="183"/>
                  </a:lnTo>
                  <a:lnTo>
                    <a:pt x="447" y="190"/>
                  </a:lnTo>
                  <a:lnTo>
                    <a:pt x="440" y="197"/>
                  </a:lnTo>
                  <a:lnTo>
                    <a:pt x="437" y="199"/>
                  </a:lnTo>
                  <a:lnTo>
                    <a:pt x="433" y="204"/>
                  </a:lnTo>
                  <a:lnTo>
                    <a:pt x="428" y="211"/>
                  </a:lnTo>
                  <a:lnTo>
                    <a:pt x="418" y="216"/>
                  </a:lnTo>
                  <a:lnTo>
                    <a:pt x="418" y="218"/>
                  </a:lnTo>
                  <a:lnTo>
                    <a:pt x="418" y="221"/>
                  </a:lnTo>
                  <a:lnTo>
                    <a:pt x="418" y="221"/>
                  </a:lnTo>
                  <a:lnTo>
                    <a:pt x="418" y="223"/>
                  </a:lnTo>
                  <a:lnTo>
                    <a:pt x="418" y="223"/>
                  </a:lnTo>
                  <a:lnTo>
                    <a:pt x="418" y="223"/>
                  </a:lnTo>
                  <a:lnTo>
                    <a:pt x="418" y="225"/>
                  </a:lnTo>
                  <a:lnTo>
                    <a:pt x="418" y="225"/>
                  </a:lnTo>
                  <a:lnTo>
                    <a:pt x="418" y="230"/>
                  </a:lnTo>
                  <a:lnTo>
                    <a:pt x="418" y="230"/>
                  </a:lnTo>
                  <a:lnTo>
                    <a:pt x="416" y="230"/>
                  </a:lnTo>
                  <a:lnTo>
                    <a:pt x="418" y="232"/>
                  </a:lnTo>
                  <a:lnTo>
                    <a:pt x="418" y="232"/>
                  </a:lnTo>
                  <a:lnTo>
                    <a:pt x="418" y="232"/>
                  </a:lnTo>
                  <a:lnTo>
                    <a:pt x="418" y="240"/>
                  </a:lnTo>
                  <a:lnTo>
                    <a:pt x="418" y="242"/>
                  </a:lnTo>
                  <a:lnTo>
                    <a:pt x="416" y="242"/>
                  </a:lnTo>
                  <a:lnTo>
                    <a:pt x="416" y="244"/>
                  </a:lnTo>
                  <a:lnTo>
                    <a:pt x="416" y="247"/>
                  </a:lnTo>
                  <a:lnTo>
                    <a:pt x="416" y="247"/>
                  </a:lnTo>
                  <a:lnTo>
                    <a:pt x="414" y="249"/>
                  </a:lnTo>
                  <a:lnTo>
                    <a:pt x="414" y="251"/>
                  </a:lnTo>
                  <a:lnTo>
                    <a:pt x="414" y="251"/>
                  </a:lnTo>
                  <a:lnTo>
                    <a:pt x="406" y="258"/>
                  </a:lnTo>
                  <a:lnTo>
                    <a:pt x="406" y="258"/>
                  </a:lnTo>
                  <a:lnTo>
                    <a:pt x="406" y="261"/>
                  </a:lnTo>
                  <a:lnTo>
                    <a:pt x="406" y="261"/>
                  </a:lnTo>
                  <a:lnTo>
                    <a:pt x="404" y="261"/>
                  </a:lnTo>
                  <a:lnTo>
                    <a:pt x="404" y="261"/>
                  </a:lnTo>
                  <a:lnTo>
                    <a:pt x="404" y="261"/>
                  </a:lnTo>
                  <a:lnTo>
                    <a:pt x="402" y="266"/>
                  </a:lnTo>
                  <a:lnTo>
                    <a:pt x="397" y="270"/>
                  </a:lnTo>
                  <a:lnTo>
                    <a:pt x="397" y="270"/>
                  </a:lnTo>
                  <a:lnTo>
                    <a:pt x="395" y="275"/>
                  </a:lnTo>
                  <a:lnTo>
                    <a:pt x="395" y="277"/>
                  </a:lnTo>
                  <a:lnTo>
                    <a:pt x="395" y="277"/>
                  </a:lnTo>
                  <a:lnTo>
                    <a:pt x="395" y="277"/>
                  </a:lnTo>
                  <a:lnTo>
                    <a:pt x="395" y="280"/>
                  </a:lnTo>
                  <a:lnTo>
                    <a:pt x="395" y="280"/>
                  </a:lnTo>
                  <a:lnTo>
                    <a:pt x="392" y="280"/>
                  </a:lnTo>
                  <a:lnTo>
                    <a:pt x="392" y="282"/>
                  </a:lnTo>
                  <a:lnTo>
                    <a:pt x="392" y="282"/>
                  </a:lnTo>
                  <a:lnTo>
                    <a:pt x="390" y="287"/>
                  </a:lnTo>
                  <a:lnTo>
                    <a:pt x="390" y="289"/>
                  </a:lnTo>
                  <a:lnTo>
                    <a:pt x="388" y="292"/>
                  </a:lnTo>
                  <a:lnTo>
                    <a:pt x="388" y="292"/>
                  </a:lnTo>
                  <a:lnTo>
                    <a:pt x="390" y="292"/>
                  </a:lnTo>
                  <a:lnTo>
                    <a:pt x="390" y="294"/>
                  </a:lnTo>
                  <a:lnTo>
                    <a:pt x="390" y="294"/>
                  </a:lnTo>
                  <a:lnTo>
                    <a:pt x="390" y="299"/>
                  </a:lnTo>
                  <a:lnTo>
                    <a:pt x="388" y="306"/>
                  </a:lnTo>
                  <a:lnTo>
                    <a:pt x="388" y="308"/>
                  </a:lnTo>
                  <a:lnTo>
                    <a:pt x="388" y="311"/>
                  </a:lnTo>
                  <a:lnTo>
                    <a:pt x="388" y="311"/>
                  </a:lnTo>
                  <a:lnTo>
                    <a:pt x="390" y="325"/>
                  </a:lnTo>
                  <a:lnTo>
                    <a:pt x="390" y="325"/>
                  </a:lnTo>
                  <a:lnTo>
                    <a:pt x="388" y="325"/>
                  </a:lnTo>
                  <a:lnTo>
                    <a:pt x="388" y="325"/>
                  </a:lnTo>
                  <a:lnTo>
                    <a:pt x="390" y="325"/>
                  </a:lnTo>
                  <a:lnTo>
                    <a:pt x="390" y="327"/>
                  </a:lnTo>
                  <a:lnTo>
                    <a:pt x="390" y="327"/>
                  </a:lnTo>
                  <a:lnTo>
                    <a:pt x="390" y="329"/>
                  </a:lnTo>
                  <a:lnTo>
                    <a:pt x="388" y="329"/>
                  </a:lnTo>
                  <a:lnTo>
                    <a:pt x="388" y="332"/>
                  </a:lnTo>
                  <a:lnTo>
                    <a:pt x="385" y="334"/>
                  </a:lnTo>
                  <a:lnTo>
                    <a:pt x="385" y="337"/>
                  </a:lnTo>
                  <a:lnTo>
                    <a:pt x="385" y="339"/>
                  </a:lnTo>
                  <a:lnTo>
                    <a:pt x="388" y="339"/>
                  </a:lnTo>
                  <a:lnTo>
                    <a:pt x="388" y="339"/>
                  </a:lnTo>
                  <a:lnTo>
                    <a:pt x="392" y="341"/>
                  </a:lnTo>
                  <a:lnTo>
                    <a:pt x="392" y="344"/>
                  </a:lnTo>
                  <a:lnTo>
                    <a:pt x="395" y="344"/>
                  </a:lnTo>
                  <a:lnTo>
                    <a:pt x="395" y="344"/>
                  </a:lnTo>
                  <a:lnTo>
                    <a:pt x="395" y="344"/>
                  </a:lnTo>
                  <a:lnTo>
                    <a:pt x="395" y="344"/>
                  </a:lnTo>
                  <a:lnTo>
                    <a:pt x="395" y="346"/>
                  </a:lnTo>
                  <a:lnTo>
                    <a:pt x="397" y="348"/>
                  </a:lnTo>
                  <a:lnTo>
                    <a:pt x="397" y="351"/>
                  </a:lnTo>
                  <a:lnTo>
                    <a:pt x="399" y="351"/>
                  </a:lnTo>
                  <a:lnTo>
                    <a:pt x="399" y="351"/>
                  </a:lnTo>
                  <a:lnTo>
                    <a:pt x="399" y="353"/>
                  </a:lnTo>
                  <a:lnTo>
                    <a:pt x="399" y="353"/>
                  </a:lnTo>
                  <a:lnTo>
                    <a:pt x="399" y="355"/>
                  </a:lnTo>
                  <a:lnTo>
                    <a:pt x="399" y="360"/>
                  </a:lnTo>
                  <a:lnTo>
                    <a:pt x="397" y="367"/>
                  </a:lnTo>
                  <a:lnTo>
                    <a:pt x="397" y="370"/>
                  </a:lnTo>
                  <a:lnTo>
                    <a:pt x="395" y="377"/>
                  </a:lnTo>
                  <a:lnTo>
                    <a:pt x="390" y="386"/>
                  </a:lnTo>
                  <a:lnTo>
                    <a:pt x="383" y="396"/>
                  </a:lnTo>
                  <a:lnTo>
                    <a:pt x="380" y="398"/>
                  </a:lnTo>
                  <a:lnTo>
                    <a:pt x="380" y="398"/>
                  </a:lnTo>
                  <a:lnTo>
                    <a:pt x="378" y="400"/>
                  </a:lnTo>
                  <a:lnTo>
                    <a:pt x="376" y="403"/>
                  </a:lnTo>
                  <a:lnTo>
                    <a:pt x="376" y="403"/>
                  </a:lnTo>
                  <a:lnTo>
                    <a:pt x="376" y="405"/>
                  </a:lnTo>
                  <a:lnTo>
                    <a:pt x="376" y="405"/>
                  </a:lnTo>
                  <a:lnTo>
                    <a:pt x="376" y="408"/>
                  </a:lnTo>
                  <a:lnTo>
                    <a:pt x="376" y="408"/>
                  </a:lnTo>
                  <a:lnTo>
                    <a:pt x="373" y="410"/>
                  </a:lnTo>
                  <a:lnTo>
                    <a:pt x="371" y="412"/>
                  </a:lnTo>
                  <a:lnTo>
                    <a:pt x="371" y="412"/>
                  </a:lnTo>
                  <a:lnTo>
                    <a:pt x="369" y="415"/>
                  </a:lnTo>
                  <a:lnTo>
                    <a:pt x="369" y="415"/>
                  </a:lnTo>
                  <a:lnTo>
                    <a:pt x="369" y="415"/>
                  </a:lnTo>
                  <a:lnTo>
                    <a:pt x="369" y="417"/>
                  </a:lnTo>
                  <a:lnTo>
                    <a:pt x="366" y="419"/>
                  </a:lnTo>
                  <a:lnTo>
                    <a:pt x="366" y="419"/>
                  </a:lnTo>
                  <a:lnTo>
                    <a:pt x="366" y="422"/>
                  </a:lnTo>
                  <a:lnTo>
                    <a:pt x="364" y="422"/>
                  </a:lnTo>
                  <a:lnTo>
                    <a:pt x="362" y="422"/>
                  </a:lnTo>
                  <a:lnTo>
                    <a:pt x="362" y="424"/>
                  </a:lnTo>
                  <a:lnTo>
                    <a:pt x="354" y="434"/>
                  </a:lnTo>
                  <a:lnTo>
                    <a:pt x="350" y="438"/>
                  </a:lnTo>
                  <a:lnTo>
                    <a:pt x="347" y="441"/>
                  </a:lnTo>
                  <a:lnTo>
                    <a:pt x="343" y="443"/>
                  </a:lnTo>
                  <a:lnTo>
                    <a:pt x="338" y="445"/>
                  </a:lnTo>
                  <a:lnTo>
                    <a:pt x="324" y="453"/>
                  </a:lnTo>
                  <a:lnTo>
                    <a:pt x="321" y="453"/>
                  </a:lnTo>
                  <a:lnTo>
                    <a:pt x="321" y="455"/>
                  </a:lnTo>
                  <a:lnTo>
                    <a:pt x="319" y="457"/>
                  </a:lnTo>
                  <a:lnTo>
                    <a:pt x="319" y="457"/>
                  </a:lnTo>
                  <a:lnTo>
                    <a:pt x="319" y="460"/>
                  </a:lnTo>
                  <a:lnTo>
                    <a:pt x="317" y="460"/>
                  </a:lnTo>
                  <a:lnTo>
                    <a:pt x="317" y="460"/>
                  </a:lnTo>
                  <a:lnTo>
                    <a:pt x="317" y="460"/>
                  </a:lnTo>
                  <a:lnTo>
                    <a:pt x="314" y="462"/>
                  </a:lnTo>
                  <a:lnTo>
                    <a:pt x="314" y="462"/>
                  </a:lnTo>
                  <a:lnTo>
                    <a:pt x="312" y="467"/>
                  </a:lnTo>
                  <a:lnTo>
                    <a:pt x="309" y="469"/>
                  </a:lnTo>
                  <a:lnTo>
                    <a:pt x="307" y="469"/>
                  </a:lnTo>
                  <a:lnTo>
                    <a:pt x="307" y="469"/>
                  </a:lnTo>
                  <a:lnTo>
                    <a:pt x="307" y="471"/>
                  </a:lnTo>
                  <a:lnTo>
                    <a:pt x="305" y="471"/>
                  </a:lnTo>
                  <a:lnTo>
                    <a:pt x="305" y="474"/>
                  </a:lnTo>
                  <a:lnTo>
                    <a:pt x="302" y="476"/>
                  </a:lnTo>
                  <a:lnTo>
                    <a:pt x="302" y="479"/>
                  </a:lnTo>
                  <a:lnTo>
                    <a:pt x="300" y="479"/>
                  </a:lnTo>
                  <a:lnTo>
                    <a:pt x="283" y="486"/>
                  </a:lnTo>
                  <a:lnTo>
                    <a:pt x="272" y="493"/>
                  </a:lnTo>
                  <a:lnTo>
                    <a:pt x="272" y="493"/>
                  </a:lnTo>
                  <a:lnTo>
                    <a:pt x="272" y="493"/>
                  </a:lnTo>
                  <a:lnTo>
                    <a:pt x="269" y="493"/>
                  </a:lnTo>
                  <a:lnTo>
                    <a:pt x="269" y="493"/>
                  </a:lnTo>
                  <a:lnTo>
                    <a:pt x="255" y="497"/>
                  </a:lnTo>
                  <a:lnTo>
                    <a:pt x="246" y="500"/>
                  </a:lnTo>
                  <a:lnTo>
                    <a:pt x="236" y="500"/>
                  </a:lnTo>
                  <a:lnTo>
                    <a:pt x="227" y="500"/>
                  </a:lnTo>
                  <a:lnTo>
                    <a:pt x="222" y="502"/>
                  </a:lnTo>
                  <a:lnTo>
                    <a:pt x="222" y="505"/>
                  </a:lnTo>
                  <a:lnTo>
                    <a:pt x="220" y="505"/>
                  </a:lnTo>
                  <a:lnTo>
                    <a:pt x="220" y="505"/>
                  </a:lnTo>
                  <a:lnTo>
                    <a:pt x="220" y="509"/>
                  </a:lnTo>
                  <a:lnTo>
                    <a:pt x="217" y="514"/>
                  </a:lnTo>
                  <a:lnTo>
                    <a:pt x="215" y="514"/>
                  </a:lnTo>
                  <a:lnTo>
                    <a:pt x="212" y="516"/>
                  </a:lnTo>
                  <a:lnTo>
                    <a:pt x="212" y="516"/>
                  </a:lnTo>
                  <a:lnTo>
                    <a:pt x="210" y="516"/>
                  </a:lnTo>
                  <a:lnTo>
                    <a:pt x="210" y="519"/>
                  </a:lnTo>
                  <a:lnTo>
                    <a:pt x="210" y="519"/>
                  </a:lnTo>
                  <a:lnTo>
                    <a:pt x="210" y="519"/>
                  </a:lnTo>
                  <a:lnTo>
                    <a:pt x="210" y="519"/>
                  </a:lnTo>
                  <a:lnTo>
                    <a:pt x="210" y="521"/>
                  </a:lnTo>
                  <a:lnTo>
                    <a:pt x="208" y="524"/>
                  </a:lnTo>
                  <a:lnTo>
                    <a:pt x="208" y="524"/>
                  </a:lnTo>
                  <a:lnTo>
                    <a:pt x="208" y="526"/>
                  </a:lnTo>
                  <a:lnTo>
                    <a:pt x="205" y="531"/>
                  </a:lnTo>
                  <a:lnTo>
                    <a:pt x="203" y="538"/>
                  </a:lnTo>
                  <a:lnTo>
                    <a:pt x="203" y="538"/>
                  </a:lnTo>
                  <a:lnTo>
                    <a:pt x="203" y="538"/>
                  </a:lnTo>
                  <a:lnTo>
                    <a:pt x="203" y="540"/>
                  </a:lnTo>
                  <a:lnTo>
                    <a:pt x="203" y="540"/>
                  </a:lnTo>
                  <a:lnTo>
                    <a:pt x="198" y="547"/>
                  </a:lnTo>
                  <a:lnTo>
                    <a:pt x="198" y="550"/>
                  </a:lnTo>
                  <a:lnTo>
                    <a:pt x="196" y="557"/>
                  </a:lnTo>
                  <a:lnTo>
                    <a:pt x="194" y="559"/>
                  </a:lnTo>
                  <a:lnTo>
                    <a:pt x="194" y="564"/>
                  </a:lnTo>
                  <a:lnTo>
                    <a:pt x="191" y="568"/>
                  </a:lnTo>
                  <a:lnTo>
                    <a:pt x="189" y="573"/>
                  </a:lnTo>
                  <a:lnTo>
                    <a:pt x="186" y="578"/>
                  </a:lnTo>
                  <a:lnTo>
                    <a:pt x="179" y="583"/>
                  </a:lnTo>
                  <a:lnTo>
                    <a:pt x="170" y="590"/>
                  </a:lnTo>
                  <a:lnTo>
                    <a:pt x="163" y="592"/>
                  </a:lnTo>
                  <a:lnTo>
                    <a:pt x="163" y="592"/>
                  </a:lnTo>
                  <a:lnTo>
                    <a:pt x="158" y="592"/>
                  </a:lnTo>
                  <a:lnTo>
                    <a:pt x="156" y="595"/>
                  </a:lnTo>
                  <a:lnTo>
                    <a:pt x="156" y="595"/>
                  </a:lnTo>
                  <a:lnTo>
                    <a:pt x="156" y="595"/>
                  </a:lnTo>
                  <a:lnTo>
                    <a:pt x="153" y="597"/>
                  </a:lnTo>
                  <a:lnTo>
                    <a:pt x="149" y="602"/>
                  </a:lnTo>
                  <a:lnTo>
                    <a:pt x="146" y="602"/>
                  </a:lnTo>
                  <a:lnTo>
                    <a:pt x="144" y="602"/>
                  </a:lnTo>
                  <a:lnTo>
                    <a:pt x="144" y="604"/>
                  </a:lnTo>
                  <a:lnTo>
                    <a:pt x="141" y="606"/>
                  </a:lnTo>
                  <a:lnTo>
                    <a:pt x="139" y="609"/>
                  </a:lnTo>
                  <a:lnTo>
                    <a:pt x="139" y="609"/>
                  </a:lnTo>
                  <a:lnTo>
                    <a:pt x="139" y="611"/>
                  </a:lnTo>
                  <a:lnTo>
                    <a:pt x="139" y="611"/>
                  </a:lnTo>
                  <a:lnTo>
                    <a:pt x="139" y="613"/>
                  </a:lnTo>
                  <a:lnTo>
                    <a:pt x="139" y="613"/>
                  </a:lnTo>
                  <a:lnTo>
                    <a:pt x="139" y="616"/>
                  </a:lnTo>
                  <a:lnTo>
                    <a:pt x="139" y="618"/>
                  </a:lnTo>
                  <a:lnTo>
                    <a:pt x="139" y="618"/>
                  </a:lnTo>
                  <a:lnTo>
                    <a:pt x="139" y="621"/>
                  </a:lnTo>
                  <a:lnTo>
                    <a:pt x="137" y="623"/>
                  </a:lnTo>
                  <a:lnTo>
                    <a:pt x="137" y="623"/>
                  </a:lnTo>
                  <a:lnTo>
                    <a:pt x="137" y="625"/>
                  </a:lnTo>
                  <a:lnTo>
                    <a:pt x="132" y="632"/>
                  </a:lnTo>
                  <a:lnTo>
                    <a:pt x="130" y="637"/>
                  </a:lnTo>
                  <a:lnTo>
                    <a:pt x="130" y="639"/>
                  </a:lnTo>
                  <a:lnTo>
                    <a:pt x="130" y="639"/>
                  </a:lnTo>
                  <a:lnTo>
                    <a:pt x="130" y="639"/>
                  </a:lnTo>
                  <a:lnTo>
                    <a:pt x="130" y="642"/>
                  </a:lnTo>
                  <a:lnTo>
                    <a:pt x="127" y="647"/>
                  </a:lnTo>
                  <a:lnTo>
                    <a:pt x="127" y="647"/>
                  </a:lnTo>
                  <a:lnTo>
                    <a:pt x="125" y="649"/>
                  </a:lnTo>
                  <a:lnTo>
                    <a:pt x="123" y="651"/>
                  </a:lnTo>
                  <a:lnTo>
                    <a:pt x="123" y="656"/>
                  </a:lnTo>
                  <a:lnTo>
                    <a:pt x="123" y="658"/>
                  </a:lnTo>
                  <a:lnTo>
                    <a:pt x="120" y="666"/>
                  </a:lnTo>
                  <a:lnTo>
                    <a:pt x="120" y="666"/>
                  </a:lnTo>
                  <a:lnTo>
                    <a:pt x="120" y="673"/>
                  </a:lnTo>
                  <a:lnTo>
                    <a:pt x="120" y="673"/>
                  </a:lnTo>
                  <a:lnTo>
                    <a:pt x="120" y="673"/>
                  </a:lnTo>
                  <a:lnTo>
                    <a:pt x="120" y="675"/>
                  </a:lnTo>
                  <a:lnTo>
                    <a:pt x="120" y="675"/>
                  </a:lnTo>
                  <a:lnTo>
                    <a:pt x="120" y="677"/>
                  </a:lnTo>
                  <a:lnTo>
                    <a:pt x="120" y="677"/>
                  </a:lnTo>
                  <a:lnTo>
                    <a:pt x="120" y="677"/>
                  </a:lnTo>
                  <a:lnTo>
                    <a:pt x="120" y="680"/>
                  </a:lnTo>
                  <a:lnTo>
                    <a:pt x="120" y="680"/>
                  </a:lnTo>
                  <a:lnTo>
                    <a:pt x="120" y="680"/>
                  </a:lnTo>
                  <a:lnTo>
                    <a:pt x="120" y="682"/>
                  </a:lnTo>
                  <a:lnTo>
                    <a:pt x="120" y="682"/>
                  </a:lnTo>
                  <a:lnTo>
                    <a:pt x="120" y="682"/>
                  </a:lnTo>
                  <a:lnTo>
                    <a:pt x="120" y="684"/>
                  </a:lnTo>
                  <a:lnTo>
                    <a:pt x="120" y="687"/>
                  </a:lnTo>
                  <a:lnTo>
                    <a:pt x="118" y="692"/>
                  </a:lnTo>
                  <a:lnTo>
                    <a:pt x="118" y="694"/>
                  </a:lnTo>
                  <a:lnTo>
                    <a:pt x="118" y="696"/>
                  </a:lnTo>
                  <a:lnTo>
                    <a:pt x="115" y="696"/>
                  </a:lnTo>
                  <a:lnTo>
                    <a:pt x="115" y="699"/>
                  </a:lnTo>
                  <a:lnTo>
                    <a:pt x="113" y="699"/>
                  </a:lnTo>
                  <a:lnTo>
                    <a:pt x="111" y="701"/>
                  </a:lnTo>
                  <a:lnTo>
                    <a:pt x="111" y="701"/>
                  </a:lnTo>
                  <a:lnTo>
                    <a:pt x="111" y="701"/>
                  </a:lnTo>
                  <a:lnTo>
                    <a:pt x="111" y="703"/>
                  </a:lnTo>
                  <a:lnTo>
                    <a:pt x="108" y="703"/>
                  </a:lnTo>
                  <a:lnTo>
                    <a:pt x="108" y="706"/>
                  </a:lnTo>
                  <a:lnTo>
                    <a:pt x="106" y="706"/>
                  </a:lnTo>
                  <a:lnTo>
                    <a:pt x="104" y="706"/>
                  </a:lnTo>
                  <a:lnTo>
                    <a:pt x="104" y="706"/>
                  </a:lnTo>
                  <a:lnTo>
                    <a:pt x="104" y="708"/>
                  </a:lnTo>
                  <a:lnTo>
                    <a:pt x="101" y="708"/>
                  </a:lnTo>
                  <a:lnTo>
                    <a:pt x="99" y="710"/>
                  </a:lnTo>
                  <a:lnTo>
                    <a:pt x="97" y="715"/>
                  </a:lnTo>
                  <a:lnTo>
                    <a:pt x="92" y="720"/>
                  </a:lnTo>
                  <a:lnTo>
                    <a:pt x="87" y="722"/>
                  </a:lnTo>
                  <a:lnTo>
                    <a:pt x="87" y="725"/>
                  </a:lnTo>
                  <a:lnTo>
                    <a:pt x="87" y="725"/>
                  </a:lnTo>
                  <a:lnTo>
                    <a:pt x="87" y="725"/>
                  </a:lnTo>
                  <a:lnTo>
                    <a:pt x="85" y="727"/>
                  </a:lnTo>
                  <a:lnTo>
                    <a:pt x="82" y="729"/>
                  </a:lnTo>
                  <a:lnTo>
                    <a:pt x="80" y="732"/>
                  </a:lnTo>
                  <a:lnTo>
                    <a:pt x="80" y="734"/>
                  </a:lnTo>
                  <a:lnTo>
                    <a:pt x="78" y="734"/>
                  </a:lnTo>
                  <a:lnTo>
                    <a:pt x="78" y="737"/>
                  </a:lnTo>
                  <a:lnTo>
                    <a:pt x="75" y="737"/>
                  </a:lnTo>
                  <a:lnTo>
                    <a:pt x="75" y="737"/>
                  </a:lnTo>
                  <a:lnTo>
                    <a:pt x="73" y="737"/>
                  </a:lnTo>
                  <a:lnTo>
                    <a:pt x="71" y="739"/>
                  </a:lnTo>
                  <a:lnTo>
                    <a:pt x="66" y="741"/>
                  </a:lnTo>
                  <a:lnTo>
                    <a:pt x="66" y="744"/>
                  </a:lnTo>
                  <a:lnTo>
                    <a:pt x="66" y="744"/>
                  </a:lnTo>
                  <a:lnTo>
                    <a:pt x="66" y="744"/>
                  </a:lnTo>
                  <a:lnTo>
                    <a:pt x="61" y="748"/>
                  </a:lnTo>
                  <a:lnTo>
                    <a:pt x="59" y="753"/>
                  </a:lnTo>
                  <a:lnTo>
                    <a:pt x="59" y="753"/>
                  </a:lnTo>
                  <a:lnTo>
                    <a:pt x="59" y="755"/>
                  </a:lnTo>
                  <a:lnTo>
                    <a:pt x="59" y="755"/>
                  </a:lnTo>
                  <a:lnTo>
                    <a:pt x="59" y="755"/>
                  </a:lnTo>
                  <a:lnTo>
                    <a:pt x="61" y="755"/>
                  </a:lnTo>
                  <a:lnTo>
                    <a:pt x="61" y="753"/>
                  </a:lnTo>
                  <a:lnTo>
                    <a:pt x="61" y="753"/>
                  </a:lnTo>
                  <a:lnTo>
                    <a:pt x="63" y="753"/>
                  </a:lnTo>
                  <a:lnTo>
                    <a:pt x="63" y="751"/>
                  </a:lnTo>
                  <a:lnTo>
                    <a:pt x="63" y="751"/>
                  </a:lnTo>
                  <a:lnTo>
                    <a:pt x="63" y="751"/>
                  </a:lnTo>
                  <a:lnTo>
                    <a:pt x="63" y="748"/>
                  </a:lnTo>
                  <a:lnTo>
                    <a:pt x="63" y="746"/>
                  </a:lnTo>
                  <a:lnTo>
                    <a:pt x="66" y="746"/>
                  </a:lnTo>
                  <a:lnTo>
                    <a:pt x="66" y="746"/>
                  </a:lnTo>
                  <a:lnTo>
                    <a:pt x="66" y="746"/>
                  </a:lnTo>
                  <a:lnTo>
                    <a:pt x="66" y="746"/>
                  </a:lnTo>
                  <a:lnTo>
                    <a:pt x="68" y="746"/>
                  </a:lnTo>
                  <a:lnTo>
                    <a:pt x="68" y="746"/>
                  </a:lnTo>
                  <a:lnTo>
                    <a:pt x="71" y="744"/>
                  </a:lnTo>
                  <a:lnTo>
                    <a:pt x="71" y="744"/>
                  </a:lnTo>
                  <a:lnTo>
                    <a:pt x="71" y="744"/>
                  </a:lnTo>
                  <a:lnTo>
                    <a:pt x="71" y="741"/>
                  </a:lnTo>
                  <a:lnTo>
                    <a:pt x="71" y="741"/>
                  </a:lnTo>
                  <a:lnTo>
                    <a:pt x="71" y="741"/>
                  </a:lnTo>
                  <a:lnTo>
                    <a:pt x="71" y="741"/>
                  </a:lnTo>
                  <a:lnTo>
                    <a:pt x="71" y="741"/>
                  </a:lnTo>
                  <a:lnTo>
                    <a:pt x="71" y="744"/>
                  </a:lnTo>
                  <a:lnTo>
                    <a:pt x="71" y="744"/>
                  </a:lnTo>
                  <a:lnTo>
                    <a:pt x="71" y="746"/>
                  </a:lnTo>
                  <a:lnTo>
                    <a:pt x="71" y="748"/>
                  </a:lnTo>
                  <a:lnTo>
                    <a:pt x="71" y="748"/>
                  </a:lnTo>
                  <a:lnTo>
                    <a:pt x="68" y="751"/>
                  </a:lnTo>
                  <a:lnTo>
                    <a:pt x="68" y="751"/>
                  </a:lnTo>
                  <a:lnTo>
                    <a:pt x="68" y="753"/>
                  </a:lnTo>
                  <a:lnTo>
                    <a:pt x="68" y="753"/>
                  </a:lnTo>
                  <a:lnTo>
                    <a:pt x="68" y="753"/>
                  </a:lnTo>
                  <a:lnTo>
                    <a:pt x="68" y="755"/>
                  </a:lnTo>
                  <a:lnTo>
                    <a:pt x="66" y="755"/>
                  </a:lnTo>
                  <a:lnTo>
                    <a:pt x="66" y="755"/>
                  </a:lnTo>
                  <a:lnTo>
                    <a:pt x="63" y="758"/>
                  </a:lnTo>
                  <a:lnTo>
                    <a:pt x="61" y="763"/>
                  </a:lnTo>
                  <a:lnTo>
                    <a:pt x="61" y="763"/>
                  </a:lnTo>
                  <a:lnTo>
                    <a:pt x="61" y="765"/>
                  </a:lnTo>
                  <a:lnTo>
                    <a:pt x="59" y="767"/>
                  </a:lnTo>
                  <a:lnTo>
                    <a:pt x="56" y="772"/>
                  </a:lnTo>
                  <a:lnTo>
                    <a:pt x="56" y="772"/>
                  </a:lnTo>
                  <a:lnTo>
                    <a:pt x="56" y="774"/>
                  </a:lnTo>
                  <a:lnTo>
                    <a:pt x="56" y="774"/>
                  </a:lnTo>
                  <a:lnTo>
                    <a:pt x="52" y="784"/>
                  </a:lnTo>
                  <a:lnTo>
                    <a:pt x="52" y="784"/>
                  </a:lnTo>
                  <a:lnTo>
                    <a:pt x="49" y="786"/>
                  </a:lnTo>
                  <a:lnTo>
                    <a:pt x="47" y="786"/>
                  </a:lnTo>
                  <a:lnTo>
                    <a:pt x="47" y="789"/>
                  </a:lnTo>
                  <a:lnTo>
                    <a:pt x="47" y="789"/>
                  </a:lnTo>
                  <a:lnTo>
                    <a:pt x="49" y="789"/>
                  </a:lnTo>
                  <a:lnTo>
                    <a:pt x="49" y="789"/>
                  </a:lnTo>
                  <a:lnTo>
                    <a:pt x="49" y="791"/>
                  </a:lnTo>
                  <a:lnTo>
                    <a:pt x="49" y="791"/>
                  </a:lnTo>
                  <a:lnTo>
                    <a:pt x="49" y="793"/>
                  </a:lnTo>
                  <a:lnTo>
                    <a:pt x="49" y="793"/>
                  </a:lnTo>
                  <a:lnTo>
                    <a:pt x="49" y="796"/>
                  </a:lnTo>
                  <a:lnTo>
                    <a:pt x="47" y="798"/>
                  </a:lnTo>
                  <a:lnTo>
                    <a:pt x="44" y="798"/>
                  </a:lnTo>
                  <a:lnTo>
                    <a:pt x="44" y="800"/>
                  </a:lnTo>
                  <a:lnTo>
                    <a:pt x="42" y="800"/>
                  </a:lnTo>
                  <a:lnTo>
                    <a:pt x="42" y="800"/>
                  </a:lnTo>
                  <a:lnTo>
                    <a:pt x="42" y="800"/>
                  </a:lnTo>
                  <a:lnTo>
                    <a:pt x="42" y="800"/>
                  </a:lnTo>
                  <a:lnTo>
                    <a:pt x="42" y="800"/>
                  </a:lnTo>
                  <a:lnTo>
                    <a:pt x="42" y="803"/>
                  </a:lnTo>
                  <a:lnTo>
                    <a:pt x="42" y="803"/>
                  </a:lnTo>
                  <a:lnTo>
                    <a:pt x="42" y="803"/>
                  </a:lnTo>
                  <a:lnTo>
                    <a:pt x="42" y="803"/>
                  </a:lnTo>
                  <a:lnTo>
                    <a:pt x="42" y="805"/>
                  </a:lnTo>
                  <a:lnTo>
                    <a:pt x="42" y="805"/>
                  </a:lnTo>
                  <a:lnTo>
                    <a:pt x="40" y="808"/>
                  </a:lnTo>
                  <a:lnTo>
                    <a:pt x="40" y="810"/>
                  </a:lnTo>
                  <a:lnTo>
                    <a:pt x="40" y="815"/>
                  </a:lnTo>
                  <a:lnTo>
                    <a:pt x="40" y="817"/>
                  </a:lnTo>
                  <a:lnTo>
                    <a:pt x="40" y="819"/>
                  </a:lnTo>
                  <a:lnTo>
                    <a:pt x="35" y="822"/>
                  </a:lnTo>
                  <a:lnTo>
                    <a:pt x="35" y="822"/>
                  </a:lnTo>
                  <a:lnTo>
                    <a:pt x="35" y="824"/>
                  </a:lnTo>
                  <a:lnTo>
                    <a:pt x="33" y="829"/>
                  </a:lnTo>
                  <a:lnTo>
                    <a:pt x="33" y="831"/>
                  </a:lnTo>
                  <a:lnTo>
                    <a:pt x="33" y="834"/>
                  </a:lnTo>
                  <a:lnTo>
                    <a:pt x="30" y="834"/>
                  </a:lnTo>
                  <a:lnTo>
                    <a:pt x="26" y="836"/>
                  </a:lnTo>
                  <a:lnTo>
                    <a:pt x="23" y="836"/>
                  </a:lnTo>
                  <a:lnTo>
                    <a:pt x="23" y="836"/>
                  </a:lnTo>
                  <a:lnTo>
                    <a:pt x="23" y="834"/>
                  </a:lnTo>
                  <a:lnTo>
                    <a:pt x="23" y="834"/>
                  </a:lnTo>
                  <a:lnTo>
                    <a:pt x="23" y="836"/>
                  </a:lnTo>
                  <a:lnTo>
                    <a:pt x="21" y="836"/>
                  </a:lnTo>
                  <a:lnTo>
                    <a:pt x="21" y="836"/>
                  </a:lnTo>
                  <a:lnTo>
                    <a:pt x="21" y="836"/>
                  </a:lnTo>
                  <a:lnTo>
                    <a:pt x="18" y="838"/>
                  </a:lnTo>
                  <a:lnTo>
                    <a:pt x="18" y="838"/>
                  </a:lnTo>
                  <a:lnTo>
                    <a:pt x="18" y="838"/>
                  </a:lnTo>
                  <a:lnTo>
                    <a:pt x="18" y="841"/>
                  </a:lnTo>
                  <a:lnTo>
                    <a:pt x="16" y="841"/>
                  </a:lnTo>
                  <a:lnTo>
                    <a:pt x="16" y="841"/>
                  </a:lnTo>
                  <a:lnTo>
                    <a:pt x="16" y="843"/>
                  </a:lnTo>
                  <a:lnTo>
                    <a:pt x="14" y="843"/>
                  </a:lnTo>
                  <a:lnTo>
                    <a:pt x="9" y="855"/>
                  </a:lnTo>
                  <a:lnTo>
                    <a:pt x="9" y="857"/>
                  </a:lnTo>
                  <a:lnTo>
                    <a:pt x="9" y="860"/>
                  </a:lnTo>
                  <a:lnTo>
                    <a:pt x="7" y="862"/>
                  </a:lnTo>
                  <a:lnTo>
                    <a:pt x="7" y="864"/>
                  </a:lnTo>
                  <a:lnTo>
                    <a:pt x="7" y="864"/>
                  </a:lnTo>
                  <a:lnTo>
                    <a:pt x="7" y="864"/>
                  </a:lnTo>
                  <a:lnTo>
                    <a:pt x="7" y="864"/>
                  </a:lnTo>
                  <a:lnTo>
                    <a:pt x="7" y="864"/>
                  </a:lnTo>
                  <a:lnTo>
                    <a:pt x="7" y="867"/>
                  </a:lnTo>
                  <a:lnTo>
                    <a:pt x="7" y="867"/>
                  </a:lnTo>
                  <a:lnTo>
                    <a:pt x="7" y="867"/>
                  </a:lnTo>
                  <a:lnTo>
                    <a:pt x="7" y="869"/>
                  </a:lnTo>
                  <a:lnTo>
                    <a:pt x="7" y="869"/>
                  </a:lnTo>
                  <a:lnTo>
                    <a:pt x="7" y="871"/>
                  </a:lnTo>
                  <a:lnTo>
                    <a:pt x="7" y="874"/>
                  </a:lnTo>
                  <a:lnTo>
                    <a:pt x="4" y="883"/>
                  </a:lnTo>
                  <a:lnTo>
                    <a:pt x="4" y="886"/>
                  </a:lnTo>
                  <a:lnTo>
                    <a:pt x="4" y="888"/>
                  </a:lnTo>
                  <a:lnTo>
                    <a:pt x="4" y="888"/>
                  </a:lnTo>
                  <a:lnTo>
                    <a:pt x="4" y="890"/>
                  </a:lnTo>
                  <a:lnTo>
                    <a:pt x="2" y="907"/>
                  </a:lnTo>
                  <a:lnTo>
                    <a:pt x="0" y="909"/>
                  </a:lnTo>
                  <a:lnTo>
                    <a:pt x="0" y="912"/>
                  </a:lnTo>
                  <a:lnTo>
                    <a:pt x="0" y="914"/>
                  </a:lnTo>
                  <a:lnTo>
                    <a:pt x="0" y="914"/>
                  </a:lnTo>
                  <a:lnTo>
                    <a:pt x="0" y="916"/>
                  </a:lnTo>
                  <a:lnTo>
                    <a:pt x="0" y="916"/>
                  </a:lnTo>
                  <a:lnTo>
                    <a:pt x="0" y="919"/>
                  </a:lnTo>
                  <a:lnTo>
                    <a:pt x="2" y="921"/>
                  </a:lnTo>
                  <a:lnTo>
                    <a:pt x="2" y="921"/>
                  </a:lnTo>
                  <a:lnTo>
                    <a:pt x="0" y="916"/>
                  </a:lnTo>
                  <a:lnTo>
                    <a:pt x="2" y="914"/>
                  </a:lnTo>
                  <a:lnTo>
                    <a:pt x="2" y="909"/>
                  </a:lnTo>
                  <a:lnTo>
                    <a:pt x="2" y="907"/>
                  </a:lnTo>
                  <a:lnTo>
                    <a:pt x="4" y="900"/>
                  </a:lnTo>
                  <a:lnTo>
                    <a:pt x="7" y="895"/>
                  </a:lnTo>
                  <a:lnTo>
                    <a:pt x="7" y="890"/>
                  </a:lnTo>
                  <a:lnTo>
                    <a:pt x="7" y="890"/>
                  </a:lnTo>
                  <a:lnTo>
                    <a:pt x="16" y="890"/>
                  </a:lnTo>
                  <a:lnTo>
                    <a:pt x="21" y="890"/>
                  </a:lnTo>
                  <a:lnTo>
                    <a:pt x="44" y="890"/>
                  </a:lnTo>
                  <a:lnTo>
                    <a:pt x="59" y="890"/>
                  </a:lnTo>
                  <a:lnTo>
                    <a:pt x="75" y="890"/>
                  </a:lnTo>
                  <a:lnTo>
                    <a:pt x="94" y="890"/>
                  </a:lnTo>
                  <a:lnTo>
                    <a:pt x="111" y="890"/>
                  </a:lnTo>
                  <a:lnTo>
                    <a:pt x="130" y="890"/>
                  </a:lnTo>
                  <a:lnTo>
                    <a:pt x="149" y="890"/>
                  </a:lnTo>
                  <a:lnTo>
                    <a:pt x="165" y="890"/>
                  </a:lnTo>
                  <a:lnTo>
                    <a:pt x="179" y="890"/>
                  </a:lnTo>
                  <a:lnTo>
                    <a:pt x="191" y="890"/>
                  </a:lnTo>
                  <a:lnTo>
                    <a:pt x="217" y="890"/>
                  </a:lnTo>
                  <a:lnTo>
                    <a:pt x="217" y="881"/>
                  </a:lnTo>
                  <a:lnTo>
                    <a:pt x="217" y="876"/>
                  </a:lnTo>
                  <a:lnTo>
                    <a:pt x="215" y="852"/>
                  </a:lnTo>
                  <a:lnTo>
                    <a:pt x="215" y="838"/>
                  </a:lnTo>
                  <a:lnTo>
                    <a:pt x="215" y="824"/>
                  </a:lnTo>
                  <a:lnTo>
                    <a:pt x="212" y="819"/>
                  </a:lnTo>
                  <a:lnTo>
                    <a:pt x="210" y="812"/>
                  </a:lnTo>
                  <a:lnTo>
                    <a:pt x="210" y="808"/>
                  </a:lnTo>
                  <a:lnTo>
                    <a:pt x="210" y="805"/>
                  </a:lnTo>
                  <a:lnTo>
                    <a:pt x="212" y="800"/>
                  </a:lnTo>
                  <a:lnTo>
                    <a:pt x="217" y="793"/>
                  </a:lnTo>
                  <a:lnTo>
                    <a:pt x="217" y="793"/>
                  </a:lnTo>
                  <a:lnTo>
                    <a:pt x="217" y="793"/>
                  </a:lnTo>
                  <a:lnTo>
                    <a:pt x="224" y="789"/>
                  </a:lnTo>
                  <a:lnTo>
                    <a:pt x="229" y="784"/>
                  </a:lnTo>
                  <a:lnTo>
                    <a:pt x="236" y="781"/>
                  </a:lnTo>
                  <a:lnTo>
                    <a:pt x="238" y="779"/>
                  </a:lnTo>
                  <a:lnTo>
                    <a:pt x="243" y="777"/>
                  </a:lnTo>
                  <a:lnTo>
                    <a:pt x="250" y="777"/>
                  </a:lnTo>
                  <a:lnTo>
                    <a:pt x="253" y="774"/>
                  </a:lnTo>
                  <a:lnTo>
                    <a:pt x="265" y="770"/>
                  </a:lnTo>
                  <a:lnTo>
                    <a:pt x="272" y="767"/>
                  </a:lnTo>
                  <a:lnTo>
                    <a:pt x="272" y="767"/>
                  </a:lnTo>
                  <a:lnTo>
                    <a:pt x="272" y="765"/>
                  </a:lnTo>
                  <a:lnTo>
                    <a:pt x="272" y="618"/>
                  </a:lnTo>
                  <a:lnTo>
                    <a:pt x="276" y="618"/>
                  </a:lnTo>
                  <a:lnTo>
                    <a:pt x="437" y="618"/>
                  </a:lnTo>
                  <a:lnTo>
                    <a:pt x="444" y="618"/>
                  </a:lnTo>
                  <a:lnTo>
                    <a:pt x="449" y="618"/>
                  </a:lnTo>
                  <a:lnTo>
                    <a:pt x="449" y="618"/>
                  </a:lnTo>
                  <a:lnTo>
                    <a:pt x="449" y="618"/>
                  </a:lnTo>
                  <a:lnTo>
                    <a:pt x="449" y="616"/>
                  </a:lnTo>
                  <a:lnTo>
                    <a:pt x="449" y="613"/>
                  </a:lnTo>
                  <a:lnTo>
                    <a:pt x="449" y="611"/>
                  </a:lnTo>
                  <a:lnTo>
                    <a:pt x="449" y="609"/>
                  </a:lnTo>
                  <a:lnTo>
                    <a:pt x="449" y="604"/>
                  </a:lnTo>
                  <a:lnTo>
                    <a:pt x="449" y="599"/>
                  </a:lnTo>
                  <a:lnTo>
                    <a:pt x="449" y="592"/>
                  </a:lnTo>
                  <a:lnTo>
                    <a:pt x="449" y="585"/>
                  </a:lnTo>
                  <a:lnTo>
                    <a:pt x="449" y="571"/>
                  </a:lnTo>
                  <a:lnTo>
                    <a:pt x="449" y="566"/>
                  </a:lnTo>
                  <a:lnTo>
                    <a:pt x="449" y="559"/>
                  </a:lnTo>
                  <a:lnTo>
                    <a:pt x="449" y="554"/>
                  </a:lnTo>
                  <a:lnTo>
                    <a:pt x="449" y="550"/>
                  </a:lnTo>
                  <a:lnTo>
                    <a:pt x="449" y="542"/>
                  </a:lnTo>
                  <a:lnTo>
                    <a:pt x="449" y="542"/>
                  </a:lnTo>
                  <a:lnTo>
                    <a:pt x="449" y="460"/>
                  </a:lnTo>
                  <a:lnTo>
                    <a:pt x="449" y="457"/>
                  </a:lnTo>
                  <a:lnTo>
                    <a:pt x="451" y="457"/>
                  </a:lnTo>
                  <a:lnTo>
                    <a:pt x="451" y="455"/>
                  </a:lnTo>
                  <a:lnTo>
                    <a:pt x="459" y="453"/>
                  </a:lnTo>
                  <a:lnTo>
                    <a:pt x="461" y="450"/>
                  </a:lnTo>
                  <a:lnTo>
                    <a:pt x="463" y="448"/>
                  </a:lnTo>
                  <a:lnTo>
                    <a:pt x="463" y="448"/>
                  </a:lnTo>
                  <a:lnTo>
                    <a:pt x="466" y="445"/>
                  </a:lnTo>
                  <a:lnTo>
                    <a:pt x="466" y="443"/>
                  </a:lnTo>
                  <a:lnTo>
                    <a:pt x="468" y="443"/>
                  </a:lnTo>
                  <a:lnTo>
                    <a:pt x="470" y="443"/>
                  </a:lnTo>
                  <a:lnTo>
                    <a:pt x="473" y="438"/>
                  </a:lnTo>
                  <a:lnTo>
                    <a:pt x="477" y="436"/>
                  </a:lnTo>
                  <a:lnTo>
                    <a:pt x="482" y="434"/>
                  </a:lnTo>
                  <a:lnTo>
                    <a:pt x="485" y="434"/>
                  </a:lnTo>
                  <a:lnTo>
                    <a:pt x="489" y="429"/>
                  </a:lnTo>
                  <a:lnTo>
                    <a:pt x="494" y="424"/>
                  </a:lnTo>
                  <a:lnTo>
                    <a:pt x="499" y="422"/>
                  </a:lnTo>
                  <a:lnTo>
                    <a:pt x="501" y="419"/>
                  </a:lnTo>
                  <a:lnTo>
                    <a:pt x="501" y="419"/>
                  </a:lnTo>
                  <a:lnTo>
                    <a:pt x="506" y="415"/>
                  </a:lnTo>
                  <a:lnTo>
                    <a:pt x="506" y="415"/>
                  </a:lnTo>
                  <a:lnTo>
                    <a:pt x="508" y="415"/>
                  </a:lnTo>
                  <a:lnTo>
                    <a:pt x="511" y="415"/>
                  </a:lnTo>
                  <a:lnTo>
                    <a:pt x="513" y="415"/>
                  </a:lnTo>
                  <a:lnTo>
                    <a:pt x="513" y="415"/>
                  </a:lnTo>
                  <a:lnTo>
                    <a:pt x="515" y="415"/>
                  </a:lnTo>
                  <a:lnTo>
                    <a:pt x="520" y="415"/>
                  </a:lnTo>
                  <a:lnTo>
                    <a:pt x="525" y="410"/>
                  </a:lnTo>
                  <a:lnTo>
                    <a:pt x="532" y="408"/>
                  </a:lnTo>
                  <a:lnTo>
                    <a:pt x="537" y="408"/>
                  </a:lnTo>
                  <a:lnTo>
                    <a:pt x="541" y="408"/>
                  </a:lnTo>
                  <a:lnTo>
                    <a:pt x="551" y="412"/>
                  </a:lnTo>
                  <a:lnTo>
                    <a:pt x="556" y="408"/>
                  </a:lnTo>
                  <a:lnTo>
                    <a:pt x="563" y="405"/>
                  </a:lnTo>
                  <a:lnTo>
                    <a:pt x="572" y="405"/>
                  </a:lnTo>
                  <a:lnTo>
                    <a:pt x="579" y="403"/>
                  </a:lnTo>
                  <a:lnTo>
                    <a:pt x="593" y="403"/>
                  </a:lnTo>
                  <a:lnTo>
                    <a:pt x="601" y="403"/>
                  </a:lnTo>
                  <a:lnTo>
                    <a:pt x="605" y="400"/>
                  </a:lnTo>
                  <a:lnTo>
                    <a:pt x="608" y="408"/>
                  </a:lnTo>
                  <a:lnTo>
                    <a:pt x="612" y="408"/>
                  </a:lnTo>
                  <a:lnTo>
                    <a:pt x="617" y="408"/>
                  </a:lnTo>
                  <a:lnTo>
                    <a:pt x="624" y="400"/>
                  </a:lnTo>
                  <a:lnTo>
                    <a:pt x="629" y="391"/>
                  </a:lnTo>
                  <a:lnTo>
                    <a:pt x="631" y="384"/>
                  </a:lnTo>
                  <a:lnTo>
                    <a:pt x="636" y="379"/>
                  </a:lnTo>
                  <a:lnTo>
                    <a:pt x="643" y="374"/>
                  </a:lnTo>
                  <a:lnTo>
                    <a:pt x="648" y="370"/>
                  </a:lnTo>
                  <a:lnTo>
                    <a:pt x="653" y="367"/>
                  </a:lnTo>
                  <a:lnTo>
                    <a:pt x="660" y="363"/>
                  </a:lnTo>
                  <a:lnTo>
                    <a:pt x="667" y="360"/>
                  </a:lnTo>
                  <a:lnTo>
                    <a:pt x="674" y="353"/>
                  </a:lnTo>
                  <a:lnTo>
                    <a:pt x="681" y="346"/>
                  </a:lnTo>
                  <a:lnTo>
                    <a:pt x="686" y="344"/>
                  </a:lnTo>
                  <a:lnTo>
                    <a:pt x="693" y="341"/>
                  </a:lnTo>
                  <a:lnTo>
                    <a:pt x="700" y="341"/>
                  </a:lnTo>
                  <a:lnTo>
                    <a:pt x="709" y="339"/>
                  </a:lnTo>
                  <a:lnTo>
                    <a:pt x="719" y="334"/>
                  </a:lnTo>
                  <a:lnTo>
                    <a:pt x="719" y="329"/>
                  </a:lnTo>
                  <a:lnTo>
                    <a:pt x="719" y="325"/>
                  </a:lnTo>
                  <a:lnTo>
                    <a:pt x="721" y="322"/>
                  </a:lnTo>
                  <a:lnTo>
                    <a:pt x="724" y="318"/>
                  </a:lnTo>
                  <a:lnTo>
                    <a:pt x="721" y="313"/>
                  </a:lnTo>
                  <a:lnTo>
                    <a:pt x="721" y="313"/>
                  </a:lnTo>
                  <a:lnTo>
                    <a:pt x="721" y="311"/>
                  </a:lnTo>
                  <a:lnTo>
                    <a:pt x="721" y="311"/>
                  </a:lnTo>
                  <a:lnTo>
                    <a:pt x="719" y="311"/>
                  </a:lnTo>
                  <a:lnTo>
                    <a:pt x="716" y="308"/>
                  </a:lnTo>
                  <a:lnTo>
                    <a:pt x="716" y="308"/>
                  </a:lnTo>
                  <a:lnTo>
                    <a:pt x="714" y="306"/>
                  </a:lnTo>
                  <a:lnTo>
                    <a:pt x="714" y="306"/>
                  </a:lnTo>
                  <a:lnTo>
                    <a:pt x="714" y="303"/>
                  </a:lnTo>
                  <a:lnTo>
                    <a:pt x="712" y="306"/>
                  </a:lnTo>
                  <a:lnTo>
                    <a:pt x="712" y="306"/>
                  </a:lnTo>
                  <a:lnTo>
                    <a:pt x="709" y="306"/>
                  </a:lnTo>
                  <a:lnTo>
                    <a:pt x="709" y="306"/>
                  </a:lnTo>
                  <a:lnTo>
                    <a:pt x="709" y="306"/>
                  </a:lnTo>
                  <a:lnTo>
                    <a:pt x="709" y="306"/>
                  </a:lnTo>
                  <a:lnTo>
                    <a:pt x="709" y="303"/>
                  </a:lnTo>
                  <a:lnTo>
                    <a:pt x="709" y="301"/>
                  </a:lnTo>
                  <a:lnTo>
                    <a:pt x="709" y="301"/>
                  </a:lnTo>
                  <a:lnTo>
                    <a:pt x="709" y="296"/>
                  </a:lnTo>
                  <a:lnTo>
                    <a:pt x="709" y="294"/>
                  </a:lnTo>
                  <a:lnTo>
                    <a:pt x="712" y="294"/>
                  </a:lnTo>
                  <a:lnTo>
                    <a:pt x="714" y="292"/>
                  </a:lnTo>
                  <a:lnTo>
                    <a:pt x="716" y="292"/>
                  </a:lnTo>
                  <a:lnTo>
                    <a:pt x="719" y="275"/>
                  </a:lnTo>
                  <a:lnTo>
                    <a:pt x="721" y="273"/>
                  </a:lnTo>
                  <a:lnTo>
                    <a:pt x="724" y="275"/>
                  </a:lnTo>
                  <a:lnTo>
                    <a:pt x="726" y="273"/>
                  </a:lnTo>
                  <a:lnTo>
                    <a:pt x="742" y="270"/>
                  </a:lnTo>
                  <a:lnTo>
                    <a:pt x="754" y="268"/>
                  </a:lnTo>
                  <a:lnTo>
                    <a:pt x="764" y="266"/>
                  </a:lnTo>
                  <a:lnTo>
                    <a:pt x="761" y="261"/>
                  </a:lnTo>
                  <a:lnTo>
                    <a:pt x="757" y="251"/>
                  </a:lnTo>
                  <a:lnTo>
                    <a:pt x="759" y="249"/>
                  </a:lnTo>
                  <a:lnTo>
                    <a:pt x="771" y="247"/>
                  </a:lnTo>
                  <a:lnTo>
                    <a:pt x="780" y="244"/>
                  </a:lnTo>
                  <a:lnTo>
                    <a:pt x="787" y="244"/>
                  </a:lnTo>
                  <a:lnTo>
                    <a:pt x="790" y="247"/>
                  </a:lnTo>
                  <a:lnTo>
                    <a:pt x="795" y="247"/>
                  </a:lnTo>
                  <a:lnTo>
                    <a:pt x="799" y="247"/>
                  </a:lnTo>
                  <a:lnTo>
                    <a:pt x="802" y="247"/>
                  </a:lnTo>
                  <a:lnTo>
                    <a:pt x="806" y="247"/>
                  </a:lnTo>
                  <a:lnTo>
                    <a:pt x="811" y="247"/>
                  </a:lnTo>
                  <a:lnTo>
                    <a:pt x="816" y="247"/>
                  </a:lnTo>
                  <a:lnTo>
                    <a:pt x="821" y="247"/>
                  </a:lnTo>
                  <a:lnTo>
                    <a:pt x="825" y="247"/>
                  </a:lnTo>
                  <a:lnTo>
                    <a:pt x="830" y="247"/>
                  </a:lnTo>
                  <a:lnTo>
                    <a:pt x="832" y="247"/>
                  </a:lnTo>
                  <a:lnTo>
                    <a:pt x="837" y="247"/>
                  </a:lnTo>
                  <a:lnTo>
                    <a:pt x="839" y="247"/>
                  </a:lnTo>
                  <a:lnTo>
                    <a:pt x="842" y="249"/>
                  </a:lnTo>
                  <a:lnTo>
                    <a:pt x="842" y="249"/>
                  </a:lnTo>
                  <a:lnTo>
                    <a:pt x="844" y="249"/>
                  </a:lnTo>
                  <a:lnTo>
                    <a:pt x="847" y="249"/>
                  </a:lnTo>
                  <a:lnTo>
                    <a:pt x="849" y="247"/>
                  </a:lnTo>
                  <a:lnTo>
                    <a:pt x="851" y="244"/>
                  </a:lnTo>
                  <a:lnTo>
                    <a:pt x="849" y="244"/>
                  </a:lnTo>
                  <a:lnTo>
                    <a:pt x="849" y="244"/>
                  </a:lnTo>
                  <a:lnTo>
                    <a:pt x="849" y="242"/>
                  </a:lnTo>
                  <a:lnTo>
                    <a:pt x="847" y="242"/>
                  </a:lnTo>
                  <a:lnTo>
                    <a:pt x="844" y="244"/>
                  </a:lnTo>
                  <a:lnTo>
                    <a:pt x="844" y="244"/>
                  </a:lnTo>
                  <a:lnTo>
                    <a:pt x="844" y="242"/>
                  </a:lnTo>
                  <a:lnTo>
                    <a:pt x="844" y="242"/>
                  </a:lnTo>
                  <a:lnTo>
                    <a:pt x="844" y="242"/>
                  </a:lnTo>
                  <a:lnTo>
                    <a:pt x="844" y="242"/>
                  </a:lnTo>
                  <a:lnTo>
                    <a:pt x="847" y="240"/>
                  </a:lnTo>
                  <a:lnTo>
                    <a:pt x="847" y="240"/>
                  </a:lnTo>
                  <a:lnTo>
                    <a:pt x="847" y="240"/>
                  </a:lnTo>
                  <a:lnTo>
                    <a:pt x="847" y="240"/>
                  </a:lnTo>
                  <a:lnTo>
                    <a:pt x="847" y="232"/>
                  </a:lnTo>
                  <a:lnTo>
                    <a:pt x="847" y="230"/>
                  </a:lnTo>
                  <a:lnTo>
                    <a:pt x="849" y="230"/>
                  </a:lnTo>
                  <a:lnTo>
                    <a:pt x="849" y="228"/>
                  </a:lnTo>
                  <a:lnTo>
                    <a:pt x="849" y="228"/>
                  </a:lnTo>
                  <a:lnTo>
                    <a:pt x="851" y="228"/>
                  </a:lnTo>
                  <a:lnTo>
                    <a:pt x="854" y="228"/>
                  </a:lnTo>
                  <a:lnTo>
                    <a:pt x="856" y="225"/>
                  </a:lnTo>
                  <a:lnTo>
                    <a:pt x="858" y="223"/>
                  </a:lnTo>
                  <a:lnTo>
                    <a:pt x="858" y="221"/>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8" name="Freeform 102">
              <a:extLst>
                <a:ext uri="{FF2B5EF4-FFF2-40B4-BE49-F238E27FC236}">
                  <a16:creationId xmlns:a16="http://schemas.microsoft.com/office/drawing/2014/main" xmlns="" id="{FA09C739-8CB7-1DA4-2B6E-52FD2B3315E0}"/>
                </a:ext>
              </a:extLst>
            </p:cNvPr>
            <p:cNvSpPr>
              <a:spLocks/>
            </p:cNvSpPr>
            <p:nvPr/>
          </p:nvSpPr>
          <p:spPr bwMode="auto">
            <a:xfrm>
              <a:off x="5767387" y="1147329"/>
              <a:ext cx="712788" cy="638175"/>
            </a:xfrm>
            <a:custGeom>
              <a:avLst/>
              <a:gdLst>
                <a:gd name="T0" fmla="*/ 449 w 449"/>
                <a:gd name="T1" fmla="*/ 16 h 402"/>
                <a:gd name="T2" fmla="*/ 449 w 449"/>
                <a:gd name="T3" fmla="*/ 35 h 402"/>
                <a:gd name="T4" fmla="*/ 449 w 449"/>
                <a:gd name="T5" fmla="*/ 66 h 402"/>
                <a:gd name="T6" fmla="*/ 449 w 449"/>
                <a:gd name="T7" fmla="*/ 92 h 402"/>
                <a:gd name="T8" fmla="*/ 449 w 449"/>
                <a:gd name="T9" fmla="*/ 99 h 402"/>
                <a:gd name="T10" fmla="*/ 423 w 449"/>
                <a:gd name="T11" fmla="*/ 99 h 402"/>
                <a:gd name="T12" fmla="*/ 395 w 449"/>
                <a:gd name="T13" fmla="*/ 99 h 402"/>
                <a:gd name="T14" fmla="*/ 369 w 449"/>
                <a:gd name="T15" fmla="*/ 99 h 402"/>
                <a:gd name="T16" fmla="*/ 343 w 449"/>
                <a:gd name="T17" fmla="*/ 99 h 402"/>
                <a:gd name="T18" fmla="*/ 314 w 449"/>
                <a:gd name="T19" fmla="*/ 99 h 402"/>
                <a:gd name="T20" fmla="*/ 288 w 449"/>
                <a:gd name="T21" fmla="*/ 99 h 402"/>
                <a:gd name="T22" fmla="*/ 272 w 449"/>
                <a:gd name="T23" fmla="*/ 109 h 402"/>
                <a:gd name="T24" fmla="*/ 272 w 449"/>
                <a:gd name="T25" fmla="*/ 130 h 402"/>
                <a:gd name="T26" fmla="*/ 272 w 449"/>
                <a:gd name="T27" fmla="*/ 154 h 402"/>
                <a:gd name="T28" fmla="*/ 272 w 449"/>
                <a:gd name="T29" fmla="*/ 175 h 402"/>
                <a:gd name="T30" fmla="*/ 272 w 449"/>
                <a:gd name="T31" fmla="*/ 199 h 402"/>
                <a:gd name="T32" fmla="*/ 272 w 449"/>
                <a:gd name="T33" fmla="*/ 220 h 402"/>
                <a:gd name="T34" fmla="*/ 272 w 449"/>
                <a:gd name="T35" fmla="*/ 241 h 402"/>
                <a:gd name="T36" fmla="*/ 253 w 449"/>
                <a:gd name="T37" fmla="*/ 255 h 402"/>
                <a:gd name="T38" fmla="*/ 229 w 449"/>
                <a:gd name="T39" fmla="*/ 265 h 402"/>
                <a:gd name="T40" fmla="*/ 212 w 449"/>
                <a:gd name="T41" fmla="*/ 281 h 402"/>
                <a:gd name="T42" fmla="*/ 215 w 449"/>
                <a:gd name="T43" fmla="*/ 305 h 402"/>
                <a:gd name="T44" fmla="*/ 217 w 449"/>
                <a:gd name="T45" fmla="*/ 371 h 402"/>
                <a:gd name="T46" fmla="*/ 179 w 449"/>
                <a:gd name="T47" fmla="*/ 371 h 402"/>
                <a:gd name="T48" fmla="*/ 111 w 449"/>
                <a:gd name="T49" fmla="*/ 371 h 402"/>
                <a:gd name="T50" fmla="*/ 33 w 449"/>
                <a:gd name="T51" fmla="*/ 371 h 402"/>
                <a:gd name="T52" fmla="*/ 7 w 449"/>
                <a:gd name="T53" fmla="*/ 371 h 402"/>
                <a:gd name="T54" fmla="*/ 2 w 449"/>
                <a:gd name="T55" fmla="*/ 395 h 402"/>
                <a:gd name="T56" fmla="*/ 0 w 449"/>
                <a:gd name="T57" fmla="*/ 397 h 402"/>
                <a:gd name="T58" fmla="*/ 0 w 449"/>
                <a:gd name="T59" fmla="*/ 390 h 402"/>
                <a:gd name="T60" fmla="*/ 4 w 449"/>
                <a:gd name="T61" fmla="*/ 367 h 402"/>
                <a:gd name="T62" fmla="*/ 56 w 449"/>
                <a:gd name="T63" fmla="*/ 362 h 402"/>
                <a:gd name="T64" fmla="*/ 97 w 449"/>
                <a:gd name="T65" fmla="*/ 364 h 402"/>
                <a:gd name="T66" fmla="*/ 130 w 449"/>
                <a:gd name="T67" fmla="*/ 355 h 402"/>
                <a:gd name="T68" fmla="*/ 134 w 449"/>
                <a:gd name="T69" fmla="*/ 338 h 402"/>
                <a:gd name="T70" fmla="*/ 149 w 449"/>
                <a:gd name="T71" fmla="*/ 322 h 402"/>
                <a:gd name="T72" fmla="*/ 156 w 449"/>
                <a:gd name="T73" fmla="*/ 298 h 402"/>
                <a:gd name="T74" fmla="*/ 163 w 449"/>
                <a:gd name="T75" fmla="*/ 255 h 402"/>
                <a:gd name="T76" fmla="*/ 175 w 449"/>
                <a:gd name="T77" fmla="*/ 232 h 402"/>
                <a:gd name="T78" fmla="*/ 198 w 449"/>
                <a:gd name="T79" fmla="*/ 220 h 402"/>
                <a:gd name="T80" fmla="*/ 212 w 449"/>
                <a:gd name="T81" fmla="*/ 199 h 402"/>
                <a:gd name="T82" fmla="*/ 229 w 449"/>
                <a:gd name="T83" fmla="*/ 184 h 402"/>
                <a:gd name="T84" fmla="*/ 250 w 449"/>
                <a:gd name="T85" fmla="*/ 168 h 402"/>
                <a:gd name="T86" fmla="*/ 260 w 449"/>
                <a:gd name="T87" fmla="*/ 135 h 402"/>
                <a:gd name="T88" fmla="*/ 267 w 449"/>
                <a:gd name="T89" fmla="*/ 106 h 402"/>
                <a:gd name="T90" fmla="*/ 274 w 449"/>
                <a:gd name="T91" fmla="*/ 97 h 402"/>
                <a:gd name="T92" fmla="*/ 288 w 449"/>
                <a:gd name="T93" fmla="*/ 87 h 402"/>
                <a:gd name="T94" fmla="*/ 300 w 449"/>
                <a:gd name="T95" fmla="*/ 68 h 402"/>
                <a:gd name="T96" fmla="*/ 307 w 449"/>
                <a:gd name="T97" fmla="*/ 52 h 402"/>
                <a:gd name="T98" fmla="*/ 331 w 449"/>
                <a:gd name="T99" fmla="*/ 40 h 402"/>
                <a:gd name="T100" fmla="*/ 354 w 449"/>
                <a:gd name="T101" fmla="*/ 42 h 402"/>
                <a:gd name="T102" fmla="*/ 376 w 449"/>
                <a:gd name="T103" fmla="*/ 45 h 402"/>
                <a:gd name="T104" fmla="*/ 392 w 449"/>
                <a:gd name="T105" fmla="*/ 49 h 402"/>
                <a:gd name="T106" fmla="*/ 414 w 449"/>
                <a:gd name="T107" fmla="*/ 35 h 402"/>
                <a:gd name="T108" fmla="*/ 440 w 449"/>
                <a:gd name="T109" fmla="*/ 33 h 402"/>
                <a:gd name="T110" fmla="*/ 444 w 449"/>
                <a:gd name="T111" fmla="*/ 21 h 402"/>
                <a:gd name="T112" fmla="*/ 442 w 449"/>
                <a:gd name="T113" fmla="*/ 5 h 402"/>
                <a:gd name="T114" fmla="*/ 447 w 449"/>
                <a:gd name="T11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 h="402">
                  <a:moveTo>
                    <a:pt x="447" y="0"/>
                  </a:moveTo>
                  <a:lnTo>
                    <a:pt x="449" y="0"/>
                  </a:lnTo>
                  <a:lnTo>
                    <a:pt x="449" y="7"/>
                  </a:lnTo>
                  <a:lnTo>
                    <a:pt x="449" y="12"/>
                  </a:lnTo>
                  <a:lnTo>
                    <a:pt x="449" y="16"/>
                  </a:lnTo>
                  <a:lnTo>
                    <a:pt x="449" y="23"/>
                  </a:lnTo>
                  <a:lnTo>
                    <a:pt x="449" y="23"/>
                  </a:lnTo>
                  <a:lnTo>
                    <a:pt x="449" y="26"/>
                  </a:lnTo>
                  <a:lnTo>
                    <a:pt x="449" y="31"/>
                  </a:lnTo>
                  <a:lnTo>
                    <a:pt x="449" y="35"/>
                  </a:lnTo>
                  <a:lnTo>
                    <a:pt x="449" y="40"/>
                  </a:lnTo>
                  <a:lnTo>
                    <a:pt x="449" y="47"/>
                  </a:lnTo>
                  <a:lnTo>
                    <a:pt x="449" y="52"/>
                  </a:lnTo>
                  <a:lnTo>
                    <a:pt x="449" y="59"/>
                  </a:lnTo>
                  <a:lnTo>
                    <a:pt x="449" y="66"/>
                  </a:lnTo>
                  <a:lnTo>
                    <a:pt x="449" y="73"/>
                  </a:lnTo>
                  <a:lnTo>
                    <a:pt x="449" y="80"/>
                  </a:lnTo>
                  <a:lnTo>
                    <a:pt x="449" y="85"/>
                  </a:lnTo>
                  <a:lnTo>
                    <a:pt x="449" y="90"/>
                  </a:lnTo>
                  <a:lnTo>
                    <a:pt x="449" y="92"/>
                  </a:lnTo>
                  <a:lnTo>
                    <a:pt x="449" y="94"/>
                  </a:lnTo>
                  <a:lnTo>
                    <a:pt x="449" y="97"/>
                  </a:lnTo>
                  <a:lnTo>
                    <a:pt x="449" y="99"/>
                  </a:lnTo>
                  <a:lnTo>
                    <a:pt x="449" y="99"/>
                  </a:lnTo>
                  <a:lnTo>
                    <a:pt x="449" y="99"/>
                  </a:lnTo>
                  <a:lnTo>
                    <a:pt x="444" y="99"/>
                  </a:lnTo>
                  <a:lnTo>
                    <a:pt x="437" y="99"/>
                  </a:lnTo>
                  <a:lnTo>
                    <a:pt x="433" y="99"/>
                  </a:lnTo>
                  <a:lnTo>
                    <a:pt x="428" y="99"/>
                  </a:lnTo>
                  <a:lnTo>
                    <a:pt x="423" y="99"/>
                  </a:lnTo>
                  <a:lnTo>
                    <a:pt x="416" y="99"/>
                  </a:lnTo>
                  <a:lnTo>
                    <a:pt x="411" y="99"/>
                  </a:lnTo>
                  <a:lnTo>
                    <a:pt x="406" y="99"/>
                  </a:lnTo>
                  <a:lnTo>
                    <a:pt x="402" y="99"/>
                  </a:lnTo>
                  <a:lnTo>
                    <a:pt x="395" y="99"/>
                  </a:lnTo>
                  <a:lnTo>
                    <a:pt x="390" y="99"/>
                  </a:lnTo>
                  <a:lnTo>
                    <a:pt x="385" y="99"/>
                  </a:lnTo>
                  <a:lnTo>
                    <a:pt x="378" y="99"/>
                  </a:lnTo>
                  <a:lnTo>
                    <a:pt x="373" y="99"/>
                  </a:lnTo>
                  <a:lnTo>
                    <a:pt x="369" y="99"/>
                  </a:lnTo>
                  <a:lnTo>
                    <a:pt x="364" y="99"/>
                  </a:lnTo>
                  <a:lnTo>
                    <a:pt x="357" y="99"/>
                  </a:lnTo>
                  <a:lnTo>
                    <a:pt x="352" y="99"/>
                  </a:lnTo>
                  <a:lnTo>
                    <a:pt x="347" y="99"/>
                  </a:lnTo>
                  <a:lnTo>
                    <a:pt x="343" y="99"/>
                  </a:lnTo>
                  <a:lnTo>
                    <a:pt x="336" y="99"/>
                  </a:lnTo>
                  <a:lnTo>
                    <a:pt x="331" y="99"/>
                  </a:lnTo>
                  <a:lnTo>
                    <a:pt x="326" y="99"/>
                  </a:lnTo>
                  <a:lnTo>
                    <a:pt x="319" y="99"/>
                  </a:lnTo>
                  <a:lnTo>
                    <a:pt x="314" y="99"/>
                  </a:lnTo>
                  <a:lnTo>
                    <a:pt x="309" y="99"/>
                  </a:lnTo>
                  <a:lnTo>
                    <a:pt x="305" y="99"/>
                  </a:lnTo>
                  <a:lnTo>
                    <a:pt x="298" y="99"/>
                  </a:lnTo>
                  <a:lnTo>
                    <a:pt x="293" y="99"/>
                  </a:lnTo>
                  <a:lnTo>
                    <a:pt x="288" y="99"/>
                  </a:lnTo>
                  <a:lnTo>
                    <a:pt x="281" y="99"/>
                  </a:lnTo>
                  <a:lnTo>
                    <a:pt x="276" y="99"/>
                  </a:lnTo>
                  <a:lnTo>
                    <a:pt x="272" y="99"/>
                  </a:lnTo>
                  <a:lnTo>
                    <a:pt x="272" y="104"/>
                  </a:lnTo>
                  <a:lnTo>
                    <a:pt x="272" y="109"/>
                  </a:lnTo>
                  <a:lnTo>
                    <a:pt x="272" y="113"/>
                  </a:lnTo>
                  <a:lnTo>
                    <a:pt x="272" y="118"/>
                  </a:lnTo>
                  <a:lnTo>
                    <a:pt x="272" y="123"/>
                  </a:lnTo>
                  <a:lnTo>
                    <a:pt x="272" y="128"/>
                  </a:lnTo>
                  <a:lnTo>
                    <a:pt x="272" y="130"/>
                  </a:lnTo>
                  <a:lnTo>
                    <a:pt x="272" y="135"/>
                  </a:lnTo>
                  <a:lnTo>
                    <a:pt x="272" y="139"/>
                  </a:lnTo>
                  <a:lnTo>
                    <a:pt x="272" y="144"/>
                  </a:lnTo>
                  <a:lnTo>
                    <a:pt x="272" y="149"/>
                  </a:lnTo>
                  <a:lnTo>
                    <a:pt x="272" y="154"/>
                  </a:lnTo>
                  <a:lnTo>
                    <a:pt x="272" y="158"/>
                  </a:lnTo>
                  <a:lnTo>
                    <a:pt x="272" y="163"/>
                  </a:lnTo>
                  <a:lnTo>
                    <a:pt x="272" y="168"/>
                  </a:lnTo>
                  <a:lnTo>
                    <a:pt x="272" y="170"/>
                  </a:lnTo>
                  <a:lnTo>
                    <a:pt x="272" y="175"/>
                  </a:lnTo>
                  <a:lnTo>
                    <a:pt x="272" y="180"/>
                  </a:lnTo>
                  <a:lnTo>
                    <a:pt x="272" y="184"/>
                  </a:lnTo>
                  <a:lnTo>
                    <a:pt x="272" y="189"/>
                  </a:lnTo>
                  <a:lnTo>
                    <a:pt x="272" y="194"/>
                  </a:lnTo>
                  <a:lnTo>
                    <a:pt x="272" y="199"/>
                  </a:lnTo>
                  <a:lnTo>
                    <a:pt x="272" y="201"/>
                  </a:lnTo>
                  <a:lnTo>
                    <a:pt x="272" y="206"/>
                  </a:lnTo>
                  <a:lnTo>
                    <a:pt x="272" y="210"/>
                  </a:lnTo>
                  <a:lnTo>
                    <a:pt x="272" y="215"/>
                  </a:lnTo>
                  <a:lnTo>
                    <a:pt x="272" y="220"/>
                  </a:lnTo>
                  <a:lnTo>
                    <a:pt x="272" y="225"/>
                  </a:lnTo>
                  <a:lnTo>
                    <a:pt x="272" y="229"/>
                  </a:lnTo>
                  <a:lnTo>
                    <a:pt x="272" y="232"/>
                  </a:lnTo>
                  <a:lnTo>
                    <a:pt x="272" y="236"/>
                  </a:lnTo>
                  <a:lnTo>
                    <a:pt x="272" y="241"/>
                  </a:lnTo>
                  <a:lnTo>
                    <a:pt x="272" y="246"/>
                  </a:lnTo>
                  <a:lnTo>
                    <a:pt x="272" y="248"/>
                  </a:lnTo>
                  <a:lnTo>
                    <a:pt x="272" y="248"/>
                  </a:lnTo>
                  <a:lnTo>
                    <a:pt x="265" y="251"/>
                  </a:lnTo>
                  <a:lnTo>
                    <a:pt x="253" y="255"/>
                  </a:lnTo>
                  <a:lnTo>
                    <a:pt x="250" y="258"/>
                  </a:lnTo>
                  <a:lnTo>
                    <a:pt x="243" y="258"/>
                  </a:lnTo>
                  <a:lnTo>
                    <a:pt x="238" y="260"/>
                  </a:lnTo>
                  <a:lnTo>
                    <a:pt x="236" y="262"/>
                  </a:lnTo>
                  <a:lnTo>
                    <a:pt x="229" y="265"/>
                  </a:lnTo>
                  <a:lnTo>
                    <a:pt x="224" y="270"/>
                  </a:lnTo>
                  <a:lnTo>
                    <a:pt x="217" y="274"/>
                  </a:lnTo>
                  <a:lnTo>
                    <a:pt x="217" y="274"/>
                  </a:lnTo>
                  <a:lnTo>
                    <a:pt x="217" y="274"/>
                  </a:lnTo>
                  <a:lnTo>
                    <a:pt x="212" y="281"/>
                  </a:lnTo>
                  <a:lnTo>
                    <a:pt x="210" y="286"/>
                  </a:lnTo>
                  <a:lnTo>
                    <a:pt x="210" y="289"/>
                  </a:lnTo>
                  <a:lnTo>
                    <a:pt x="210" y="293"/>
                  </a:lnTo>
                  <a:lnTo>
                    <a:pt x="212" y="300"/>
                  </a:lnTo>
                  <a:lnTo>
                    <a:pt x="215" y="305"/>
                  </a:lnTo>
                  <a:lnTo>
                    <a:pt x="215" y="319"/>
                  </a:lnTo>
                  <a:lnTo>
                    <a:pt x="215" y="333"/>
                  </a:lnTo>
                  <a:lnTo>
                    <a:pt x="217" y="357"/>
                  </a:lnTo>
                  <a:lnTo>
                    <a:pt x="217" y="362"/>
                  </a:lnTo>
                  <a:lnTo>
                    <a:pt x="217" y="371"/>
                  </a:lnTo>
                  <a:lnTo>
                    <a:pt x="210" y="371"/>
                  </a:lnTo>
                  <a:lnTo>
                    <a:pt x="208" y="371"/>
                  </a:lnTo>
                  <a:lnTo>
                    <a:pt x="201" y="371"/>
                  </a:lnTo>
                  <a:lnTo>
                    <a:pt x="191" y="371"/>
                  </a:lnTo>
                  <a:lnTo>
                    <a:pt x="179" y="371"/>
                  </a:lnTo>
                  <a:lnTo>
                    <a:pt x="165" y="371"/>
                  </a:lnTo>
                  <a:lnTo>
                    <a:pt x="149" y="371"/>
                  </a:lnTo>
                  <a:lnTo>
                    <a:pt x="149" y="371"/>
                  </a:lnTo>
                  <a:lnTo>
                    <a:pt x="130" y="371"/>
                  </a:lnTo>
                  <a:lnTo>
                    <a:pt x="111" y="371"/>
                  </a:lnTo>
                  <a:lnTo>
                    <a:pt x="94" y="371"/>
                  </a:lnTo>
                  <a:lnTo>
                    <a:pt x="75" y="371"/>
                  </a:lnTo>
                  <a:lnTo>
                    <a:pt x="59" y="371"/>
                  </a:lnTo>
                  <a:lnTo>
                    <a:pt x="44" y="371"/>
                  </a:lnTo>
                  <a:lnTo>
                    <a:pt x="33" y="371"/>
                  </a:lnTo>
                  <a:lnTo>
                    <a:pt x="21" y="371"/>
                  </a:lnTo>
                  <a:lnTo>
                    <a:pt x="16" y="371"/>
                  </a:lnTo>
                  <a:lnTo>
                    <a:pt x="14" y="371"/>
                  </a:lnTo>
                  <a:lnTo>
                    <a:pt x="7" y="371"/>
                  </a:lnTo>
                  <a:lnTo>
                    <a:pt x="7" y="371"/>
                  </a:lnTo>
                  <a:lnTo>
                    <a:pt x="7" y="376"/>
                  </a:lnTo>
                  <a:lnTo>
                    <a:pt x="4" y="381"/>
                  </a:lnTo>
                  <a:lnTo>
                    <a:pt x="2" y="388"/>
                  </a:lnTo>
                  <a:lnTo>
                    <a:pt x="2" y="390"/>
                  </a:lnTo>
                  <a:lnTo>
                    <a:pt x="2" y="395"/>
                  </a:lnTo>
                  <a:lnTo>
                    <a:pt x="0" y="397"/>
                  </a:lnTo>
                  <a:lnTo>
                    <a:pt x="2" y="402"/>
                  </a:lnTo>
                  <a:lnTo>
                    <a:pt x="2" y="402"/>
                  </a:lnTo>
                  <a:lnTo>
                    <a:pt x="0" y="400"/>
                  </a:lnTo>
                  <a:lnTo>
                    <a:pt x="0" y="397"/>
                  </a:lnTo>
                  <a:lnTo>
                    <a:pt x="0" y="397"/>
                  </a:lnTo>
                  <a:lnTo>
                    <a:pt x="0" y="395"/>
                  </a:lnTo>
                  <a:lnTo>
                    <a:pt x="0" y="395"/>
                  </a:lnTo>
                  <a:lnTo>
                    <a:pt x="0" y="393"/>
                  </a:lnTo>
                  <a:lnTo>
                    <a:pt x="0" y="390"/>
                  </a:lnTo>
                  <a:lnTo>
                    <a:pt x="2" y="388"/>
                  </a:lnTo>
                  <a:lnTo>
                    <a:pt x="4" y="371"/>
                  </a:lnTo>
                  <a:lnTo>
                    <a:pt x="4" y="369"/>
                  </a:lnTo>
                  <a:lnTo>
                    <a:pt x="4" y="369"/>
                  </a:lnTo>
                  <a:lnTo>
                    <a:pt x="4" y="367"/>
                  </a:lnTo>
                  <a:lnTo>
                    <a:pt x="7" y="364"/>
                  </a:lnTo>
                  <a:lnTo>
                    <a:pt x="18" y="362"/>
                  </a:lnTo>
                  <a:lnTo>
                    <a:pt x="28" y="362"/>
                  </a:lnTo>
                  <a:lnTo>
                    <a:pt x="49" y="362"/>
                  </a:lnTo>
                  <a:lnTo>
                    <a:pt x="56" y="362"/>
                  </a:lnTo>
                  <a:lnTo>
                    <a:pt x="63" y="362"/>
                  </a:lnTo>
                  <a:lnTo>
                    <a:pt x="73" y="362"/>
                  </a:lnTo>
                  <a:lnTo>
                    <a:pt x="80" y="362"/>
                  </a:lnTo>
                  <a:lnTo>
                    <a:pt x="87" y="364"/>
                  </a:lnTo>
                  <a:lnTo>
                    <a:pt x="97" y="364"/>
                  </a:lnTo>
                  <a:lnTo>
                    <a:pt x="104" y="364"/>
                  </a:lnTo>
                  <a:lnTo>
                    <a:pt x="113" y="364"/>
                  </a:lnTo>
                  <a:lnTo>
                    <a:pt x="120" y="364"/>
                  </a:lnTo>
                  <a:lnTo>
                    <a:pt x="125" y="362"/>
                  </a:lnTo>
                  <a:lnTo>
                    <a:pt x="130" y="355"/>
                  </a:lnTo>
                  <a:lnTo>
                    <a:pt x="132" y="350"/>
                  </a:lnTo>
                  <a:lnTo>
                    <a:pt x="132" y="348"/>
                  </a:lnTo>
                  <a:lnTo>
                    <a:pt x="132" y="343"/>
                  </a:lnTo>
                  <a:lnTo>
                    <a:pt x="132" y="341"/>
                  </a:lnTo>
                  <a:lnTo>
                    <a:pt x="134" y="338"/>
                  </a:lnTo>
                  <a:lnTo>
                    <a:pt x="137" y="333"/>
                  </a:lnTo>
                  <a:lnTo>
                    <a:pt x="141" y="331"/>
                  </a:lnTo>
                  <a:lnTo>
                    <a:pt x="141" y="329"/>
                  </a:lnTo>
                  <a:lnTo>
                    <a:pt x="144" y="326"/>
                  </a:lnTo>
                  <a:lnTo>
                    <a:pt x="149" y="322"/>
                  </a:lnTo>
                  <a:lnTo>
                    <a:pt x="151" y="319"/>
                  </a:lnTo>
                  <a:lnTo>
                    <a:pt x="153" y="315"/>
                  </a:lnTo>
                  <a:lnTo>
                    <a:pt x="153" y="312"/>
                  </a:lnTo>
                  <a:lnTo>
                    <a:pt x="156" y="307"/>
                  </a:lnTo>
                  <a:lnTo>
                    <a:pt x="156" y="298"/>
                  </a:lnTo>
                  <a:lnTo>
                    <a:pt x="156" y="289"/>
                  </a:lnTo>
                  <a:lnTo>
                    <a:pt x="158" y="281"/>
                  </a:lnTo>
                  <a:lnTo>
                    <a:pt x="158" y="277"/>
                  </a:lnTo>
                  <a:lnTo>
                    <a:pt x="160" y="270"/>
                  </a:lnTo>
                  <a:lnTo>
                    <a:pt x="163" y="255"/>
                  </a:lnTo>
                  <a:lnTo>
                    <a:pt x="165" y="251"/>
                  </a:lnTo>
                  <a:lnTo>
                    <a:pt x="168" y="246"/>
                  </a:lnTo>
                  <a:lnTo>
                    <a:pt x="170" y="239"/>
                  </a:lnTo>
                  <a:lnTo>
                    <a:pt x="172" y="234"/>
                  </a:lnTo>
                  <a:lnTo>
                    <a:pt x="175" y="232"/>
                  </a:lnTo>
                  <a:lnTo>
                    <a:pt x="177" y="229"/>
                  </a:lnTo>
                  <a:lnTo>
                    <a:pt x="184" y="227"/>
                  </a:lnTo>
                  <a:lnTo>
                    <a:pt x="189" y="225"/>
                  </a:lnTo>
                  <a:lnTo>
                    <a:pt x="194" y="222"/>
                  </a:lnTo>
                  <a:lnTo>
                    <a:pt x="198" y="220"/>
                  </a:lnTo>
                  <a:lnTo>
                    <a:pt x="203" y="218"/>
                  </a:lnTo>
                  <a:lnTo>
                    <a:pt x="203" y="215"/>
                  </a:lnTo>
                  <a:lnTo>
                    <a:pt x="205" y="213"/>
                  </a:lnTo>
                  <a:lnTo>
                    <a:pt x="210" y="203"/>
                  </a:lnTo>
                  <a:lnTo>
                    <a:pt x="212" y="199"/>
                  </a:lnTo>
                  <a:lnTo>
                    <a:pt x="215" y="194"/>
                  </a:lnTo>
                  <a:lnTo>
                    <a:pt x="220" y="189"/>
                  </a:lnTo>
                  <a:lnTo>
                    <a:pt x="222" y="189"/>
                  </a:lnTo>
                  <a:lnTo>
                    <a:pt x="224" y="187"/>
                  </a:lnTo>
                  <a:lnTo>
                    <a:pt x="229" y="184"/>
                  </a:lnTo>
                  <a:lnTo>
                    <a:pt x="234" y="180"/>
                  </a:lnTo>
                  <a:lnTo>
                    <a:pt x="238" y="177"/>
                  </a:lnTo>
                  <a:lnTo>
                    <a:pt x="243" y="175"/>
                  </a:lnTo>
                  <a:lnTo>
                    <a:pt x="246" y="173"/>
                  </a:lnTo>
                  <a:lnTo>
                    <a:pt x="250" y="168"/>
                  </a:lnTo>
                  <a:lnTo>
                    <a:pt x="250" y="165"/>
                  </a:lnTo>
                  <a:lnTo>
                    <a:pt x="253" y="161"/>
                  </a:lnTo>
                  <a:lnTo>
                    <a:pt x="255" y="151"/>
                  </a:lnTo>
                  <a:lnTo>
                    <a:pt x="257" y="144"/>
                  </a:lnTo>
                  <a:lnTo>
                    <a:pt x="260" y="135"/>
                  </a:lnTo>
                  <a:lnTo>
                    <a:pt x="262" y="128"/>
                  </a:lnTo>
                  <a:lnTo>
                    <a:pt x="262" y="120"/>
                  </a:lnTo>
                  <a:lnTo>
                    <a:pt x="265" y="116"/>
                  </a:lnTo>
                  <a:lnTo>
                    <a:pt x="267" y="109"/>
                  </a:lnTo>
                  <a:lnTo>
                    <a:pt x="267" y="106"/>
                  </a:lnTo>
                  <a:lnTo>
                    <a:pt x="267" y="104"/>
                  </a:lnTo>
                  <a:lnTo>
                    <a:pt x="269" y="99"/>
                  </a:lnTo>
                  <a:lnTo>
                    <a:pt x="269" y="99"/>
                  </a:lnTo>
                  <a:lnTo>
                    <a:pt x="272" y="97"/>
                  </a:lnTo>
                  <a:lnTo>
                    <a:pt x="274" y="97"/>
                  </a:lnTo>
                  <a:lnTo>
                    <a:pt x="279" y="94"/>
                  </a:lnTo>
                  <a:lnTo>
                    <a:pt x="286" y="94"/>
                  </a:lnTo>
                  <a:lnTo>
                    <a:pt x="288" y="94"/>
                  </a:lnTo>
                  <a:lnTo>
                    <a:pt x="288" y="90"/>
                  </a:lnTo>
                  <a:lnTo>
                    <a:pt x="288" y="87"/>
                  </a:lnTo>
                  <a:lnTo>
                    <a:pt x="293" y="83"/>
                  </a:lnTo>
                  <a:lnTo>
                    <a:pt x="295" y="78"/>
                  </a:lnTo>
                  <a:lnTo>
                    <a:pt x="295" y="76"/>
                  </a:lnTo>
                  <a:lnTo>
                    <a:pt x="298" y="71"/>
                  </a:lnTo>
                  <a:lnTo>
                    <a:pt x="300" y="68"/>
                  </a:lnTo>
                  <a:lnTo>
                    <a:pt x="305" y="66"/>
                  </a:lnTo>
                  <a:lnTo>
                    <a:pt x="307" y="61"/>
                  </a:lnTo>
                  <a:lnTo>
                    <a:pt x="309" y="59"/>
                  </a:lnTo>
                  <a:lnTo>
                    <a:pt x="309" y="54"/>
                  </a:lnTo>
                  <a:lnTo>
                    <a:pt x="307" y="52"/>
                  </a:lnTo>
                  <a:lnTo>
                    <a:pt x="305" y="47"/>
                  </a:lnTo>
                  <a:lnTo>
                    <a:pt x="312" y="45"/>
                  </a:lnTo>
                  <a:lnTo>
                    <a:pt x="319" y="45"/>
                  </a:lnTo>
                  <a:lnTo>
                    <a:pt x="324" y="42"/>
                  </a:lnTo>
                  <a:lnTo>
                    <a:pt x="331" y="40"/>
                  </a:lnTo>
                  <a:lnTo>
                    <a:pt x="336" y="40"/>
                  </a:lnTo>
                  <a:lnTo>
                    <a:pt x="338" y="40"/>
                  </a:lnTo>
                  <a:lnTo>
                    <a:pt x="345" y="40"/>
                  </a:lnTo>
                  <a:lnTo>
                    <a:pt x="350" y="40"/>
                  </a:lnTo>
                  <a:lnTo>
                    <a:pt x="354" y="42"/>
                  </a:lnTo>
                  <a:lnTo>
                    <a:pt x="359" y="47"/>
                  </a:lnTo>
                  <a:lnTo>
                    <a:pt x="366" y="49"/>
                  </a:lnTo>
                  <a:lnTo>
                    <a:pt x="369" y="49"/>
                  </a:lnTo>
                  <a:lnTo>
                    <a:pt x="373" y="47"/>
                  </a:lnTo>
                  <a:lnTo>
                    <a:pt x="376" y="45"/>
                  </a:lnTo>
                  <a:lnTo>
                    <a:pt x="378" y="45"/>
                  </a:lnTo>
                  <a:lnTo>
                    <a:pt x="380" y="47"/>
                  </a:lnTo>
                  <a:lnTo>
                    <a:pt x="385" y="49"/>
                  </a:lnTo>
                  <a:lnTo>
                    <a:pt x="390" y="49"/>
                  </a:lnTo>
                  <a:lnTo>
                    <a:pt x="392" y="49"/>
                  </a:lnTo>
                  <a:lnTo>
                    <a:pt x="397" y="45"/>
                  </a:lnTo>
                  <a:lnTo>
                    <a:pt x="402" y="40"/>
                  </a:lnTo>
                  <a:lnTo>
                    <a:pt x="406" y="38"/>
                  </a:lnTo>
                  <a:lnTo>
                    <a:pt x="411" y="35"/>
                  </a:lnTo>
                  <a:lnTo>
                    <a:pt x="414" y="35"/>
                  </a:lnTo>
                  <a:lnTo>
                    <a:pt x="418" y="35"/>
                  </a:lnTo>
                  <a:lnTo>
                    <a:pt x="421" y="35"/>
                  </a:lnTo>
                  <a:lnTo>
                    <a:pt x="428" y="35"/>
                  </a:lnTo>
                  <a:lnTo>
                    <a:pt x="433" y="35"/>
                  </a:lnTo>
                  <a:lnTo>
                    <a:pt x="440" y="33"/>
                  </a:lnTo>
                  <a:lnTo>
                    <a:pt x="444" y="33"/>
                  </a:lnTo>
                  <a:lnTo>
                    <a:pt x="447" y="31"/>
                  </a:lnTo>
                  <a:lnTo>
                    <a:pt x="447" y="28"/>
                  </a:lnTo>
                  <a:lnTo>
                    <a:pt x="444" y="26"/>
                  </a:lnTo>
                  <a:lnTo>
                    <a:pt x="444" y="21"/>
                  </a:lnTo>
                  <a:lnTo>
                    <a:pt x="444" y="19"/>
                  </a:lnTo>
                  <a:lnTo>
                    <a:pt x="444" y="16"/>
                  </a:lnTo>
                  <a:lnTo>
                    <a:pt x="444" y="12"/>
                  </a:lnTo>
                  <a:lnTo>
                    <a:pt x="444" y="9"/>
                  </a:lnTo>
                  <a:lnTo>
                    <a:pt x="442" y="5"/>
                  </a:lnTo>
                  <a:lnTo>
                    <a:pt x="442" y="0"/>
                  </a:lnTo>
                  <a:lnTo>
                    <a:pt x="442" y="0"/>
                  </a:lnTo>
                  <a:lnTo>
                    <a:pt x="442" y="0"/>
                  </a:lnTo>
                  <a:lnTo>
                    <a:pt x="442" y="0"/>
                  </a:lnTo>
                  <a:lnTo>
                    <a:pt x="447" y="0"/>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29" name="Freeform 103">
              <a:extLst>
                <a:ext uri="{FF2B5EF4-FFF2-40B4-BE49-F238E27FC236}">
                  <a16:creationId xmlns:a16="http://schemas.microsoft.com/office/drawing/2014/main" xmlns="" id="{F963C75C-5B57-8C0E-3A38-F6E690FE812A}"/>
                </a:ext>
              </a:extLst>
            </p:cNvPr>
            <p:cNvSpPr>
              <a:spLocks/>
            </p:cNvSpPr>
            <p:nvPr/>
          </p:nvSpPr>
          <p:spPr bwMode="auto">
            <a:xfrm>
              <a:off x="5767387" y="1147329"/>
              <a:ext cx="712788" cy="638175"/>
            </a:xfrm>
            <a:custGeom>
              <a:avLst/>
              <a:gdLst>
                <a:gd name="T0" fmla="*/ 449 w 449"/>
                <a:gd name="T1" fmla="*/ 73 h 402"/>
                <a:gd name="T2" fmla="*/ 449 w 449"/>
                <a:gd name="T3" fmla="*/ 35 h 402"/>
                <a:gd name="T4" fmla="*/ 210 w 449"/>
                <a:gd name="T5" fmla="*/ 0 h 402"/>
                <a:gd name="T6" fmla="*/ 203 w 449"/>
                <a:gd name="T7" fmla="*/ 19 h 402"/>
                <a:gd name="T8" fmla="*/ 198 w 449"/>
                <a:gd name="T9" fmla="*/ 31 h 402"/>
                <a:gd name="T10" fmla="*/ 186 w 449"/>
                <a:gd name="T11" fmla="*/ 59 h 402"/>
                <a:gd name="T12" fmla="*/ 156 w 449"/>
                <a:gd name="T13" fmla="*/ 76 h 402"/>
                <a:gd name="T14" fmla="*/ 144 w 449"/>
                <a:gd name="T15" fmla="*/ 83 h 402"/>
                <a:gd name="T16" fmla="*/ 139 w 449"/>
                <a:gd name="T17" fmla="*/ 92 h 402"/>
                <a:gd name="T18" fmla="*/ 139 w 449"/>
                <a:gd name="T19" fmla="*/ 102 h 402"/>
                <a:gd name="T20" fmla="*/ 130 w 449"/>
                <a:gd name="T21" fmla="*/ 120 h 402"/>
                <a:gd name="T22" fmla="*/ 125 w 449"/>
                <a:gd name="T23" fmla="*/ 130 h 402"/>
                <a:gd name="T24" fmla="*/ 120 w 449"/>
                <a:gd name="T25" fmla="*/ 154 h 402"/>
                <a:gd name="T26" fmla="*/ 120 w 449"/>
                <a:gd name="T27" fmla="*/ 158 h 402"/>
                <a:gd name="T28" fmla="*/ 120 w 449"/>
                <a:gd name="T29" fmla="*/ 163 h 402"/>
                <a:gd name="T30" fmla="*/ 118 w 449"/>
                <a:gd name="T31" fmla="*/ 177 h 402"/>
                <a:gd name="T32" fmla="*/ 111 w 449"/>
                <a:gd name="T33" fmla="*/ 182 h 402"/>
                <a:gd name="T34" fmla="*/ 104 w 449"/>
                <a:gd name="T35" fmla="*/ 187 h 402"/>
                <a:gd name="T36" fmla="*/ 87 w 449"/>
                <a:gd name="T37" fmla="*/ 203 h 402"/>
                <a:gd name="T38" fmla="*/ 80 w 449"/>
                <a:gd name="T39" fmla="*/ 213 h 402"/>
                <a:gd name="T40" fmla="*/ 73 w 449"/>
                <a:gd name="T41" fmla="*/ 218 h 402"/>
                <a:gd name="T42" fmla="*/ 61 w 449"/>
                <a:gd name="T43" fmla="*/ 229 h 402"/>
                <a:gd name="T44" fmla="*/ 61 w 449"/>
                <a:gd name="T45" fmla="*/ 236 h 402"/>
                <a:gd name="T46" fmla="*/ 63 w 449"/>
                <a:gd name="T47" fmla="*/ 232 h 402"/>
                <a:gd name="T48" fmla="*/ 66 w 449"/>
                <a:gd name="T49" fmla="*/ 227 h 402"/>
                <a:gd name="T50" fmla="*/ 71 w 449"/>
                <a:gd name="T51" fmla="*/ 222 h 402"/>
                <a:gd name="T52" fmla="*/ 71 w 449"/>
                <a:gd name="T53" fmla="*/ 225 h 402"/>
                <a:gd name="T54" fmla="*/ 68 w 449"/>
                <a:gd name="T55" fmla="*/ 234 h 402"/>
                <a:gd name="T56" fmla="*/ 63 w 449"/>
                <a:gd name="T57" fmla="*/ 239 h 402"/>
                <a:gd name="T58" fmla="*/ 56 w 449"/>
                <a:gd name="T59" fmla="*/ 253 h 402"/>
                <a:gd name="T60" fmla="*/ 47 w 449"/>
                <a:gd name="T61" fmla="*/ 267 h 402"/>
                <a:gd name="T62" fmla="*/ 49 w 449"/>
                <a:gd name="T63" fmla="*/ 272 h 402"/>
                <a:gd name="T64" fmla="*/ 44 w 449"/>
                <a:gd name="T65" fmla="*/ 281 h 402"/>
                <a:gd name="T66" fmla="*/ 42 w 449"/>
                <a:gd name="T67" fmla="*/ 284 h 402"/>
                <a:gd name="T68" fmla="*/ 40 w 449"/>
                <a:gd name="T69" fmla="*/ 289 h 402"/>
                <a:gd name="T70" fmla="*/ 35 w 449"/>
                <a:gd name="T71" fmla="*/ 303 h 402"/>
                <a:gd name="T72" fmla="*/ 26 w 449"/>
                <a:gd name="T73" fmla="*/ 317 h 402"/>
                <a:gd name="T74" fmla="*/ 21 w 449"/>
                <a:gd name="T75" fmla="*/ 317 h 402"/>
                <a:gd name="T76" fmla="*/ 18 w 449"/>
                <a:gd name="T77" fmla="*/ 322 h 402"/>
                <a:gd name="T78" fmla="*/ 9 w 449"/>
                <a:gd name="T79" fmla="*/ 338 h 402"/>
                <a:gd name="T80" fmla="*/ 7 w 449"/>
                <a:gd name="T81" fmla="*/ 345 h 402"/>
                <a:gd name="T82" fmla="*/ 7 w 449"/>
                <a:gd name="T83" fmla="*/ 350 h 402"/>
                <a:gd name="T84" fmla="*/ 4 w 449"/>
                <a:gd name="T85" fmla="*/ 369 h 402"/>
                <a:gd name="T86" fmla="*/ 0 w 449"/>
                <a:gd name="T87" fmla="*/ 395 h 402"/>
                <a:gd name="T88" fmla="*/ 2 w 449"/>
                <a:gd name="T89" fmla="*/ 402 h 402"/>
                <a:gd name="T90" fmla="*/ 7 w 449"/>
                <a:gd name="T91" fmla="*/ 376 h 402"/>
                <a:gd name="T92" fmla="*/ 59 w 449"/>
                <a:gd name="T93" fmla="*/ 371 h 402"/>
                <a:gd name="T94" fmla="*/ 149 w 449"/>
                <a:gd name="T95" fmla="*/ 371 h 402"/>
                <a:gd name="T96" fmla="*/ 217 w 449"/>
                <a:gd name="T97" fmla="*/ 371 h 402"/>
                <a:gd name="T98" fmla="*/ 212 w 449"/>
                <a:gd name="T99" fmla="*/ 300 h 402"/>
                <a:gd name="T100" fmla="*/ 217 w 449"/>
                <a:gd name="T101" fmla="*/ 274 h 402"/>
                <a:gd name="T102" fmla="*/ 243 w 449"/>
                <a:gd name="T103" fmla="*/ 258 h 402"/>
                <a:gd name="T104" fmla="*/ 272 w 449"/>
                <a:gd name="T105" fmla="*/ 246 h 402"/>
                <a:gd name="T106" fmla="*/ 449 w 449"/>
                <a:gd name="T107" fmla="*/ 9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9" h="402">
                  <a:moveTo>
                    <a:pt x="449" y="94"/>
                  </a:moveTo>
                  <a:lnTo>
                    <a:pt x="449" y="92"/>
                  </a:lnTo>
                  <a:lnTo>
                    <a:pt x="449" y="90"/>
                  </a:lnTo>
                  <a:lnTo>
                    <a:pt x="449" y="85"/>
                  </a:lnTo>
                  <a:lnTo>
                    <a:pt x="449" y="80"/>
                  </a:lnTo>
                  <a:lnTo>
                    <a:pt x="449" y="73"/>
                  </a:lnTo>
                  <a:lnTo>
                    <a:pt x="449" y="66"/>
                  </a:lnTo>
                  <a:lnTo>
                    <a:pt x="449" y="59"/>
                  </a:lnTo>
                  <a:lnTo>
                    <a:pt x="449" y="52"/>
                  </a:lnTo>
                  <a:lnTo>
                    <a:pt x="449" y="47"/>
                  </a:lnTo>
                  <a:lnTo>
                    <a:pt x="449" y="40"/>
                  </a:lnTo>
                  <a:lnTo>
                    <a:pt x="449" y="35"/>
                  </a:lnTo>
                  <a:lnTo>
                    <a:pt x="449" y="31"/>
                  </a:lnTo>
                  <a:lnTo>
                    <a:pt x="449" y="26"/>
                  </a:lnTo>
                  <a:lnTo>
                    <a:pt x="449" y="23"/>
                  </a:lnTo>
                  <a:lnTo>
                    <a:pt x="449" y="23"/>
                  </a:lnTo>
                  <a:lnTo>
                    <a:pt x="449" y="0"/>
                  </a:lnTo>
                  <a:lnTo>
                    <a:pt x="210" y="0"/>
                  </a:lnTo>
                  <a:lnTo>
                    <a:pt x="210" y="2"/>
                  </a:lnTo>
                  <a:lnTo>
                    <a:pt x="208" y="5"/>
                  </a:lnTo>
                  <a:lnTo>
                    <a:pt x="208" y="5"/>
                  </a:lnTo>
                  <a:lnTo>
                    <a:pt x="208" y="7"/>
                  </a:lnTo>
                  <a:lnTo>
                    <a:pt x="205" y="12"/>
                  </a:lnTo>
                  <a:lnTo>
                    <a:pt x="203" y="19"/>
                  </a:lnTo>
                  <a:lnTo>
                    <a:pt x="203" y="19"/>
                  </a:lnTo>
                  <a:lnTo>
                    <a:pt x="203" y="19"/>
                  </a:lnTo>
                  <a:lnTo>
                    <a:pt x="203" y="21"/>
                  </a:lnTo>
                  <a:lnTo>
                    <a:pt x="203" y="21"/>
                  </a:lnTo>
                  <a:lnTo>
                    <a:pt x="198" y="28"/>
                  </a:lnTo>
                  <a:lnTo>
                    <a:pt x="198" y="31"/>
                  </a:lnTo>
                  <a:lnTo>
                    <a:pt x="196" y="38"/>
                  </a:lnTo>
                  <a:lnTo>
                    <a:pt x="194" y="40"/>
                  </a:lnTo>
                  <a:lnTo>
                    <a:pt x="194" y="45"/>
                  </a:lnTo>
                  <a:lnTo>
                    <a:pt x="191" y="49"/>
                  </a:lnTo>
                  <a:lnTo>
                    <a:pt x="189" y="54"/>
                  </a:lnTo>
                  <a:lnTo>
                    <a:pt x="186" y="59"/>
                  </a:lnTo>
                  <a:lnTo>
                    <a:pt x="179" y="64"/>
                  </a:lnTo>
                  <a:lnTo>
                    <a:pt x="170" y="71"/>
                  </a:lnTo>
                  <a:lnTo>
                    <a:pt x="163" y="73"/>
                  </a:lnTo>
                  <a:lnTo>
                    <a:pt x="163" y="73"/>
                  </a:lnTo>
                  <a:lnTo>
                    <a:pt x="158" y="73"/>
                  </a:lnTo>
                  <a:lnTo>
                    <a:pt x="156" y="76"/>
                  </a:lnTo>
                  <a:lnTo>
                    <a:pt x="156" y="76"/>
                  </a:lnTo>
                  <a:lnTo>
                    <a:pt x="156" y="76"/>
                  </a:lnTo>
                  <a:lnTo>
                    <a:pt x="153" y="78"/>
                  </a:lnTo>
                  <a:lnTo>
                    <a:pt x="149" y="83"/>
                  </a:lnTo>
                  <a:lnTo>
                    <a:pt x="146" y="83"/>
                  </a:lnTo>
                  <a:lnTo>
                    <a:pt x="144" y="83"/>
                  </a:lnTo>
                  <a:lnTo>
                    <a:pt x="144" y="85"/>
                  </a:lnTo>
                  <a:lnTo>
                    <a:pt x="141" y="87"/>
                  </a:lnTo>
                  <a:lnTo>
                    <a:pt x="139" y="90"/>
                  </a:lnTo>
                  <a:lnTo>
                    <a:pt x="139" y="90"/>
                  </a:lnTo>
                  <a:lnTo>
                    <a:pt x="139" y="92"/>
                  </a:lnTo>
                  <a:lnTo>
                    <a:pt x="139" y="92"/>
                  </a:lnTo>
                  <a:lnTo>
                    <a:pt x="139" y="94"/>
                  </a:lnTo>
                  <a:lnTo>
                    <a:pt x="139" y="94"/>
                  </a:lnTo>
                  <a:lnTo>
                    <a:pt x="139" y="97"/>
                  </a:lnTo>
                  <a:lnTo>
                    <a:pt x="139" y="99"/>
                  </a:lnTo>
                  <a:lnTo>
                    <a:pt x="139" y="99"/>
                  </a:lnTo>
                  <a:lnTo>
                    <a:pt x="139" y="102"/>
                  </a:lnTo>
                  <a:lnTo>
                    <a:pt x="137" y="104"/>
                  </a:lnTo>
                  <a:lnTo>
                    <a:pt x="137" y="104"/>
                  </a:lnTo>
                  <a:lnTo>
                    <a:pt x="137" y="106"/>
                  </a:lnTo>
                  <a:lnTo>
                    <a:pt x="132" y="113"/>
                  </a:lnTo>
                  <a:lnTo>
                    <a:pt x="130" y="118"/>
                  </a:lnTo>
                  <a:lnTo>
                    <a:pt x="130" y="120"/>
                  </a:lnTo>
                  <a:lnTo>
                    <a:pt x="130" y="120"/>
                  </a:lnTo>
                  <a:lnTo>
                    <a:pt x="130" y="120"/>
                  </a:lnTo>
                  <a:lnTo>
                    <a:pt x="130" y="123"/>
                  </a:lnTo>
                  <a:lnTo>
                    <a:pt x="127" y="128"/>
                  </a:lnTo>
                  <a:lnTo>
                    <a:pt x="127" y="128"/>
                  </a:lnTo>
                  <a:lnTo>
                    <a:pt x="125" y="130"/>
                  </a:lnTo>
                  <a:lnTo>
                    <a:pt x="123" y="132"/>
                  </a:lnTo>
                  <a:lnTo>
                    <a:pt x="123" y="137"/>
                  </a:lnTo>
                  <a:lnTo>
                    <a:pt x="123" y="139"/>
                  </a:lnTo>
                  <a:lnTo>
                    <a:pt x="120" y="147"/>
                  </a:lnTo>
                  <a:lnTo>
                    <a:pt x="120" y="147"/>
                  </a:lnTo>
                  <a:lnTo>
                    <a:pt x="120" y="154"/>
                  </a:lnTo>
                  <a:lnTo>
                    <a:pt x="120" y="154"/>
                  </a:lnTo>
                  <a:lnTo>
                    <a:pt x="120" y="154"/>
                  </a:lnTo>
                  <a:lnTo>
                    <a:pt x="120" y="156"/>
                  </a:lnTo>
                  <a:lnTo>
                    <a:pt x="120" y="156"/>
                  </a:lnTo>
                  <a:lnTo>
                    <a:pt x="120" y="158"/>
                  </a:lnTo>
                  <a:lnTo>
                    <a:pt x="120" y="158"/>
                  </a:lnTo>
                  <a:lnTo>
                    <a:pt x="120" y="158"/>
                  </a:lnTo>
                  <a:lnTo>
                    <a:pt x="120" y="161"/>
                  </a:lnTo>
                  <a:lnTo>
                    <a:pt x="120" y="161"/>
                  </a:lnTo>
                  <a:lnTo>
                    <a:pt x="120" y="161"/>
                  </a:lnTo>
                  <a:lnTo>
                    <a:pt x="120" y="163"/>
                  </a:lnTo>
                  <a:lnTo>
                    <a:pt x="120" y="163"/>
                  </a:lnTo>
                  <a:lnTo>
                    <a:pt x="120" y="163"/>
                  </a:lnTo>
                  <a:lnTo>
                    <a:pt x="120" y="165"/>
                  </a:lnTo>
                  <a:lnTo>
                    <a:pt x="120" y="168"/>
                  </a:lnTo>
                  <a:lnTo>
                    <a:pt x="118" y="173"/>
                  </a:lnTo>
                  <a:lnTo>
                    <a:pt x="118" y="175"/>
                  </a:lnTo>
                  <a:lnTo>
                    <a:pt x="118" y="177"/>
                  </a:lnTo>
                  <a:lnTo>
                    <a:pt x="115" y="177"/>
                  </a:lnTo>
                  <a:lnTo>
                    <a:pt x="115" y="180"/>
                  </a:lnTo>
                  <a:lnTo>
                    <a:pt x="113" y="180"/>
                  </a:lnTo>
                  <a:lnTo>
                    <a:pt x="111" y="182"/>
                  </a:lnTo>
                  <a:lnTo>
                    <a:pt x="111" y="182"/>
                  </a:lnTo>
                  <a:lnTo>
                    <a:pt x="111" y="182"/>
                  </a:lnTo>
                  <a:lnTo>
                    <a:pt x="111" y="184"/>
                  </a:lnTo>
                  <a:lnTo>
                    <a:pt x="108" y="184"/>
                  </a:lnTo>
                  <a:lnTo>
                    <a:pt x="108" y="187"/>
                  </a:lnTo>
                  <a:lnTo>
                    <a:pt x="106" y="187"/>
                  </a:lnTo>
                  <a:lnTo>
                    <a:pt x="104" y="187"/>
                  </a:lnTo>
                  <a:lnTo>
                    <a:pt x="104" y="187"/>
                  </a:lnTo>
                  <a:lnTo>
                    <a:pt x="104" y="189"/>
                  </a:lnTo>
                  <a:lnTo>
                    <a:pt x="101" y="189"/>
                  </a:lnTo>
                  <a:lnTo>
                    <a:pt x="99" y="191"/>
                  </a:lnTo>
                  <a:lnTo>
                    <a:pt x="97" y="196"/>
                  </a:lnTo>
                  <a:lnTo>
                    <a:pt x="92" y="201"/>
                  </a:lnTo>
                  <a:lnTo>
                    <a:pt x="87" y="203"/>
                  </a:lnTo>
                  <a:lnTo>
                    <a:pt x="87" y="206"/>
                  </a:lnTo>
                  <a:lnTo>
                    <a:pt x="87" y="206"/>
                  </a:lnTo>
                  <a:lnTo>
                    <a:pt x="87" y="206"/>
                  </a:lnTo>
                  <a:lnTo>
                    <a:pt x="85" y="208"/>
                  </a:lnTo>
                  <a:lnTo>
                    <a:pt x="82" y="210"/>
                  </a:lnTo>
                  <a:lnTo>
                    <a:pt x="80" y="213"/>
                  </a:lnTo>
                  <a:lnTo>
                    <a:pt x="80" y="215"/>
                  </a:lnTo>
                  <a:lnTo>
                    <a:pt x="78" y="215"/>
                  </a:lnTo>
                  <a:lnTo>
                    <a:pt x="78" y="218"/>
                  </a:lnTo>
                  <a:lnTo>
                    <a:pt x="75" y="218"/>
                  </a:lnTo>
                  <a:lnTo>
                    <a:pt x="75" y="218"/>
                  </a:lnTo>
                  <a:lnTo>
                    <a:pt x="73" y="218"/>
                  </a:lnTo>
                  <a:lnTo>
                    <a:pt x="71" y="220"/>
                  </a:lnTo>
                  <a:lnTo>
                    <a:pt x="66" y="222"/>
                  </a:lnTo>
                  <a:lnTo>
                    <a:pt x="66" y="225"/>
                  </a:lnTo>
                  <a:lnTo>
                    <a:pt x="66" y="225"/>
                  </a:lnTo>
                  <a:lnTo>
                    <a:pt x="66" y="225"/>
                  </a:lnTo>
                  <a:lnTo>
                    <a:pt x="61" y="229"/>
                  </a:lnTo>
                  <a:lnTo>
                    <a:pt x="59" y="234"/>
                  </a:lnTo>
                  <a:lnTo>
                    <a:pt x="59" y="234"/>
                  </a:lnTo>
                  <a:lnTo>
                    <a:pt x="59" y="236"/>
                  </a:lnTo>
                  <a:lnTo>
                    <a:pt x="59" y="236"/>
                  </a:lnTo>
                  <a:lnTo>
                    <a:pt x="59" y="236"/>
                  </a:lnTo>
                  <a:lnTo>
                    <a:pt x="61" y="236"/>
                  </a:lnTo>
                  <a:lnTo>
                    <a:pt x="61" y="234"/>
                  </a:lnTo>
                  <a:lnTo>
                    <a:pt x="61" y="234"/>
                  </a:lnTo>
                  <a:lnTo>
                    <a:pt x="63" y="234"/>
                  </a:lnTo>
                  <a:lnTo>
                    <a:pt x="63" y="232"/>
                  </a:lnTo>
                  <a:lnTo>
                    <a:pt x="63" y="232"/>
                  </a:lnTo>
                  <a:lnTo>
                    <a:pt x="63" y="232"/>
                  </a:lnTo>
                  <a:lnTo>
                    <a:pt x="63" y="229"/>
                  </a:lnTo>
                  <a:lnTo>
                    <a:pt x="63" y="227"/>
                  </a:lnTo>
                  <a:lnTo>
                    <a:pt x="66" y="227"/>
                  </a:lnTo>
                  <a:lnTo>
                    <a:pt x="66" y="227"/>
                  </a:lnTo>
                  <a:lnTo>
                    <a:pt x="66" y="227"/>
                  </a:lnTo>
                  <a:lnTo>
                    <a:pt x="66" y="227"/>
                  </a:lnTo>
                  <a:lnTo>
                    <a:pt x="68" y="227"/>
                  </a:lnTo>
                  <a:lnTo>
                    <a:pt x="68" y="227"/>
                  </a:lnTo>
                  <a:lnTo>
                    <a:pt x="71" y="225"/>
                  </a:lnTo>
                  <a:lnTo>
                    <a:pt x="71" y="225"/>
                  </a:lnTo>
                  <a:lnTo>
                    <a:pt x="71" y="225"/>
                  </a:lnTo>
                  <a:lnTo>
                    <a:pt x="71" y="222"/>
                  </a:lnTo>
                  <a:lnTo>
                    <a:pt x="71" y="222"/>
                  </a:lnTo>
                  <a:lnTo>
                    <a:pt x="71" y="222"/>
                  </a:lnTo>
                  <a:lnTo>
                    <a:pt x="71" y="222"/>
                  </a:lnTo>
                  <a:lnTo>
                    <a:pt x="71" y="222"/>
                  </a:lnTo>
                  <a:lnTo>
                    <a:pt x="71" y="225"/>
                  </a:lnTo>
                  <a:lnTo>
                    <a:pt x="71" y="225"/>
                  </a:lnTo>
                  <a:lnTo>
                    <a:pt x="71" y="227"/>
                  </a:lnTo>
                  <a:lnTo>
                    <a:pt x="71" y="229"/>
                  </a:lnTo>
                  <a:lnTo>
                    <a:pt x="71" y="229"/>
                  </a:lnTo>
                  <a:lnTo>
                    <a:pt x="68" y="232"/>
                  </a:lnTo>
                  <a:lnTo>
                    <a:pt x="68" y="232"/>
                  </a:lnTo>
                  <a:lnTo>
                    <a:pt x="68" y="234"/>
                  </a:lnTo>
                  <a:lnTo>
                    <a:pt x="68" y="234"/>
                  </a:lnTo>
                  <a:lnTo>
                    <a:pt x="68" y="234"/>
                  </a:lnTo>
                  <a:lnTo>
                    <a:pt x="68" y="236"/>
                  </a:lnTo>
                  <a:lnTo>
                    <a:pt x="66" y="236"/>
                  </a:lnTo>
                  <a:lnTo>
                    <a:pt x="66" y="236"/>
                  </a:lnTo>
                  <a:lnTo>
                    <a:pt x="63" y="239"/>
                  </a:lnTo>
                  <a:lnTo>
                    <a:pt x="61" y="244"/>
                  </a:lnTo>
                  <a:lnTo>
                    <a:pt x="61" y="244"/>
                  </a:lnTo>
                  <a:lnTo>
                    <a:pt x="61" y="246"/>
                  </a:lnTo>
                  <a:lnTo>
                    <a:pt x="59" y="248"/>
                  </a:lnTo>
                  <a:lnTo>
                    <a:pt x="56" y="253"/>
                  </a:lnTo>
                  <a:lnTo>
                    <a:pt x="56" y="253"/>
                  </a:lnTo>
                  <a:lnTo>
                    <a:pt x="56" y="255"/>
                  </a:lnTo>
                  <a:lnTo>
                    <a:pt x="56" y="255"/>
                  </a:lnTo>
                  <a:lnTo>
                    <a:pt x="52" y="265"/>
                  </a:lnTo>
                  <a:lnTo>
                    <a:pt x="52" y="265"/>
                  </a:lnTo>
                  <a:lnTo>
                    <a:pt x="49" y="267"/>
                  </a:lnTo>
                  <a:lnTo>
                    <a:pt x="47" y="267"/>
                  </a:lnTo>
                  <a:lnTo>
                    <a:pt x="47" y="270"/>
                  </a:lnTo>
                  <a:lnTo>
                    <a:pt x="47" y="270"/>
                  </a:lnTo>
                  <a:lnTo>
                    <a:pt x="49" y="270"/>
                  </a:lnTo>
                  <a:lnTo>
                    <a:pt x="49" y="270"/>
                  </a:lnTo>
                  <a:lnTo>
                    <a:pt x="49" y="272"/>
                  </a:lnTo>
                  <a:lnTo>
                    <a:pt x="49" y="272"/>
                  </a:lnTo>
                  <a:lnTo>
                    <a:pt x="49" y="274"/>
                  </a:lnTo>
                  <a:lnTo>
                    <a:pt x="49" y="274"/>
                  </a:lnTo>
                  <a:lnTo>
                    <a:pt x="49" y="277"/>
                  </a:lnTo>
                  <a:lnTo>
                    <a:pt x="47" y="279"/>
                  </a:lnTo>
                  <a:lnTo>
                    <a:pt x="44" y="279"/>
                  </a:lnTo>
                  <a:lnTo>
                    <a:pt x="44" y="281"/>
                  </a:lnTo>
                  <a:lnTo>
                    <a:pt x="42" y="281"/>
                  </a:lnTo>
                  <a:lnTo>
                    <a:pt x="42" y="281"/>
                  </a:lnTo>
                  <a:lnTo>
                    <a:pt x="42" y="281"/>
                  </a:lnTo>
                  <a:lnTo>
                    <a:pt x="42" y="281"/>
                  </a:lnTo>
                  <a:lnTo>
                    <a:pt x="42" y="281"/>
                  </a:lnTo>
                  <a:lnTo>
                    <a:pt x="42" y="284"/>
                  </a:lnTo>
                  <a:lnTo>
                    <a:pt x="42" y="284"/>
                  </a:lnTo>
                  <a:lnTo>
                    <a:pt x="42" y="284"/>
                  </a:lnTo>
                  <a:lnTo>
                    <a:pt x="42" y="284"/>
                  </a:lnTo>
                  <a:lnTo>
                    <a:pt x="42" y="286"/>
                  </a:lnTo>
                  <a:lnTo>
                    <a:pt x="42" y="286"/>
                  </a:lnTo>
                  <a:lnTo>
                    <a:pt x="40" y="289"/>
                  </a:lnTo>
                  <a:lnTo>
                    <a:pt x="40" y="291"/>
                  </a:lnTo>
                  <a:lnTo>
                    <a:pt x="40" y="296"/>
                  </a:lnTo>
                  <a:lnTo>
                    <a:pt x="40" y="298"/>
                  </a:lnTo>
                  <a:lnTo>
                    <a:pt x="40" y="300"/>
                  </a:lnTo>
                  <a:lnTo>
                    <a:pt x="35" y="303"/>
                  </a:lnTo>
                  <a:lnTo>
                    <a:pt x="35" y="303"/>
                  </a:lnTo>
                  <a:lnTo>
                    <a:pt x="35" y="305"/>
                  </a:lnTo>
                  <a:lnTo>
                    <a:pt x="33" y="310"/>
                  </a:lnTo>
                  <a:lnTo>
                    <a:pt x="33" y="312"/>
                  </a:lnTo>
                  <a:lnTo>
                    <a:pt x="33" y="315"/>
                  </a:lnTo>
                  <a:lnTo>
                    <a:pt x="30" y="315"/>
                  </a:lnTo>
                  <a:lnTo>
                    <a:pt x="26" y="317"/>
                  </a:lnTo>
                  <a:lnTo>
                    <a:pt x="23" y="317"/>
                  </a:lnTo>
                  <a:lnTo>
                    <a:pt x="23" y="317"/>
                  </a:lnTo>
                  <a:lnTo>
                    <a:pt x="23" y="315"/>
                  </a:lnTo>
                  <a:lnTo>
                    <a:pt x="23" y="315"/>
                  </a:lnTo>
                  <a:lnTo>
                    <a:pt x="23" y="317"/>
                  </a:lnTo>
                  <a:lnTo>
                    <a:pt x="21" y="317"/>
                  </a:lnTo>
                  <a:lnTo>
                    <a:pt x="21" y="317"/>
                  </a:lnTo>
                  <a:lnTo>
                    <a:pt x="21" y="317"/>
                  </a:lnTo>
                  <a:lnTo>
                    <a:pt x="18" y="319"/>
                  </a:lnTo>
                  <a:lnTo>
                    <a:pt x="18" y="319"/>
                  </a:lnTo>
                  <a:lnTo>
                    <a:pt x="18" y="319"/>
                  </a:lnTo>
                  <a:lnTo>
                    <a:pt x="18" y="322"/>
                  </a:lnTo>
                  <a:lnTo>
                    <a:pt x="16" y="322"/>
                  </a:lnTo>
                  <a:lnTo>
                    <a:pt x="16" y="322"/>
                  </a:lnTo>
                  <a:lnTo>
                    <a:pt x="16" y="324"/>
                  </a:lnTo>
                  <a:lnTo>
                    <a:pt x="14" y="324"/>
                  </a:lnTo>
                  <a:lnTo>
                    <a:pt x="9" y="336"/>
                  </a:lnTo>
                  <a:lnTo>
                    <a:pt x="9" y="338"/>
                  </a:lnTo>
                  <a:lnTo>
                    <a:pt x="9" y="341"/>
                  </a:lnTo>
                  <a:lnTo>
                    <a:pt x="7" y="343"/>
                  </a:lnTo>
                  <a:lnTo>
                    <a:pt x="7" y="345"/>
                  </a:lnTo>
                  <a:lnTo>
                    <a:pt x="7" y="345"/>
                  </a:lnTo>
                  <a:lnTo>
                    <a:pt x="7" y="345"/>
                  </a:lnTo>
                  <a:lnTo>
                    <a:pt x="7" y="345"/>
                  </a:lnTo>
                  <a:lnTo>
                    <a:pt x="7" y="345"/>
                  </a:lnTo>
                  <a:lnTo>
                    <a:pt x="7" y="348"/>
                  </a:lnTo>
                  <a:lnTo>
                    <a:pt x="7" y="348"/>
                  </a:lnTo>
                  <a:lnTo>
                    <a:pt x="7" y="348"/>
                  </a:lnTo>
                  <a:lnTo>
                    <a:pt x="7" y="350"/>
                  </a:lnTo>
                  <a:lnTo>
                    <a:pt x="7" y="350"/>
                  </a:lnTo>
                  <a:lnTo>
                    <a:pt x="7" y="352"/>
                  </a:lnTo>
                  <a:lnTo>
                    <a:pt x="7" y="355"/>
                  </a:lnTo>
                  <a:lnTo>
                    <a:pt x="4" y="364"/>
                  </a:lnTo>
                  <a:lnTo>
                    <a:pt x="4" y="367"/>
                  </a:lnTo>
                  <a:lnTo>
                    <a:pt x="4" y="367"/>
                  </a:lnTo>
                  <a:lnTo>
                    <a:pt x="4" y="369"/>
                  </a:lnTo>
                  <a:lnTo>
                    <a:pt x="4" y="369"/>
                  </a:lnTo>
                  <a:lnTo>
                    <a:pt x="4" y="371"/>
                  </a:lnTo>
                  <a:lnTo>
                    <a:pt x="2" y="388"/>
                  </a:lnTo>
                  <a:lnTo>
                    <a:pt x="0" y="390"/>
                  </a:lnTo>
                  <a:lnTo>
                    <a:pt x="0" y="393"/>
                  </a:lnTo>
                  <a:lnTo>
                    <a:pt x="0" y="395"/>
                  </a:lnTo>
                  <a:lnTo>
                    <a:pt x="0" y="395"/>
                  </a:lnTo>
                  <a:lnTo>
                    <a:pt x="0" y="397"/>
                  </a:lnTo>
                  <a:lnTo>
                    <a:pt x="0" y="397"/>
                  </a:lnTo>
                  <a:lnTo>
                    <a:pt x="0" y="400"/>
                  </a:lnTo>
                  <a:lnTo>
                    <a:pt x="2" y="402"/>
                  </a:lnTo>
                  <a:lnTo>
                    <a:pt x="2" y="402"/>
                  </a:lnTo>
                  <a:lnTo>
                    <a:pt x="0" y="397"/>
                  </a:lnTo>
                  <a:lnTo>
                    <a:pt x="2" y="395"/>
                  </a:lnTo>
                  <a:lnTo>
                    <a:pt x="2" y="390"/>
                  </a:lnTo>
                  <a:lnTo>
                    <a:pt x="2" y="388"/>
                  </a:lnTo>
                  <a:lnTo>
                    <a:pt x="4" y="381"/>
                  </a:lnTo>
                  <a:lnTo>
                    <a:pt x="7" y="376"/>
                  </a:lnTo>
                  <a:lnTo>
                    <a:pt x="7" y="371"/>
                  </a:lnTo>
                  <a:lnTo>
                    <a:pt x="7" y="371"/>
                  </a:lnTo>
                  <a:lnTo>
                    <a:pt x="16" y="371"/>
                  </a:lnTo>
                  <a:lnTo>
                    <a:pt x="21" y="371"/>
                  </a:lnTo>
                  <a:lnTo>
                    <a:pt x="44" y="371"/>
                  </a:lnTo>
                  <a:lnTo>
                    <a:pt x="59" y="371"/>
                  </a:lnTo>
                  <a:lnTo>
                    <a:pt x="75" y="371"/>
                  </a:lnTo>
                  <a:lnTo>
                    <a:pt x="94" y="371"/>
                  </a:lnTo>
                  <a:lnTo>
                    <a:pt x="111" y="371"/>
                  </a:lnTo>
                  <a:lnTo>
                    <a:pt x="130" y="371"/>
                  </a:lnTo>
                  <a:lnTo>
                    <a:pt x="149" y="371"/>
                  </a:lnTo>
                  <a:lnTo>
                    <a:pt x="149" y="371"/>
                  </a:lnTo>
                  <a:lnTo>
                    <a:pt x="165" y="371"/>
                  </a:lnTo>
                  <a:lnTo>
                    <a:pt x="179" y="371"/>
                  </a:lnTo>
                  <a:lnTo>
                    <a:pt x="191" y="371"/>
                  </a:lnTo>
                  <a:lnTo>
                    <a:pt x="208" y="371"/>
                  </a:lnTo>
                  <a:lnTo>
                    <a:pt x="210" y="371"/>
                  </a:lnTo>
                  <a:lnTo>
                    <a:pt x="217" y="371"/>
                  </a:lnTo>
                  <a:lnTo>
                    <a:pt x="217" y="362"/>
                  </a:lnTo>
                  <a:lnTo>
                    <a:pt x="217" y="357"/>
                  </a:lnTo>
                  <a:lnTo>
                    <a:pt x="215" y="333"/>
                  </a:lnTo>
                  <a:lnTo>
                    <a:pt x="215" y="319"/>
                  </a:lnTo>
                  <a:lnTo>
                    <a:pt x="215" y="305"/>
                  </a:lnTo>
                  <a:lnTo>
                    <a:pt x="212" y="300"/>
                  </a:lnTo>
                  <a:lnTo>
                    <a:pt x="210" y="293"/>
                  </a:lnTo>
                  <a:lnTo>
                    <a:pt x="210" y="289"/>
                  </a:lnTo>
                  <a:lnTo>
                    <a:pt x="210" y="286"/>
                  </a:lnTo>
                  <a:lnTo>
                    <a:pt x="212" y="281"/>
                  </a:lnTo>
                  <a:lnTo>
                    <a:pt x="217" y="274"/>
                  </a:lnTo>
                  <a:lnTo>
                    <a:pt x="217" y="274"/>
                  </a:lnTo>
                  <a:lnTo>
                    <a:pt x="217" y="274"/>
                  </a:lnTo>
                  <a:lnTo>
                    <a:pt x="224" y="270"/>
                  </a:lnTo>
                  <a:lnTo>
                    <a:pt x="229" y="265"/>
                  </a:lnTo>
                  <a:lnTo>
                    <a:pt x="236" y="262"/>
                  </a:lnTo>
                  <a:lnTo>
                    <a:pt x="238" y="260"/>
                  </a:lnTo>
                  <a:lnTo>
                    <a:pt x="243" y="258"/>
                  </a:lnTo>
                  <a:lnTo>
                    <a:pt x="250" y="258"/>
                  </a:lnTo>
                  <a:lnTo>
                    <a:pt x="253" y="255"/>
                  </a:lnTo>
                  <a:lnTo>
                    <a:pt x="265" y="251"/>
                  </a:lnTo>
                  <a:lnTo>
                    <a:pt x="272" y="248"/>
                  </a:lnTo>
                  <a:lnTo>
                    <a:pt x="272" y="248"/>
                  </a:lnTo>
                  <a:lnTo>
                    <a:pt x="272" y="246"/>
                  </a:lnTo>
                  <a:lnTo>
                    <a:pt x="272" y="99"/>
                  </a:lnTo>
                  <a:lnTo>
                    <a:pt x="276" y="99"/>
                  </a:lnTo>
                  <a:lnTo>
                    <a:pt x="437" y="99"/>
                  </a:lnTo>
                  <a:lnTo>
                    <a:pt x="444" y="99"/>
                  </a:lnTo>
                  <a:lnTo>
                    <a:pt x="449" y="99"/>
                  </a:lnTo>
                  <a:lnTo>
                    <a:pt x="449" y="99"/>
                  </a:lnTo>
                  <a:lnTo>
                    <a:pt x="449" y="99"/>
                  </a:lnTo>
                  <a:lnTo>
                    <a:pt x="449" y="97"/>
                  </a:lnTo>
                  <a:lnTo>
                    <a:pt x="449" y="94"/>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0" name="Freeform 104">
              <a:extLst>
                <a:ext uri="{FF2B5EF4-FFF2-40B4-BE49-F238E27FC236}">
                  <a16:creationId xmlns:a16="http://schemas.microsoft.com/office/drawing/2014/main" xmlns="" id="{53B74DCE-DA50-0714-1572-3EC335DB9AB1}"/>
                </a:ext>
              </a:extLst>
            </p:cNvPr>
            <p:cNvSpPr>
              <a:spLocks noEditPoints="1"/>
            </p:cNvSpPr>
            <p:nvPr/>
          </p:nvSpPr>
          <p:spPr bwMode="auto">
            <a:xfrm>
              <a:off x="11041062" y="4652529"/>
              <a:ext cx="22225" cy="30163"/>
            </a:xfrm>
            <a:custGeom>
              <a:avLst/>
              <a:gdLst>
                <a:gd name="T0" fmla="*/ 9 w 14"/>
                <a:gd name="T1" fmla="*/ 5 h 19"/>
                <a:gd name="T2" fmla="*/ 7 w 14"/>
                <a:gd name="T3" fmla="*/ 5 h 19"/>
                <a:gd name="T4" fmla="*/ 4 w 14"/>
                <a:gd name="T5" fmla="*/ 5 h 19"/>
                <a:gd name="T6" fmla="*/ 4 w 14"/>
                <a:gd name="T7" fmla="*/ 2 h 19"/>
                <a:gd name="T8" fmla="*/ 4 w 14"/>
                <a:gd name="T9" fmla="*/ 2 h 19"/>
                <a:gd name="T10" fmla="*/ 2 w 14"/>
                <a:gd name="T11" fmla="*/ 2 h 19"/>
                <a:gd name="T12" fmla="*/ 2 w 14"/>
                <a:gd name="T13" fmla="*/ 2 h 19"/>
                <a:gd name="T14" fmla="*/ 4 w 14"/>
                <a:gd name="T15" fmla="*/ 2 h 19"/>
                <a:gd name="T16" fmla="*/ 2 w 14"/>
                <a:gd name="T17" fmla="*/ 0 h 19"/>
                <a:gd name="T18" fmla="*/ 0 w 14"/>
                <a:gd name="T19" fmla="*/ 5 h 19"/>
                <a:gd name="T20" fmla="*/ 2 w 14"/>
                <a:gd name="T21" fmla="*/ 5 h 19"/>
                <a:gd name="T22" fmla="*/ 2 w 14"/>
                <a:gd name="T23" fmla="*/ 7 h 19"/>
                <a:gd name="T24" fmla="*/ 2 w 14"/>
                <a:gd name="T25" fmla="*/ 7 h 19"/>
                <a:gd name="T26" fmla="*/ 4 w 14"/>
                <a:gd name="T27" fmla="*/ 9 h 19"/>
                <a:gd name="T28" fmla="*/ 4 w 14"/>
                <a:gd name="T29" fmla="*/ 12 h 19"/>
                <a:gd name="T30" fmla="*/ 4 w 14"/>
                <a:gd name="T31" fmla="*/ 12 h 19"/>
                <a:gd name="T32" fmla="*/ 4 w 14"/>
                <a:gd name="T33" fmla="*/ 12 h 19"/>
                <a:gd name="T34" fmla="*/ 4 w 14"/>
                <a:gd name="T35" fmla="*/ 14 h 19"/>
                <a:gd name="T36" fmla="*/ 4 w 14"/>
                <a:gd name="T37" fmla="*/ 16 h 19"/>
                <a:gd name="T38" fmla="*/ 4 w 14"/>
                <a:gd name="T39" fmla="*/ 16 h 19"/>
                <a:gd name="T40" fmla="*/ 2 w 14"/>
                <a:gd name="T41" fmla="*/ 14 h 19"/>
                <a:gd name="T42" fmla="*/ 2 w 14"/>
                <a:gd name="T43" fmla="*/ 14 h 19"/>
                <a:gd name="T44" fmla="*/ 2 w 14"/>
                <a:gd name="T45" fmla="*/ 14 h 19"/>
                <a:gd name="T46" fmla="*/ 2 w 14"/>
                <a:gd name="T47" fmla="*/ 16 h 19"/>
                <a:gd name="T48" fmla="*/ 2 w 14"/>
                <a:gd name="T49" fmla="*/ 19 h 19"/>
                <a:gd name="T50" fmla="*/ 4 w 14"/>
                <a:gd name="T51" fmla="*/ 19 h 19"/>
                <a:gd name="T52" fmla="*/ 4 w 14"/>
                <a:gd name="T53" fmla="*/ 19 h 19"/>
                <a:gd name="T54" fmla="*/ 4 w 14"/>
                <a:gd name="T55" fmla="*/ 19 h 19"/>
                <a:gd name="T56" fmla="*/ 4 w 14"/>
                <a:gd name="T57" fmla="*/ 19 h 19"/>
                <a:gd name="T58" fmla="*/ 7 w 14"/>
                <a:gd name="T59" fmla="*/ 19 h 19"/>
                <a:gd name="T60" fmla="*/ 7 w 14"/>
                <a:gd name="T61" fmla="*/ 19 h 19"/>
                <a:gd name="T62" fmla="*/ 7 w 14"/>
                <a:gd name="T63" fmla="*/ 19 h 19"/>
                <a:gd name="T64" fmla="*/ 9 w 14"/>
                <a:gd name="T65" fmla="*/ 19 h 19"/>
                <a:gd name="T66" fmla="*/ 7 w 14"/>
                <a:gd name="T67" fmla="*/ 16 h 19"/>
                <a:gd name="T68" fmla="*/ 9 w 14"/>
                <a:gd name="T69" fmla="*/ 14 h 19"/>
                <a:gd name="T70" fmla="*/ 9 w 14"/>
                <a:gd name="T71" fmla="*/ 12 h 19"/>
                <a:gd name="T72" fmla="*/ 9 w 14"/>
                <a:gd name="T73" fmla="*/ 12 h 19"/>
                <a:gd name="T74" fmla="*/ 9 w 14"/>
                <a:gd name="T75" fmla="*/ 9 h 19"/>
                <a:gd name="T76" fmla="*/ 9 w 14"/>
                <a:gd name="T77" fmla="*/ 7 h 19"/>
                <a:gd name="T78" fmla="*/ 9 w 14"/>
                <a:gd name="T79" fmla="*/ 7 h 19"/>
                <a:gd name="T80" fmla="*/ 14 w 14"/>
                <a:gd name="T81" fmla="*/ 7 h 19"/>
                <a:gd name="T82" fmla="*/ 14 w 14"/>
                <a:gd name="T83" fmla="*/ 7 h 19"/>
                <a:gd name="T84" fmla="*/ 14 w 14"/>
                <a:gd name="T85" fmla="*/ 9 h 19"/>
                <a:gd name="T86" fmla="*/ 14 w 14"/>
                <a:gd name="T87" fmla="*/ 9 h 19"/>
                <a:gd name="T88" fmla="*/ 14 w 14"/>
                <a:gd name="T8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 h="19">
                  <a:moveTo>
                    <a:pt x="9" y="5"/>
                  </a:moveTo>
                  <a:lnTo>
                    <a:pt x="9" y="5"/>
                  </a:lnTo>
                  <a:lnTo>
                    <a:pt x="9" y="5"/>
                  </a:lnTo>
                  <a:lnTo>
                    <a:pt x="7" y="5"/>
                  </a:lnTo>
                  <a:lnTo>
                    <a:pt x="7" y="5"/>
                  </a:lnTo>
                  <a:lnTo>
                    <a:pt x="4" y="5"/>
                  </a:lnTo>
                  <a:lnTo>
                    <a:pt x="4" y="2"/>
                  </a:lnTo>
                  <a:lnTo>
                    <a:pt x="4" y="2"/>
                  </a:lnTo>
                  <a:lnTo>
                    <a:pt x="4" y="2"/>
                  </a:lnTo>
                  <a:lnTo>
                    <a:pt x="4" y="2"/>
                  </a:lnTo>
                  <a:lnTo>
                    <a:pt x="2" y="2"/>
                  </a:lnTo>
                  <a:lnTo>
                    <a:pt x="2" y="2"/>
                  </a:lnTo>
                  <a:lnTo>
                    <a:pt x="2" y="2"/>
                  </a:lnTo>
                  <a:lnTo>
                    <a:pt x="2" y="2"/>
                  </a:lnTo>
                  <a:lnTo>
                    <a:pt x="4" y="2"/>
                  </a:lnTo>
                  <a:lnTo>
                    <a:pt x="4" y="2"/>
                  </a:lnTo>
                  <a:lnTo>
                    <a:pt x="4" y="2"/>
                  </a:lnTo>
                  <a:lnTo>
                    <a:pt x="2" y="0"/>
                  </a:lnTo>
                  <a:lnTo>
                    <a:pt x="0" y="5"/>
                  </a:lnTo>
                  <a:lnTo>
                    <a:pt x="0" y="5"/>
                  </a:lnTo>
                  <a:lnTo>
                    <a:pt x="0" y="5"/>
                  </a:lnTo>
                  <a:lnTo>
                    <a:pt x="2" y="5"/>
                  </a:lnTo>
                  <a:lnTo>
                    <a:pt x="2" y="7"/>
                  </a:lnTo>
                  <a:lnTo>
                    <a:pt x="2" y="7"/>
                  </a:lnTo>
                  <a:lnTo>
                    <a:pt x="2" y="7"/>
                  </a:lnTo>
                  <a:lnTo>
                    <a:pt x="2" y="7"/>
                  </a:lnTo>
                  <a:lnTo>
                    <a:pt x="2" y="7"/>
                  </a:lnTo>
                  <a:lnTo>
                    <a:pt x="4" y="9"/>
                  </a:lnTo>
                  <a:lnTo>
                    <a:pt x="4" y="9"/>
                  </a:lnTo>
                  <a:lnTo>
                    <a:pt x="4" y="12"/>
                  </a:lnTo>
                  <a:lnTo>
                    <a:pt x="4" y="12"/>
                  </a:lnTo>
                  <a:lnTo>
                    <a:pt x="4" y="12"/>
                  </a:lnTo>
                  <a:lnTo>
                    <a:pt x="2" y="12"/>
                  </a:lnTo>
                  <a:lnTo>
                    <a:pt x="4" y="12"/>
                  </a:lnTo>
                  <a:lnTo>
                    <a:pt x="4" y="14"/>
                  </a:lnTo>
                  <a:lnTo>
                    <a:pt x="4" y="14"/>
                  </a:lnTo>
                  <a:lnTo>
                    <a:pt x="4" y="14"/>
                  </a:lnTo>
                  <a:lnTo>
                    <a:pt x="4" y="16"/>
                  </a:lnTo>
                  <a:lnTo>
                    <a:pt x="4" y="16"/>
                  </a:lnTo>
                  <a:lnTo>
                    <a:pt x="4" y="16"/>
                  </a:lnTo>
                  <a:lnTo>
                    <a:pt x="2" y="14"/>
                  </a:lnTo>
                  <a:lnTo>
                    <a:pt x="2" y="14"/>
                  </a:lnTo>
                  <a:lnTo>
                    <a:pt x="2" y="14"/>
                  </a:lnTo>
                  <a:lnTo>
                    <a:pt x="2" y="14"/>
                  </a:lnTo>
                  <a:lnTo>
                    <a:pt x="2" y="14"/>
                  </a:lnTo>
                  <a:lnTo>
                    <a:pt x="2" y="14"/>
                  </a:lnTo>
                  <a:lnTo>
                    <a:pt x="2" y="16"/>
                  </a:lnTo>
                  <a:lnTo>
                    <a:pt x="2" y="16"/>
                  </a:lnTo>
                  <a:lnTo>
                    <a:pt x="2" y="16"/>
                  </a:lnTo>
                  <a:lnTo>
                    <a:pt x="2" y="19"/>
                  </a:lnTo>
                  <a:lnTo>
                    <a:pt x="2" y="19"/>
                  </a:lnTo>
                  <a:lnTo>
                    <a:pt x="4" y="19"/>
                  </a:lnTo>
                  <a:lnTo>
                    <a:pt x="4" y="19"/>
                  </a:lnTo>
                  <a:lnTo>
                    <a:pt x="4" y="19"/>
                  </a:lnTo>
                  <a:lnTo>
                    <a:pt x="4" y="19"/>
                  </a:lnTo>
                  <a:lnTo>
                    <a:pt x="4" y="19"/>
                  </a:lnTo>
                  <a:lnTo>
                    <a:pt x="4" y="19"/>
                  </a:lnTo>
                  <a:lnTo>
                    <a:pt x="4" y="19"/>
                  </a:lnTo>
                  <a:lnTo>
                    <a:pt x="7" y="19"/>
                  </a:lnTo>
                  <a:lnTo>
                    <a:pt x="7" y="19"/>
                  </a:lnTo>
                  <a:lnTo>
                    <a:pt x="7" y="19"/>
                  </a:lnTo>
                  <a:lnTo>
                    <a:pt x="7" y="19"/>
                  </a:lnTo>
                  <a:lnTo>
                    <a:pt x="7" y="19"/>
                  </a:lnTo>
                  <a:lnTo>
                    <a:pt x="7" y="19"/>
                  </a:lnTo>
                  <a:lnTo>
                    <a:pt x="9" y="19"/>
                  </a:lnTo>
                  <a:lnTo>
                    <a:pt x="9" y="19"/>
                  </a:lnTo>
                  <a:lnTo>
                    <a:pt x="7" y="16"/>
                  </a:lnTo>
                  <a:lnTo>
                    <a:pt x="7" y="16"/>
                  </a:lnTo>
                  <a:lnTo>
                    <a:pt x="9" y="14"/>
                  </a:lnTo>
                  <a:lnTo>
                    <a:pt x="9" y="14"/>
                  </a:lnTo>
                  <a:lnTo>
                    <a:pt x="9" y="14"/>
                  </a:lnTo>
                  <a:lnTo>
                    <a:pt x="9" y="12"/>
                  </a:lnTo>
                  <a:lnTo>
                    <a:pt x="9" y="12"/>
                  </a:lnTo>
                  <a:lnTo>
                    <a:pt x="9" y="12"/>
                  </a:lnTo>
                  <a:lnTo>
                    <a:pt x="9" y="12"/>
                  </a:lnTo>
                  <a:lnTo>
                    <a:pt x="9" y="9"/>
                  </a:lnTo>
                  <a:lnTo>
                    <a:pt x="9" y="9"/>
                  </a:lnTo>
                  <a:lnTo>
                    <a:pt x="9" y="7"/>
                  </a:lnTo>
                  <a:lnTo>
                    <a:pt x="9" y="7"/>
                  </a:lnTo>
                  <a:lnTo>
                    <a:pt x="9" y="7"/>
                  </a:lnTo>
                  <a:lnTo>
                    <a:pt x="9" y="5"/>
                  </a:lnTo>
                  <a:close/>
                  <a:moveTo>
                    <a:pt x="14" y="7"/>
                  </a:moveTo>
                  <a:lnTo>
                    <a:pt x="14" y="7"/>
                  </a:lnTo>
                  <a:lnTo>
                    <a:pt x="14" y="7"/>
                  </a:lnTo>
                  <a:lnTo>
                    <a:pt x="11" y="7"/>
                  </a:lnTo>
                  <a:lnTo>
                    <a:pt x="14" y="9"/>
                  </a:lnTo>
                  <a:lnTo>
                    <a:pt x="14" y="9"/>
                  </a:lnTo>
                  <a:lnTo>
                    <a:pt x="14" y="9"/>
                  </a:lnTo>
                  <a:lnTo>
                    <a:pt x="14" y="7"/>
                  </a:lnTo>
                  <a:lnTo>
                    <a:pt x="14" y="7"/>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1" name="Freeform 105">
              <a:extLst>
                <a:ext uri="{FF2B5EF4-FFF2-40B4-BE49-F238E27FC236}">
                  <a16:creationId xmlns:a16="http://schemas.microsoft.com/office/drawing/2014/main" xmlns="" id="{06DC9382-3344-764C-0836-A9E50206B9C2}"/>
                </a:ext>
              </a:extLst>
            </p:cNvPr>
            <p:cNvSpPr>
              <a:spLocks noEditPoints="1"/>
            </p:cNvSpPr>
            <p:nvPr/>
          </p:nvSpPr>
          <p:spPr bwMode="auto">
            <a:xfrm>
              <a:off x="12017374" y="4452504"/>
              <a:ext cx="588963" cy="895350"/>
            </a:xfrm>
            <a:custGeom>
              <a:avLst/>
              <a:gdLst>
                <a:gd name="T0" fmla="*/ 0 w 371"/>
                <a:gd name="T1" fmla="*/ 0 h 564"/>
                <a:gd name="T2" fmla="*/ 0 w 371"/>
                <a:gd name="T3" fmla="*/ 0 h 564"/>
                <a:gd name="T4" fmla="*/ 0 w 371"/>
                <a:gd name="T5" fmla="*/ 0 h 564"/>
                <a:gd name="T6" fmla="*/ 0 w 371"/>
                <a:gd name="T7" fmla="*/ 3 h 564"/>
                <a:gd name="T8" fmla="*/ 2 w 371"/>
                <a:gd name="T9" fmla="*/ 5 h 564"/>
                <a:gd name="T10" fmla="*/ 0 w 371"/>
                <a:gd name="T11" fmla="*/ 3 h 564"/>
                <a:gd name="T12" fmla="*/ 66 w 371"/>
                <a:gd name="T13" fmla="*/ 545 h 564"/>
                <a:gd name="T14" fmla="*/ 64 w 371"/>
                <a:gd name="T15" fmla="*/ 542 h 564"/>
                <a:gd name="T16" fmla="*/ 64 w 371"/>
                <a:gd name="T17" fmla="*/ 540 h 564"/>
                <a:gd name="T18" fmla="*/ 64 w 371"/>
                <a:gd name="T19" fmla="*/ 540 h 564"/>
                <a:gd name="T20" fmla="*/ 64 w 371"/>
                <a:gd name="T21" fmla="*/ 540 h 564"/>
                <a:gd name="T22" fmla="*/ 64 w 371"/>
                <a:gd name="T23" fmla="*/ 540 h 564"/>
                <a:gd name="T24" fmla="*/ 61 w 371"/>
                <a:gd name="T25" fmla="*/ 538 h 564"/>
                <a:gd name="T26" fmla="*/ 61 w 371"/>
                <a:gd name="T27" fmla="*/ 535 h 564"/>
                <a:gd name="T28" fmla="*/ 61 w 371"/>
                <a:gd name="T29" fmla="*/ 535 h 564"/>
                <a:gd name="T30" fmla="*/ 59 w 371"/>
                <a:gd name="T31" fmla="*/ 533 h 564"/>
                <a:gd name="T32" fmla="*/ 57 w 371"/>
                <a:gd name="T33" fmla="*/ 533 h 564"/>
                <a:gd name="T34" fmla="*/ 57 w 371"/>
                <a:gd name="T35" fmla="*/ 535 h 564"/>
                <a:gd name="T36" fmla="*/ 54 w 371"/>
                <a:gd name="T37" fmla="*/ 535 h 564"/>
                <a:gd name="T38" fmla="*/ 54 w 371"/>
                <a:gd name="T39" fmla="*/ 535 h 564"/>
                <a:gd name="T40" fmla="*/ 52 w 371"/>
                <a:gd name="T41" fmla="*/ 538 h 564"/>
                <a:gd name="T42" fmla="*/ 52 w 371"/>
                <a:gd name="T43" fmla="*/ 540 h 564"/>
                <a:gd name="T44" fmla="*/ 52 w 371"/>
                <a:gd name="T45" fmla="*/ 542 h 564"/>
                <a:gd name="T46" fmla="*/ 49 w 371"/>
                <a:gd name="T47" fmla="*/ 545 h 564"/>
                <a:gd name="T48" fmla="*/ 47 w 371"/>
                <a:gd name="T49" fmla="*/ 545 h 564"/>
                <a:gd name="T50" fmla="*/ 47 w 371"/>
                <a:gd name="T51" fmla="*/ 545 h 564"/>
                <a:gd name="T52" fmla="*/ 45 w 371"/>
                <a:gd name="T53" fmla="*/ 547 h 564"/>
                <a:gd name="T54" fmla="*/ 45 w 371"/>
                <a:gd name="T55" fmla="*/ 552 h 564"/>
                <a:gd name="T56" fmla="*/ 45 w 371"/>
                <a:gd name="T57" fmla="*/ 557 h 564"/>
                <a:gd name="T58" fmla="*/ 45 w 371"/>
                <a:gd name="T59" fmla="*/ 557 h 564"/>
                <a:gd name="T60" fmla="*/ 45 w 371"/>
                <a:gd name="T61" fmla="*/ 559 h 564"/>
                <a:gd name="T62" fmla="*/ 42 w 371"/>
                <a:gd name="T63" fmla="*/ 559 h 564"/>
                <a:gd name="T64" fmla="*/ 42 w 371"/>
                <a:gd name="T65" fmla="*/ 559 h 564"/>
                <a:gd name="T66" fmla="*/ 45 w 371"/>
                <a:gd name="T67" fmla="*/ 564 h 564"/>
                <a:gd name="T68" fmla="*/ 47 w 371"/>
                <a:gd name="T69" fmla="*/ 564 h 564"/>
                <a:gd name="T70" fmla="*/ 52 w 371"/>
                <a:gd name="T71" fmla="*/ 564 h 564"/>
                <a:gd name="T72" fmla="*/ 61 w 371"/>
                <a:gd name="T73" fmla="*/ 561 h 564"/>
                <a:gd name="T74" fmla="*/ 61 w 371"/>
                <a:gd name="T75" fmla="*/ 561 h 564"/>
                <a:gd name="T76" fmla="*/ 64 w 371"/>
                <a:gd name="T77" fmla="*/ 559 h 564"/>
                <a:gd name="T78" fmla="*/ 64 w 371"/>
                <a:gd name="T79" fmla="*/ 559 h 564"/>
                <a:gd name="T80" fmla="*/ 64 w 371"/>
                <a:gd name="T81" fmla="*/ 559 h 564"/>
                <a:gd name="T82" fmla="*/ 64 w 371"/>
                <a:gd name="T83" fmla="*/ 557 h 564"/>
                <a:gd name="T84" fmla="*/ 64 w 371"/>
                <a:gd name="T85" fmla="*/ 554 h 564"/>
                <a:gd name="T86" fmla="*/ 66 w 371"/>
                <a:gd name="T87" fmla="*/ 554 h 564"/>
                <a:gd name="T88" fmla="*/ 66 w 371"/>
                <a:gd name="T89" fmla="*/ 552 h 564"/>
                <a:gd name="T90" fmla="*/ 68 w 371"/>
                <a:gd name="T91" fmla="*/ 550 h 564"/>
                <a:gd name="T92" fmla="*/ 66 w 371"/>
                <a:gd name="T93" fmla="*/ 547 h 564"/>
                <a:gd name="T94" fmla="*/ 371 w 371"/>
                <a:gd name="T95" fmla="*/ 516 h 564"/>
                <a:gd name="T96" fmla="*/ 369 w 371"/>
                <a:gd name="T97" fmla="*/ 516 h 564"/>
                <a:gd name="T98" fmla="*/ 364 w 371"/>
                <a:gd name="T99" fmla="*/ 519 h 564"/>
                <a:gd name="T100" fmla="*/ 364 w 371"/>
                <a:gd name="T101" fmla="*/ 519 h 564"/>
                <a:gd name="T102" fmla="*/ 364 w 371"/>
                <a:gd name="T103" fmla="*/ 519 h 564"/>
                <a:gd name="T104" fmla="*/ 366 w 371"/>
                <a:gd name="T105" fmla="*/ 521 h 564"/>
                <a:gd name="T106" fmla="*/ 369 w 371"/>
                <a:gd name="T107" fmla="*/ 519 h 564"/>
                <a:gd name="T108" fmla="*/ 371 w 371"/>
                <a:gd name="T109" fmla="*/ 519 h 564"/>
                <a:gd name="T110" fmla="*/ 371 w 371"/>
                <a:gd name="T111" fmla="*/ 51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1" h="564">
                  <a:moveTo>
                    <a:pt x="0" y="3"/>
                  </a:moveTo>
                  <a:lnTo>
                    <a:pt x="0" y="0"/>
                  </a:lnTo>
                  <a:lnTo>
                    <a:pt x="0" y="0"/>
                  </a:lnTo>
                  <a:lnTo>
                    <a:pt x="0" y="0"/>
                  </a:lnTo>
                  <a:lnTo>
                    <a:pt x="0" y="0"/>
                  </a:lnTo>
                  <a:lnTo>
                    <a:pt x="0" y="0"/>
                  </a:lnTo>
                  <a:lnTo>
                    <a:pt x="0" y="3"/>
                  </a:lnTo>
                  <a:lnTo>
                    <a:pt x="0" y="3"/>
                  </a:lnTo>
                  <a:lnTo>
                    <a:pt x="0" y="5"/>
                  </a:lnTo>
                  <a:lnTo>
                    <a:pt x="2" y="5"/>
                  </a:lnTo>
                  <a:lnTo>
                    <a:pt x="2" y="5"/>
                  </a:lnTo>
                  <a:lnTo>
                    <a:pt x="0" y="3"/>
                  </a:lnTo>
                  <a:close/>
                  <a:moveTo>
                    <a:pt x="66" y="545"/>
                  </a:moveTo>
                  <a:lnTo>
                    <a:pt x="66" y="545"/>
                  </a:lnTo>
                  <a:lnTo>
                    <a:pt x="66" y="542"/>
                  </a:lnTo>
                  <a:lnTo>
                    <a:pt x="64" y="542"/>
                  </a:lnTo>
                  <a:lnTo>
                    <a:pt x="64" y="540"/>
                  </a:lnTo>
                  <a:lnTo>
                    <a:pt x="64" y="540"/>
                  </a:lnTo>
                  <a:lnTo>
                    <a:pt x="64" y="540"/>
                  </a:lnTo>
                  <a:lnTo>
                    <a:pt x="64" y="540"/>
                  </a:lnTo>
                  <a:lnTo>
                    <a:pt x="64" y="540"/>
                  </a:lnTo>
                  <a:lnTo>
                    <a:pt x="64" y="540"/>
                  </a:lnTo>
                  <a:lnTo>
                    <a:pt x="64" y="540"/>
                  </a:lnTo>
                  <a:lnTo>
                    <a:pt x="64" y="540"/>
                  </a:lnTo>
                  <a:lnTo>
                    <a:pt x="61" y="538"/>
                  </a:lnTo>
                  <a:lnTo>
                    <a:pt x="61" y="538"/>
                  </a:lnTo>
                  <a:lnTo>
                    <a:pt x="61" y="538"/>
                  </a:lnTo>
                  <a:lnTo>
                    <a:pt x="61" y="535"/>
                  </a:lnTo>
                  <a:lnTo>
                    <a:pt x="61" y="535"/>
                  </a:lnTo>
                  <a:lnTo>
                    <a:pt x="61" y="535"/>
                  </a:lnTo>
                  <a:lnTo>
                    <a:pt x="61" y="535"/>
                  </a:lnTo>
                  <a:lnTo>
                    <a:pt x="59" y="533"/>
                  </a:lnTo>
                  <a:lnTo>
                    <a:pt x="57" y="533"/>
                  </a:lnTo>
                  <a:lnTo>
                    <a:pt x="57" y="533"/>
                  </a:lnTo>
                  <a:lnTo>
                    <a:pt x="57" y="533"/>
                  </a:lnTo>
                  <a:lnTo>
                    <a:pt x="57" y="535"/>
                  </a:lnTo>
                  <a:lnTo>
                    <a:pt x="57" y="535"/>
                  </a:lnTo>
                  <a:lnTo>
                    <a:pt x="54" y="535"/>
                  </a:lnTo>
                  <a:lnTo>
                    <a:pt x="54" y="535"/>
                  </a:lnTo>
                  <a:lnTo>
                    <a:pt x="54" y="535"/>
                  </a:lnTo>
                  <a:lnTo>
                    <a:pt x="54" y="535"/>
                  </a:lnTo>
                  <a:lnTo>
                    <a:pt x="52" y="538"/>
                  </a:lnTo>
                  <a:lnTo>
                    <a:pt x="52" y="540"/>
                  </a:lnTo>
                  <a:lnTo>
                    <a:pt x="52" y="540"/>
                  </a:lnTo>
                  <a:lnTo>
                    <a:pt x="52" y="542"/>
                  </a:lnTo>
                  <a:lnTo>
                    <a:pt x="52" y="542"/>
                  </a:lnTo>
                  <a:lnTo>
                    <a:pt x="49" y="542"/>
                  </a:lnTo>
                  <a:lnTo>
                    <a:pt x="49" y="545"/>
                  </a:lnTo>
                  <a:lnTo>
                    <a:pt x="49" y="545"/>
                  </a:lnTo>
                  <a:lnTo>
                    <a:pt x="47" y="545"/>
                  </a:lnTo>
                  <a:lnTo>
                    <a:pt x="47" y="545"/>
                  </a:lnTo>
                  <a:lnTo>
                    <a:pt x="47" y="545"/>
                  </a:lnTo>
                  <a:lnTo>
                    <a:pt x="47" y="545"/>
                  </a:lnTo>
                  <a:lnTo>
                    <a:pt x="45" y="547"/>
                  </a:lnTo>
                  <a:lnTo>
                    <a:pt x="45" y="550"/>
                  </a:lnTo>
                  <a:lnTo>
                    <a:pt x="45" y="552"/>
                  </a:lnTo>
                  <a:lnTo>
                    <a:pt x="45" y="554"/>
                  </a:lnTo>
                  <a:lnTo>
                    <a:pt x="45" y="557"/>
                  </a:lnTo>
                  <a:lnTo>
                    <a:pt x="45" y="557"/>
                  </a:lnTo>
                  <a:lnTo>
                    <a:pt x="45" y="557"/>
                  </a:lnTo>
                  <a:lnTo>
                    <a:pt x="45" y="559"/>
                  </a:lnTo>
                  <a:lnTo>
                    <a:pt x="45" y="559"/>
                  </a:lnTo>
                  <a:lnTo>
                    <a:pt x="42" y="559"/>
                  </a:lnTo>
                  <a:lnTo>
                    <a:pt x="42" y="559"/>
                  </a:lnTo>
                  <a:lnTo>
                    <a:pt x="40" y="559"/>
                  </a:lnTo>
                  <a:lnTo>
                    <a:pt x="42" y="559"/>
                  </a:lnTo>
                  <a:lnTo>
                    <a:pt x="42" y="561"/>
                  </a:lnTo>
                  <a:lnTo>
                    <a:pt x="45" y="564"/>
                  </a:lnTo>
                  <a:lnTo>
                    <a:pt x="47" y="564"/>
                  </a:lnTo>
                  <a:lnTo>
                    <a:pt x="47" y="564"/>
                  </a:lnTo>
                  <a:lnTo>
                    <a:pt x="49" y="564"/>
                  </a:lnTo>
                  <a:lnTo>
                    <a:pt x="52" y="564"/>
                  </a:lnTo>
                  <a:lnTo>
                    <a:pt x="57" y="564"/>
                  </a:lnTo>
                  <a:lnTo>
                    <a:pt x="61" y="561"/>
                  </a:lnTo>
                  <a:lnTo>
                    <a:pt x="61" y="561"/>
                  </a:lnTo>
                  <a:lnTo>
                    <a:pt x="61" y="561"/>
                  </a:lnTo>
                  <a:lnTo>
                    <a:pt x="64" y="559"/>
                  </a:lnTo>
                  <a:lnTo>
                    <a:pt x="64" y="559"/>
                  </a:lnTo>
                  <a:lnTo>
                    <a:pt x="64" y="559"/>
                  </a:lnTo>
                  <a:lnTo>
                    <a:pt x="64" y="559"/>
                  </a:lnTo>
                  <a:lnTo>
                    <a:pt x="64" y="559"/>
                  </a:lnTo>
                  <a:lnTo>
                    <a:pt x="64" y="559"/>
                  </a:lnTo>
                  <a:lnTo>
                    <a:pt x="64" y="559"/>
                  </a:lnTo>
                  <a:lnTo>
                    <a:pt x="64" y="557"/>
                  </a:lnTo>
                  <a:lnTo>
                    <a:pt x="64" y="557"/>
                  </a:lnTo>
                  <a:lnTo>
                    <a:pt x="64" y="554"/>
                  </a:lnTo>
                  <a:lnTo>
                    <a:pt x="66" y="554"/>
                  </a:lnTo>
                  <a:lnTo>
                    <a:pt x="66" y="554"/>
                  </a:lnTo>
                  <a:lnTo>
                    <a:pt x="66" y="552"/>
                  </a:lnTo>
                  <a:lnTo>
                    <a:pt x="66" y="552"/>
                  </a:lnTo>
                  <a:lnTo>
                    <a:pt x="66" y="550"/>
                  </a:lnTo>
                  <a:lnTo>
                    <a:pt x="68" y="550"/>
                  </a:lnTo>
                  <a:lnTo>
                    <a:pt x="68" y="547"/>
                  </a:lnTo>
                  <a:lnTo>
                    <a:pt x="66" y="547"/>
                  </a:lnTo>
                  <a:lnTo>
                    <a:pt x="66" y="545"/>
                  </a:lnTo>
                  <a:close/>
                  <a:moveTo>
                    <a:pt x="371" y="516"/>
                  </a:moveTo>
                  <a:lnTo>
                    <a:pt x="369" y="516"/>
                  </a:lnTo>
                  <a:lnTo>
                    <a:pt x="369" y="516"/>
                  </a:lnTo>
                  <a:lnTo>
                    <a:pt x="366" y="516"/>
                  </a:lnTo>
                  <a:lnTo>
                    <a:pt x="364" y="519"/>
                  </a:lnTo>
                  <a:lnTo>
                    <a:pt x="364" y="519"/>
                  </a:lnTo>
                  <a:lnTo>
                    <a:pt x="364" y="519"/>
                  </a:lnTo>
                  <a:lnTo>
                    <a:pt x="364" y="519"/>
                  </a:lnTo>
                  <a:lnTo>
                    <a:pt x="364" y="519"/>
                  </a:lnTo>
                  <a:lnTo>
                    <a:pt x="364" y="521"/>
                  </a:lnTo>
                  <a:lnTo>
                    <a:pt x="366" y="521"/>
                  </a:lnTo>
                  <a:lnTo>
                    <a:pt x="366" y="521"/>
                  </a:lnTo>
                  <a:lnTo>
                    <a:pt x="369" y="519"/>
                  </a:lnTo>
                  <a:lnTo>
                    <a:pt x="369" y="519"/>
                  </a:lnTo>
                  <a:lnTo>
                    <a:pt x="371" y="519"/>
                  </a:lnTo>
                  <a:lnTo>
                    <a:pt x="371" y="519"/>
                  </a:lnTo>
                  <a:lnTo>
                    <a:pt x="371" y="516"/>
                  </a:lnTo>
                  <a:lnTo>
                    <a:pt x="371" y="516"/>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2" name="Freeform 106">
              <a:extLst>
                <a:ext uri="{FF2B5EF4-FFF2-40B4-BE49-F238E27FC236}">
                  <a16:creationId xmlns:a16="http://schemas.microsoft.com/office/drawing/2014/main" xmlns="" id="{704C34E9-2570-2FB1-CF0D-90FCEFA71389}"/>
                </a:ext>
              </a:extLst>
            </p:cNvPr>
            <p:cNvSpPr>
              <a:spLocks noEditPoints="1"/>
            </p:cNvSpPr>
            <p:nvPr/>
          </p:nvSpPr>
          <p:spPr bwMode="auto">
            <a:xfrm>
              <a:off x="5767387" y="1183841"/>
              <a:ext cx="1039813" cy="1139825"/>
            </a:xfrm>
            <a:custGeom>
              <a:avLst/>
              <a:gdLst>
                <a:gd name="T0" fmla="*/ 603 w 655"/>
                <a:gd name="T1" fmla="*/ 100 h 718"/>
                <a:gd name="T2" fmla="*/ 449 w 655"/>
                <a:gd name="T3" fmla="*/ 3 h 718"/>
                <a:gd name="T4" fmla="*/ 449 w 655"/>
                <a:gd name="T5" fmla="*/ 76 h 718"/>
                <a:gd name="T6" fmla="*/ 217 w 655"/>
                <a:gd name="T7" fmla="*/ 251 h 718"/>
                <a:gd name="T8" fmla="*/ 165 w 655"/>
                <a:gd name="T9" fmla="*/ 348 h 718"/>
                <a:gd name="T10" fmla="*/ 2 w 655"/>
                <a:gd name="T11" fmla="*/ 372 h 718"/>
                <a:gd name="T12" fmla="*/ 4 w 655"/>
                <a:gd name="T13" fmla="*/ 367 h 718"/>
                <a:gd name="T14" fmla="*/ 14 w 655"/>
                <a:gd name="T15" fmla="*/ 367 h 718"/>
                <a:gd name="T16" fmla="*/ 21 w 655"/>
                <a:gd name="T17" fmla="*/ 379 h 718"/>
                <a:gd name="T18" fmla="*/ 26 w 655"/>
                <a:gd name="T19" fmla="*/ 389 h 718"/>
                <a:gd name="T20" fmla="*/ 33 w 655"/>
                <a:gd name="T21" fmla="*/ 386 h 718"/>
                <a:gd name="T22" fmla="*/ 40 w 655"/>
                <a:gd name="T23" fmla="*/ 400 h 718"/>
                <a:gd name="T24" fmla="*/ 47 w 655"/>
                <a:gd name="T25" fmla="*/ 415 h 718"/>
                <a:gd name="T26" fmla="*/ 42 w 655"/>
                <a:gd name="T27" fmla="*/ 429 h 718"/>
                <a:gd name="T28" fmla="*/ 44 w 655"/>
                <a:gd name="T29" fmla="*/ 436 h 718"/>
                <a:gd name="T30" fmla="*/ 33 w 655"/>
                <a:gd name="T31" fmla="*/ 455 h 718"/>
                <a:gd name="T32" fmla="*/ 35 w 655"/>
                <a:gd name="T33" fmla="*/ 452 h 718"/>
                <a:gd name="T34" fmla="*/ 40 w 655"/>
                <a:gd name="T35" fmla="*/ 457 h 718"/>
                <a:gd name="T36" fmla="*/ 40 w 655"/>
                <a:gd name="T37" fmla="*/ 467 h 718"/>
                <a:gd name="T38" fmla="*/ 56 w 655"/>
                <a:gd name="T39" fmla="*/ 554 h 718"/>
                <a:gd name="T40" fmla="*/ 30 w 655"/>
                <a:gd name="T41" fmla="*/ 628 h 718"/>
                <a:gd name="T42" fmla="*/ 37 w 655"/>
                <a:gd name="T43" fmla="*/ 632 h 718"/>
                <a:gd name="T44" fmla="*/ 54 w 655"/>
                <a:gd name="T45" fmla="*/ 618 h 718"/>
                <a:gd name="T46" fmla="*/ 68 w 655"/>
                <a:gd name="T47" fmla="*/ 618 h 718"/>
                <a:gd name="T48" fmla="*/ 85 w 655"/>
                <a:gd name="T49" fmla="*/ 616 h 718"/>
                <a:gd name="T50" fmla="*/ 106 w 655"/>
                <a:gd name="T51" fmla="*/ 613 h 718"/>
                <a:gd name="T52" fmla="*/ 111 w 655"/>
                <a:gd name="T53" fmla="*/ 611 h 718"/>
                <a:gd name="T54" fmla="*/ 130 w 655"/>
                <a:gd name="T55" fmla="*/ 611 h 718"/>
                <a:gd name="T56" fmla="*/ 149 w 655"/>
                <a:gd name="T57" fmla="*/ 613 h 718"/>
                <a:gd name="T58" fmla="*/ 160 w 655"/>
                <a:gd name="T59" fmla="*/ 625 h 718"/>
                <a:gd name="T60" fmla="*/ 168 w 655"/>
                <a:gd name="T61" fmla="*/ 635 h 718"/>
                <a:gd name="T62" fmla="*/ 179 w 655"/>
                <a:gd name="T63" fmla="*/ 637 h 718"/>
                <a:gd name="T64" fmla="*/ 182 w 655"/>
                <a:gd name="T65" fmla="*/ 642 h 718"/>
                <a:gd name="T66" fmla="*/ 194 w 655"/>
                <a:gd name="T67" fmla="*/ 639 h 718"/>
                <a:gd name="T68" fmla="*/ 201 w 655"/>
                <a:gd name="T69" fmla="*/ 649 h 718"/>
                <a:gd name="T70" fmla="*/ 203 w 655"/>
                <a:gd name="T71" fmla="*/ 661 h 718"/>
                <a:gd name="T72" fmla="*/ 210 w 655"/>
                <a:gd name="T73" fmla="*/ 668 h 718"/>
                <a:gd name="T74" fmla="*/ 220 w 655"/>
                <a:gd name="T75" fmla="*/ 675 h 718"/>
                <a:gd name="T76" fmla="*/ 227 w 655"/>
                <a:gd name="T77" fmla="*/ 687 h 718"/>
                <a:gd name="T78" fmla="*/ 231 w 655"/>
                <a:gd name="T79" fmla="*/ 694 h 718"/>
                <a:gd name="T80" fmla="*/ 246 w 655"/>
                <a:gd name="T81" fmla="*/ 701 h 718"/>
                <a:gd name="T82" fmla="*/ 267 w 655"/>
                <a:gd name="T83" fmla="*/ 718 h 718"/>
                <a:gd name="T84" fmla="*/ 281 w 655"/>
                <a:gd name="T85" fmla="*/ 708 h 718"/>
                <a:gd name="T86" fmla="*/ 281 w 655"/>
                <a:gd name="T87" fmla="*/ 699 h 718"/>
                <a:gd name="T88" fmla="*/ 286 w 655"/>
                <a:gd name="T89" fmla="*/ 675 h 718"/>
                <a:gd name="T90" fmla="*/ 298 w 655"/>
                <a:gd name="T91" fmla="*/ 668 h 718"/>
                <a:gd name="T92" fmla="*/ 331 w 655"/>
                <a:gd name="T93" fmla="*/ 692 h 718"/>
                <a:gd name="T94" fmla="*/ 340 w 655"/>
                <a:gd name="T95" fmla="*/ 677 h 718"/>
                <a:gd name="T96" fmla="*/ 371 w 655"/>
                <a:gd name="T97" fmla="*/ 680 h 718"/>
                <a:gd name="T98" fmla="*/ 414 w 655"/>
                <a:gd name="T99" fmla="*/ 663 h 718"/>
                <a:gd name="T100" fmla="*/ 504 w 655"/>
                <a:gd name="T101" fmla="*/ 675 h 718"/>
                <a:gd name="T102" fmla="*/ 619 w 655"/>
                <a:gd name="T103" fmla="*/ 675 h 718"/>
                <a:gd name="T104" fmla="*/ 619 w 655"/>
                <a:gd name="T105" fmla="*/ 675 h 718"/>
                <a:gd name="T106" fmla="*/ 627 w 655"/>
                <a:gd name="T107" fmla="*/ 628 h 718"/>
                <a:gd name="T108" fmla="*/ 608 w 655"/>
                <a:gd name="T109" fmla="*/ 576 h 718"/>
                <a:gd name="T110" fmla="*/ 601 w 655"/>
                <a:gd name="T111" fmla="*/ 488 h 718"/>
                <a:gd name="T112" fmla="*/ 589 w 655"/>
                <a:gd name="T113" fmla="*/ 396 h 718"/>
                <a:gd name="T114" fmla="*/ 577 w 655"/>
                <a:gd name="T115" fmla="*/ 284 h 718"/>
                <a:gd name="T116" fmla="*/ 565 w 655"/>
                <a:gd name="T117" fmla="*/ 178 h 718"/>
                <a:gd name="T118" fmla="*/ 643 w 655"/>
                <a:gd name="T119" fmla="*/ 135 h 718"/>
                <a:gd name="T120" fmla="*/ 37 w 655"/>
                <a:gd name="T121" fmla="*/ 434 h 718"/>
                <a:gd name="T122" fmla="*/ 35 w 655"/>
                <a:gd name="T123" fmla="*/ 38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5" h="718">
                  <a:moveTo>
                    <a:pt x="33" y="438"/>
                  </a:moveTo>
                  <a:lnTo>
                    <a:pt x="33" y="441"/>
                  </a:lnTo>
                  <a:lnTo>
                    <a:pt x="33" y="441"/>
                  </a:lnTo>
                  <a:lnTo>
                    <a:pt x="33" y="441"/>
                  </a:lnTo>
                  <a:lnTo>
                    <a:pt x="33" y="441"/>
                  </a:lnTo>
                  <a:lnTo>
                    <a:pt x="33" y="441"/>
                  </a:lnTo>
                  <a:lnTo>
                    <a:pt x="33" y="438"/>
                  </a:lnTo>
                  <a:lnTo>
                    <a:pt x="33" y="438"/>
                  </a:lnTo>
                  <a:lnTo>
                    <a:pt x="33" y="438"/>
                  </a:lnTo>
                  <a:lnTo>
                    <a:pt x="33" y="438"/>
                  </a:lnTo>
                  <a:close/>
                  <a:moveTo>
                    <a:pt x="648" y="131"/>
                  </a:moveTo>
                  <a:lnTo>
                    <a:pt x="638" y="124"/>
                  </a:lnTo>
                  <a:lnTo>
                    <a:pt x="629" y="116"/>
                  </a:lnTo>
                  <a:lnTo>
                    <a:pt x="619" y="112"/>
                  </a:lnTo>
                  <a:lnTo>
                    <a:pt x="612" y="107"/>
                  </a:lnTo>
                  <a:lnTo>
                    <a:pt x="612" y="105"/>
                  </a:lnTo>
                  <a:lnTo>
                    <a:pt x="603" y="100"/>
                  </a:lnTo>
                  <a:lnTo>
                    <a:pt x="593" y="95"/>
                  </a:lnTo>
                  <a:lnTo>
                    <a:pt x="586" y="88"/>
                  </a:lnTo>
                  <a:lnTo>
                    <a:pt x="577" y="83"/>
                  </a:lnTo>
                  <a:lnTo>
                    <a:pt x="565" y="76"/>
                  </a:lnTo>
                  <a:lnTo>
                    <a:pt x="556" y="69"/>
                  </a:lnTo>
                  <a:lnTo>
                    <a:pt x="546" y="62"/>
                  </a:lnTo>
                  <a:lnTo>
                    <a:pt x="534" y="55"/>
                  </a:lnTo>
                  <a:lnTo>
                    <a:pt x="525" y="48"/>
                  </a:lnTo>
                  <a:lnTo>
                    <a:pt x="513" y="41"/>
                  </a:lnTo>
                  <a:lnTo>
                    <a:pt x="504" y="36"/>
                  </a:lnTo>
                  <a:lnTo>
                    <a:pt x="492" y="29"/>
                  </a:lnTo>
                  <a:lnTo>
                    <a:pt x="482" y="22"/>
                  </a:lnTo>
                  <a:lnTo>
                    <a:pt x="470" y="15"/>
                  </a:lnTo>
                  <a:lnTo>
                    <a:pt x="461" y="8"/>
                  </a:lnTo>
                  <a:lnTo>
                    <a:pt x="449" y="0"/>
                  </a:lnTo>
                  <a:lnTo>
                    <a:pt x="449" y="0"/>
                  </a:lnTo>
                  <a:lnTo>
                    <a:pt x="449" y="3"/>
                  </a:lnTo>
                  <a:lnTo>
                    <a:pt x="449" y="8"/>
                  </a:lnTo>
                  <a:lnTo>
                    <a:pt x="449" y="12"/>
                  </a:lnTo>
                  <a:lnTo>
                    <a:pt x="449" y="17"/>
                  </a:lnTo>
                  <a:lnTo>
                    <a:pt x="449" y="24"/>
                  </a:lnTo>
                  <a:lnTo>
                    <a:pt x="449" y="29"/>
                  </a:lnTo>
                  <a:lnTo>
                    <a:pt x="449" y="36"/>
                  </a:lnTo>
                  <a:lnTo>
                    <a:pt x="449" y="43"/>
                  </a:lnTo>
                  <a:lnTo>
                    <a:pt x="449" y="50"/>
                  </a:lnTo>
                  <a:lnTo>
                    <a:pt x="449" y="57"/>
                  </a:lnTo>
                  <a:lnTo>
                    <a:pt x="449" y="62"/>
                  </a:lnTo>
                  <a:lnTo>
                    <a:pt x="449" y="67"/>
                  </a:lnTo>
                  <a:lnTo>
                    <a:pt x="449" y="69"/>
                  </a:lnTo>
                  <a:lnTo>
                    <a:pt x="449" y="71"/>
                  </a:lnTo>
                  <a:lnTo>
                    <a:pt x="449" y="74"/>
                  </a:lnTo>
                  <a:lnTo>
                    <a:pt x="449" y="76"/>
                  </a:lnTo>
                  <a:lnTo>
                    <a:pt x="449" y="76"/>
                  </a:lnTo>
                  <a:lnTo>
                    <a:pt x="449" y="76"/>
                  </a:lnTo>
                  <a:lnTo>
                    <a:pt x="444" y="76"/>
                  </a:lnTo>
                  <a:lnTo>
                    <a:pt x="437" y="76"/>
                  </a:lnTo>
                  <a:lnTo>
                    <a:pt x="276" y="76"/>
                  </a:lnTo>
                  <a:lnTo>
                    <a:pt x="272" y="76"/>
                  </a:lnTo>
                  <a:lnTo>
                    <a:pt x="272" y="223"/>
                  </a:lnTo>
                  <a:lnTo>
                    <a:pt x="272" y="225"/>
                  </a:lnTo>
                  <a:lnTo>
                    <a:pt x="272" y="225"/>
                  </a:lnTo>
                  <a:lnTo>
                    <a:pt x="265" y="228"/>
                  </a:lnTo>
                  <a:lnTo>
                    <a:pt x="253" y="232"/>
                  </a:lnTo>
                  <a:lnTo>
                    <a:pt x="250" y="235"/>
                  </a:lnTo>
                  <a:lnTo>
                    <a:pt x="243" y="235"/>
                  </a:lnTo>
                  <a:lnTo>
                    <a:pt x="238" y="237"/>
                  </a:lnTo>
                  <a:lnTo>
                    <a:pt x="236" y="239"/>
                  </a:lnTo>
                  <a:lnTo>
                    <a:pt x="229" y="242"/>
                  </a:lnTo>
                  <a:lnTo>
                    <a:pt x="224" y="247"/>
                  </a:lnTo>
                  <a:lnTo>
                    <a:pt x="217" y="251"/>
                  </a:lnTo>
                  <a:lnTo>
                    <a:pt x="217" y="251"/>
                  </a:lnTo>
                  <a:lnTo>
                    <a:pt x="217" y="251"/>
                  </a:lnTo>
                  <a:lnTo>
                    <a:pt x="212" y="258"/>
                  </a:lnTo>
                  <a:lnTo>
                    <a:pt x="210" y="263"/>
                  </a:lnTo>
                  <a:lnTo>
                    <a:pt x="210" y="266"/>
                  </a:lnTo>
                  <a:lnTo>
                    <a:pt x="210" y="270"/>
                  </a:lnTo>
                  <a:lnTo>
                    <a:pt x="212" y="277"/>
                  </a:lnTo>
                  <a:lnTo>
                    <a:pt x="215" y="282"/>
                  </a:lnTo>
                  <a:lnTo>
                    <a:pt x="215" y="296"/>
                  </a:lnTo>
                  <a:lnTo>
                    <a:pt x="215" y="310"/>
                  </a:lnTo>
                  <a:lnTo>
                    <a:pt x="217" y="334"/>
                  </a:lnTo>
                  <a:lnTo>
                    <a:pt x="217" y="339"/>
                  </a:lnTo>
                  <a:lnTo>
                    <a:pt x="217" y="348"/>
                  </a:lnTo>
                  <a:lnTo>
                    <a:pt x="210" y="348"/>
                  </a:lnTo>
                  <a:lnTo>
                    <a:pt x="208" y="348"/>
                  </a:lnTo>
                  <a:lnTo>
                    <a:pt x="191" y="348"/>
                  </a:lnTo>
                  <a:lnTo>
                    <a:pt x="179" y="348"/>
                  </a:lnTo>
                  <a:lnTo>
                    <a:pt x="165" y="348"/>
                  </a:lnTo>
                  <a:lnTo>
                    <a:pt x="149" y="348"/>
                  </a:lnTo>
                  <a:lnTo>
                    <a:pt x="149" y="348"/>
                  </a:lnTo>
                  <a:lnTo>
                    <a:pt x="130" y="348"/>
                  </a:lnTo>
                  <a:lnTo>
                    <a:pt x="111" y="348"/>
                  </a:lnTo>
                  <a:lnTo>
                    <a:pt x="94" y="348"/>
                  </a:lnTo>
                  <a:lnTo>
                    <a:pt x="75" y="348"/>
                  </a:lnTo>
                  <a:lnTo>
                    <a:pt x="59" y="348"/>
                  </a:lnTo>
                  <a:lnTo>
                    <a:pt x="44" y="348"/>
                  </a:lnTo>
                  <a:lnTo>
                    <a:pt x="21" y="348"/>
                  </a:lnTo>
                  <a:lnTo>
                    <a:pt x="16" y="348"/>
                  </a:lnTo>
                  <a:lnTo>
                    <a:pt x="7" y="348"/>
                  </a:lnTo>
                  <a:lnTo>
                    <a:pt x="7" y="348"/>
                  </a:lnTo>
                  <a:lnTo>
                    <a:pt x="7" y="353"/>
                  </a:lnTo>
                  <a:lnTo>
                    <a:pt x="4" y="358"/>
                  </a:lnTo>
                  <a:lnTo>
                    <a:pt x="2" y="365"/>
                  </a:lnTo>
                  <a:lnTo>
                    <a:pt x="2" y="367"/>
                  </a:lnTo>
                  <a:lnTo>
                    <a:pt x="2" y="372"/>
                  </a:lnTo>
                  <a:lnTo>
                    <a:pt x="0" y="374"/>
                  </a:lnTo>
                  <a:lnTo>
                    <a:pt x="2" y="379"/>
                  </a:lnTo>
                  <a:lnTo>
                    <a:pt x="2" y="379"/>
                  </a:lnTo>
                  <a:lnTo>
                    <a:pt x="2" y="379"/>
                  </a:lnTo>
                  <a:lnTo>
                    <a:pt x="4" y="377"/>
                  </a:lnTo>
                  <a:lnTo>
                    <a:pt x="4" y="374"/>
                  </a:lnTo>
                  <a:lnTo>
                    <a:pt x="4" y="374"/>
                  </a:lnTo>
                  <a:lnTo>
                    <a:pt x="2" y="374"/>
                  </a:lnTo>
                  <a:lnTo>
                    <a:pt x="2" y="372"/>
                  </a:lnTo>
                  <a:lnTo>
                    <a:pt x="2" y="372"/>
                  </a:lnTo>
                  <a:lnTo>
                    <a:pt x="2" y="372"/>
                  </a:lnTo>
                  <a:lnTo>
                    <a:pt x="2" y="372"/>
                  </a:lnTo>
                  <a:lnTo>
                    <a:pt x="4" y="372"/>
                  </a:lnTo>
                  <a:lnTo>
                    <a:pt x="4" y="372"/>
                  </a:lnTo>
                  <a:lnTo>
                    <a:pt x="4" y="370"/>
                  </a:lnTo>
                  <a:lnTo>
                    <a:pt x="4" y="370"/>
                  </a:lnTo>
                  <a:lnTo>
                    <a:pt x="4" y="367"/>
                  </a:lnTo>
                  <a:lnTo>
                    <a:pt x="4" y="365"/>
                  </a:lnTo>
                  <a:lnTo>
                    <a:pt x="4" y="365"/>
                  </a:lnTo>
                  <a:lnTo>
                    <a:pt x="4" y="365"/>
                  </a:lnTo>
                  <a:lnTo>
                    <a:pt x="4" y="365"/>
                  </a:lnTo>
                  <a:lnTo>
                    <a:pt x="4" y="365"/>
                  </a:lnTo>
                  <a:lnTo>
                    <a:pt x="7" y="360"/>
                  </a:lnTo>
                  <a:lnTo>
                    <a:pt x="9" y="358"/>
                  </a:lnTo>
                  <a:lnTo>
                    <a:pt x="9" y="358"/>
                  </a:lnTo>
                  <a:lnTo>
                    <a:pt x="11" y="358"/>
                  </a:lnTo>
                  <a:lnTo>
                    <a:pt x="11" y="360"/>
                  </a:lnTo>
                  <a:lnTo>
                    <a:pt x="11" y="363"/>
                  </a:lnTo>
                  <a:lnTo>
                    <a:pt x="11" y="363"/>
                  </a:lnTo>
                  <a:lnTo>
                    <a:pt x="11" y="363"/>
                  </a:lnTo>
                  <a:lnTo>
                    <a:pt x="14" y="365"/>
                  </a:lnTo>
                  <a:lnTo>
                    <a:pt x="14" y="365"/>
                  </a:lnTo>
                  <a:lnTo>
                    <a:pt x="14" y="367"/>
                  </a:lnTo>
                  <a:lnTo>
                    <a:pt x="14" y="367"/>
                  </a:lnTo>
                  <a:lnTo>
                    <a:pt x="14" y="367"/>
                  </a:lnTo>
                  <a:lnTo>
                    <a:pt x="14" y="367"/>
                  </a:lnTo>
                  <a:lnTo>
                    <a:pt x="16" y="367"/>
                  </a:lnTo>
                  <a:lnTo>
                    <a:pt x="16" y="370"/>
                  </a:lnTo>
                  <a:lnTo>
                    <a:pt x="16" y="370"/>
                  </a:lnTo>
                  <a:lnTo>
                    <a:pt x="16" y="372"/>
                  </a:lnTo>
                  <a:lnTo>
                    <a:pt x="16" y="370"/>
                  </a:lnTo>
                  <a:lnTo>
                    <a:pt x="16" y="370"/>
                  </a:lnTo>
                  <a:lnTo>
                    <a:pt x="16" y="370"/>
                  </a:lnTo>
                  <a:lnTo>
                    <a:pt x="16" y="372"/>
                  </a:lnTo>
                  <a:lnTo>
                    <a:pt x="18" y="372"/>
                  </a:lnTo>
                  <a:lnTo>
                    <a:pt x="18" y="372"/>
                  </a:lnTo>
                  <a:lnTo>
                    <a:pt x="18" y="374"/>
                  </a:lnTo>
                  <a:lnTo>
                    <a:pt x="18" y="374"/>
                  </a:lnTo>
                  <a:lnTo>
                    <a:pt x="18" y="377"/>
                  </a:lnTo>
                  <a:lnTo>
                    <a:pt x="21" y="377"/>
                  </a:lnTo>
                  <a:lnTo>
                    <a:pt x="21" y="379"/>
                  </a:lnTo>
                  <a:lnTo>
                    <a:pt x="21" y="379"/>
                  </a:lnTo>
                  <a:lnTo>
                    <a:pt x="21" y="379"/>
                  </a:lnTo>
                  <a:lnTo>
                    <a:pt x="21" y="381"/>
                  </a:lnTo>
                  <a:lnTo>
                    <a:pt x="23" y="381"/>
                  </a:lnTo>
                  <a:lnTo>
                    <a:pt x="23" y="381"/>
                  </a:lnTo>
                  <a:lnTo>
                    <a:pt x="23" y="384"/>
                  </a:lnTo>
                  <a:lnTo>
                    <a:pt x="23" y="384"/>
                  </a:lnTo>
                  <a:lnTo>
                    <a:pt x="23" y="384"/>
                  </a:lnTo>
                  <a:lnTo>
                    <a:pt x="23" y="384"/>
                  </a:lnTo>
                  <a:lnTo>
                    <a:pt x="23" y="384"/>
                  </a:lnTo>
                  <a:lnTo>
                    <a:pt x="23" y="384"/>
                  </a:lnTo>
                  <a:lnTo>
                    <a:pt x="23" y="384"/>
                  </a:lnTo>
                  <a:lnTo>
                    <a:pt x="23" y="386"/>
                  </a:lnTo>
                  <a:lnTo>
                    <a:pt x="26" y="386"/>
                  </a:lnTo>
                  <a:lnTo>
                    <a:pt x="26" y="386"/>
                  </a:lnTo>
                  <a:lnTo>
                    <a:pt x="26" y="389"/>
                  </a:lnTo>
                  <a:lnTo>
                    <a:pt x="26" y="389"/>
                  </a:lnTo>
                  <a:lnTo>
                    <a:pt x="28" y="389"/>
                  </a:lnTo>
                  <a:lnTo>
                    <a:pt x="28" y="391"/>
                  </a:lnTo>
                  <a:lnTo>
                    <a:pt x="28" y="391"/>
                  </a:lnTo>
                  <a:lnTo>
                    <a:pt x="30" y="391"/>
                  </a:lnTo>
                  <a:lnTo>
                    <a:pt x="30" y="389"/>
                  </a:lnTo>
                  <a:lnTo>
                    <a:pt x="30" y="384"/>
                  </a:lnTo>
                  <a:lnTo>
                    <a:pt x="30" y="381"/>
                  </a:lnTo>
                  <a:lnTo>
                    <a:pt x="30" y="381"/>
                  </a:lnTo>
                  <a:lnTo>
                    <a:pt x="33" y="381"/>
                  </a:lnTo>
                  <a:lnTo>
                    <a:pt x="33" y="384"/>
                  </a:lnTo>
                  <a:lnTo>
                    <a:pt x="33" y="384"/>
                  </a:lnTo>
                  <a:lnTo>
                    <a:pt x="33" y="386"/>
                  </a:lnTo>
                  <a:lnTo>
                    <a:pt x="33" y="386"/>
                  </a:lnTo>
                  <a:lnTo>
                    <a:pt x="35" y="384"/>
                  </a:lnTo>
                  <a:lnTo>
                    <a:pt x="37" y="386"/>
                  </a:lnTo>
                  <a:lnTo>
                    <a:pt x="35" y="386"/>
                  </a:lnTo>
                  <a:lnTo>
                    <a:pt x="33" y="386"/>
                  </a:lnTo>
                  <a:lnTo>
                    <a:pt x="33" y="386"/>
                  </a:lnTo>
                  <a:lnTo>
                    <a:pt x="35" y="386"/>
                  </a:lnTo>
                  <a:lnTo>
                    <a:pt x="35" y="386"/>
                  </a:lnTo>
                  <a:lnTo>
                    <a:pt x="35" y="389"/>
                  </a:lnTo>
                  <a:lnTo>
                    <a:pt x="35" y="389"/>
                  </a:lnTo>
                  <a:lnTo>
                    <a:pt x="35" y="391"/>
                  </a:lnTo>
                  <a:lnTo>
                    <a:pt x="37" y="391"/>
                  </a:lnTo>
                  <a:lnTo>
                    <a:pt x="37" y="391"/>
                  </a:lnTo>
                  <a:lnTo>
                    <a:pt x="40" y="396"/>
                  </a:lnTo>
                  <a:lnTo>
                    <a:pt x="40" y="398"/>
                  </a:lnTo>
                  <a:lnTo>
                    <a:pt x="40" y="398"/>
                  </a:lnTo>
                  <a:lnTo>
                    <a:pt x="40" y="398"/>
                  </a:lnTo>
                  <a:lnTo>
                    <a:pt x="40" y="398"/>
                  </a:lnTo>
                  <a:lnTo>
                    <a:pt x="40" y="398"/>
                  </a:lnTo>
                  <a:lnTo>
                    <a:pt x="40" y="398"/>
                  </a:lnTo>
                  <a:lnTo>
                    <a:pt x="40" y="398"/>
                  </a:lnTo>
                  <a:lnTo>
                    <a:pt x="40" y="400"/>
                  </a:lnTo>
                  <a:lnTo>
                    <a:pt x="40" y="400"/>
                  </a:lnTo>
                  <a:lnTo>
                    <a:pt x="40" y="400"/>
                  </a:lnTo>
                  <a:lnTo>
                    <a:pt x="42" y="400"/>
                  </a:lnTo>
                  <a:lnTo>
                    <a:pt x="42" y="405"/>
                  </a:lnTo>
                  <a:lnTo>
                    <a:pt x="44" y="405"/>
                  </a:lnTo>
                  <a:lnTo>
                    <a:pt x="44" y="405"/>
                  </a:lnTo>
                  <a:lnTo>
                    <a:pt x="44" y="405"/>
                  </a:lnTo>
                  <a:lnTo>
                    <a:pt x="44" y="408"/>
                  </a:lnTo>
                  <a:lnTo>
                    <a:pt x="44" y="408"/>
                  </a:lnTo>
                  <a:lnTo>
                    <a:pt x="44" y="408"/>
                  </a:lnTo>
                  <a:lnTo>
                    <a:pt x="47" y="408"/>
                  </a:lnTo>
                  <a:lnTo>
                    <a:pt x="47" y="410"/>
                  </a:lnTo>
                  <a:lnTo>
                    <a:pt x="47" y="410"/>
                  </a:lnTo>
                  <a:lnTo>
                    <a:pt x="47" y="412"/>
                  </a:lnTo>
                  <a:lnTo>
                    <a:pt x="47" y="412"/>
                  </a:lnTo>
                  <a:lnTo>
                    <a:pt x="47" y="415"/>
                  </a:lnTo>
                  <a:lnTo>
                    <a:pt x="47" y="415"/>
                  </a:lnTo>
                  <a:lnTo>
                    <a:pt x="44" y="415"/>
                  </a:lnTo>
                  <a:lnTo>
                    <a:pt x="44" y="415"/>
                  </a:lnTo>
                  <a:lnTo>
                    <a:pt x="44" y="415"/>
                  </a:lnTo>
                  <a:lnTo>
                    <a:pt x="44" y="415"/>
                  </a:lnTo>
                  <a:lnTo>
                    <a:pt x="44" y="417"/>
                  </a:lnTo>
                  <a:lnTo>
                    <a:pt x="47" y="419"/>
                  </a:lnTo>
                  <a:lnTo>
                    <a:pt x="47" y="422"/>
                  </a:lnTo>
                  <a:lnTo>
                    <a:pt x="47" y="424"/>
                  </a:lnTo>
                  <a:lnTo>
                    <a:pt x="44" y="424"/>
                  </a:lnTo>
                  <a:lnTo>
                    <a:pt x="42" y="429"/>
                  </a:lnTo>
                  <a:lnTo>
                    <a:pt x="42" y="429"/>
                  </a:lnTo>
                  <a:lnTo>
                    <a:pt x="42" y="429"/>
                  </a:lnTo>
                  <a:lnTo>
                    <a:pt x="42" y="429"/>
                  </a:lnTo>
                  <a:lnTo>
                    <a:pt x="42" y="431"/>
                  </a:lnTo>
                  <a:lnTo>
                    <a:pt x="42" y="431"/>
                  </a:lnTo>
                  <a:lnTo>
                    <a:pt x="42" y="431"/>
                  </a:lnTo>
                  <a:lnTo>
                    <a:pt x="42" y="429"/>
                  </a:lnTo>
                  <a:lnTo>
                    <a:pt x="44" y="429"/>
                  </a:lnTo>
                  <a:lnTo>
                    <a:pt x="44" y="429"/>
                  </a:lnTo>
                  <a:lnTo>
                    <a:pt x="44" y="429"/>
                  </a:lnTo>
                  <a:lnTo>
                    <a:pt x="44" y="429"/>
                  </a:lnTo>
                  <a:lnTo>
                    <a:pt x="44" y="431"/>
                  </a:lnTo>
                  <a:lnTo>
                    <a:pt x="44" y="431"/>
                  </a:lnTo>
                  <a:lnTo>
                    <a:pt x="44" y="431"/>
                  </a:lnTo>
                  <a:lnTo>
                    <a:pt x="47" y="431"/>
                  </a:lnTo>
                  <a:lnTo>
                    <a:pt x="47" y="431"/>
                  </a:lnTo>
                  <a:lnTo>
                    <a:pt x="47" y="431"/>
                  </a:lnTo>
                  <a:lnTo>
                    <a:pt x="44" y="434"/>
                  </a:lnTo>
                  <a:lnTo>
                    <a:pt x="44" y="434"/>
                  </a:lnTo>
                  <a:lnTo>
                    <a:pt x="44" y="434"/>
                  </a:lnTo>
                  <a:lnTo>
                    <a:pt x="47" y="434"/>
                  </a:lnTo>
                  <a:lnTo>
                    <a:pt x="47" y="434"/>
                  </a:lnTo>
                  <a:lnTo>
                    <a:pt x="47" y="436"/>
                  </a:lnTo>
                  <a:lnTo>
                    <a:pt x="44" y="436"/>
                  </a:lnTo>
                  <a:lnTo>
                    <a:pt x="44" y="436"/>
                  </a:lnTo>
                  <a:lnTo>
                    <a:pt x="44" y="436"/>
                  </a:lnTo>
                  <a:lnTo>
                    <a:pt x="44" y="436"/>
                  </a:lnTo>
                  <a:lnTo>
                    <a:pt x="44" y="438"/>
                  </a:lnTo>
                  <a:lnTo>
                    <a:pt x="44" y="438"/>
                  </a:lnTo>
                  <a:lnTo>
                    <a:pt x="44" y="438"/>
                  </a:lnTo>
                  <a:lnTo>
                    <a:pt x="44" y="438"/>
                  </a:lnTo>
                  <a:lnTo>
                    <a:pt x="42" y="438"/>
                  </a:lnTo>
                  <a:lnTo>
                    <a:pt x="42" y="441"/>
                  </a:lnTo>
                  <a:lnTo>
                    <a:pt x="37" y="448"/>
                  </a:lnTo>
                  <a:lnTo>
                    <a:pt x="37" y="448"/>
                  </a:lnTo>
                  <a:lnTo>
                    <a:pt x="37" y="448"/>
                  </a:lnTo>
                  <a:lnTo>
                    <a:pt x="35" y="450"/>
                  </a:lnTo>
                  <a:lnTo>
                    <a:pt x="35" y="450"/>
                  </a:lnTo>
                  <a:lnTo>
                    <a:pt x="35" y="452"/>
                  </a:lnTo>
                  <a:lnTo>
                    <a:pt x="35" y="452"/>
                  </a:lnTo>
                  <a:lnTo>
                    <a:pt x="33" y="455"/>
                  </a:lnTo>
                  <a:lnTo>
                    <a:pt x="33" y="455"/>
                  </a:lnTo>
                  <a:lnTo>
                    <a:pt x="33" y="455"/>
                  </a:lnTo>
                  <a:lnTo>
                    <a:pt x="33" y="455"/>
                  </a:lnTo>
                  <a:lnTo>
                    <a:pt x="33" y="457"/>
                  </a:lnTo>
                  <a:lnTo>
                    <a:pt x="33" y="457"/>
                  </a:lnTo>
                  <a:lnTo>
                    <a:pt x="33" y="457"/>
                  </a:lnTo>
                  <a:lnTo>
                    <a:pt x="33" y="457"/>
                  </a:lnTo>
                  <a:lnTo>
                    <a:pt x="35" y="457"/>
                  </a:lnTo>
                  <a:lnTo>
                    <a:pt x="35" y="457"/>
                  </a:lnTo>
                  <a:lnTo>
                    <a:pt x="35" y="457"/>
                  </a:lnTo>
                  <a:lnTo>
                    <a:pt x="35" y="457"/>
                  </a:lnTo>
                  <a:lnTo>
                    <a:pt x="35" y="455"/>
                  </a:lnTo>
                  <a:lnTo>
                    <a:pt x="35" y="455"/>
                  </a:lnTo>
                  <a:lnTo>
                    <a:pt x="35" y="455"/>
                  </a:lnTo>
                  <a:lnTo>
                    <a:pt x="35" y="455"/>
                  </a:lnTo>
                  <a:lnTo>
                    <a:pt x="35" y="452"/>
                  </a:lnTo>
                  <a:lnTo>
                    <a:pt x="35" y="452"/>
                  </a:lnTo>
                  <a:lnTo>
                    <a:pt x="35" y="452"/>
                  </a:lnTo>
                  <a:lnTo>
                    <a:pt x="37" y="450"/>
                  </a:lnTo>
                  <a:lnTo>
                    <a:pt x="40" y="450"/>
                  </a:lnTo>
                  <a:lnTo>
                    <a:pt x="40" y="450"/>
                  </a:lnTo>
                  <a:lnTo>
                    <a:pt x="37" y="455"/>
                  </a:lnTo>
                  <a:lnTo>
                    <a:pt x="40" y="452"/>
                  </a:lnTo>
                  <a:lnTo>
                    <a:pt x="42" y="450"/>
                  </a:lnTo>
                  <a:lnTo>
                    <a:pt x="42" y="450"/>
                  </a:lnTo>
                  <a:lnTo>
                    <a:pt x="42" y="450"/>
                  </a:lnTo>
                  <a:lnTo>
                    <a:pt x="42" y="450"/>
                  </a:lnTo>
                  <a:lnTo>
                    <a:pt x="42" y="450"/>
                  </a:lnTo>
                  <a:lnTo>
                    <a:pt x="42" y="450"/>
                  </a:lnTo>
                  <a:lnTo>
                    <a:pt x="42" y="450"/>
                  </a:lnTo>
                  <a:lnTo>
                    <a:pt x="42" y="450"/>
                  </a:lnTo>
                  <a:lnTo>
                    <a:pt x="42" y="452"/>
                  </a:lnTo>
                  <a:lnTo>
                    <a:pt x="42" y="455"/>
                  </a:lnTo>
                  <a:lnTo>
                    <a:pt x="40" y="457"/>
                  </a:lnTo>
                  <a:lnTo>
                    <a:pt x="37" y="457"/>
                  </a:lnTo>
                  <a:lnTo>
                    <a:pt x="33" y="457"/>
                  </a:lnTo>
                  <a:lnTo>
                    <a:pt x="30" y="457"/>
                  </a:lnTo>
                  <a:lnTo>
                    <a:pt x="30" y="457"/>
                  </a:lnTo>
                  <a:lnTo>
                    <a:pt x="30" y="460"/>
                  </a:lnTo>
                  <a:lnTo>
                    <a:pt x="30" y="460"/>
                  </a:lnTo>
                  <a:lnTo>
                    <a:pt x="33" y="462"/>
                  </a:lnTo>
                  <a:lnTo>
                    <a:pt x="33" y="462"/>
                  </a:lnTo>
                  <a:lnTo>
                    <a:pt x="33" y="464"/>
                  </a:lnTo>
                  <a:lnTo>
                    <a:pt x="33" y="464"/>
                  </a:lnTo>
                  <a:lnTo>
                    <a:pt x="35" y="467"/>
                  </a:lnTo>
                  <a:lnTo>
                    <a:pt x="37" y="467"/>
                  </a:lnTo>
                  <a:lnTo>
                    <a:pt x="37" y="467"/>
                  </a:lnTo>
                  <a:lnTo>
                    <a:pt x="37" y="467"/>
                  </a:lnTo>
                  <a:lnTo>
                    <a:pt x="37" y="467"/>
                  </a:lnTo>
                  <a:lnTo>
                    <a:pt x="40" y="467"/>
                  </a:lnTo>
                  <a:lnTo>
                    <a:pt x="40" y="467"/>
                  </a:lnTo>
                  <a:lnTo>
                    <a:pt x="40" y="467"/>
                  </a:lnTo>
                  <a:lnTo>
                    <a:pt x="40" y="469"/>
                  </a:lnTo>
                  <a:lnTo>
                    <a:pt x="42" y="471"/>
                  </a:lnTo>
                  <a:lnTo>
                    <a:pt x="44" y="476"/>
                  </a:lnTo>
                  <a:lnTo>
                    <a:pt x="47" y="481"/>
                  </a:lnTo>
                  <a:lnTo>
                    <a:pt x="47" y="481"/>
                  </a:lnTo>
                  <a:lnTo>
                    <a:pt x="49" y="488"/>
                  </a:lnTo>
                  <a:lnTo>
                    <a:pt x="49" y="490"/>
                  </a:lnTo>
                  <a:lnTo>
                    <a:pt x="49" y="490"/>
                  </a:lnTo>
                  <a:lnTo>
                    <a:pt x="49" y="493"/>
                  </a:lnTo>
                  <a:lnTo>
                    <a:pt x="52" y="500"/>
                  </a:lnTo>
                  <a:lnTo>
                    <a:pt x="54" y="507"/>
                  </a:lnTo>
                  <a:lnTo>
                    <a:pt x="54" y="509"/>
                  </a:lnTo>
                  <a:lnTo>
                    <a:pt x="56" y="528"/>
                  </a:lnTo>
                  <a:lnTo>
                    <a:pt x="56" y="538"/>
                  </a:lnTo>
                  <a:lnTo>
                    <a:pt x="56" y="547"/>
                  </a:lnTo>
                  <a:lnTo>
                    <a:pt x="56" y="554"/>
                  </a:lnTo>
                  <a:lnTo>
                    <a:pt x="54" y="561"/>
                  </a:lnTo>
                  <a:lnTo>
                    <a:pt x="49" y="578"/>
                  </a:lnTo>
                  <a:lnTo>
                    <a:pt x="49" y="578"/>
                  </a:lnTo>
                  <a:lnTo>
                    <a:pt x="49" y="580"/>
                  </a:lnTo>
                  <a:lnTo>
                    <a:pt x="44" y="590"/>
                  </a:lnTo>
                  <a:lnTo>
                    <a:pt x="42" y="592"/>
                  </a:lnTo>
                  <a:lnTo>
                    <a:pt x="40" y="594"/>
                  </a:lnTo>
                  <a:lnTo>
                    <a:pt x="40" y="599"/>
                  </a:lnTo>
                  <a:lnTo>
                    <a:pt x="37" y="602"/>
                  </a:lnTo>
                  <a:lnTo>
                    <a:pt x="35" y="611"/>
                  </a:lnTo>
                  <a:lnTo>
                    <a:pt x="33" y="613"/>
                  </a:lnTo>
                  <a:lnTo>
                    <a:pt x="33" y="621"/>
                  </a:lnTo>
                  <a:lnTo>
                    <a:pt x="33" y="621"/>
                  </a:lnTo>
                  <a:lnTo>
                    <a:pt x="33" y="623"/>
                  </a:lnTo>
                  <a:lnTo>
                    <a:pt x="33" y="625"/>
                  </a:lnTo>
                  <a:lnTo>
                    <a:pt x="30" y="628"/>
                  </a:lnTo>
                  <a:lnTo>
                    <a:pt x="30" y="628"/>
                  </a:lnTo>
                  <a:lnTo>
                    <a:pt x="30" y="632"/>
                  </a:lnTo>
                  <a:lnTo>
                    <a:pt x="30" y="644"/>
                  </a:lnTo>
                  <a:lnTo>
                    <a:pt x="30" y="649"/>
                  </a:lnTo>
                  <a:lnTo>
                    <a:pt x="30" y="658"/>
                  </a:lnTo>
                  <a:lnTo>
                    <a:pt x="30" y="656"/>
                  </a:lnTo>
                  <a:lnTo>
                    <a:pt x="30" y="654"/>
                  </a:lnTo>
                  <a:lnTo>
                    <a:pt x="30" y="647"/>
                  </a:lnTo>
                  <a:lnTo>
                    <a:pt x="33" y="647"/>
                  </a:lnTo>
                  <a:lnTo>
                    <a:pt x="33" y="644"/>
                  </a:lnTo>
                  <a:lnTo>
                    <a:pt x="33" y="642"/>
                  </a:lnTo>
                  <a:lnTo>
                    <a:pt x="33" y="637"/>
                  </a:lnTo>
                  <a:lnTo>
                    <a:pt x="35" y="637"/>
                  </a:lnTo>
                  <a:lnTo>
                    <a:pt x="35" y="635"/>
                  </a:lnTo>
                  <a:lnTo>
                    <a:pt x="37" y="635"/>
                  </a:lnTo>
                  <a:lnTo>
                    <a:pt x="37" y="635"/>
                  </a:lnTo>
                  <a:lnTo>
                    <a:pt x="37" y="635"/>
                  </a:lnTo>
                  <a:lnTo>
                    <a:pt x="37" y="632"/>
                  </a:lnTo>
                  <a:lnTo>
                    <a:pt x="40" y="623"/>
                  </a:lnTo>
                  <a:lnTo>
                    <a:pt x="40" y="623"/>
                  </a:lnTo>
                  <a:lnTo>
                    <a:pt x="40" y="621"/>
                  </a:lnTo>
                  <a:lnTo>
                    <a:pt x="42" y="621"/>
                  </a:lnTo>
                  <a:lnTo>
                    <a:pt x="42" y="618"/>
                  </a:lnTo>
                  <a:lnTo>
                    <a:pt x="44" y="618"/>
                  </a:lnTo>
                  <a:lnTo>
                    <a:pt x="44" y="618"/>
                  </a:lnTo>
                  <a:lnTo>
                    <a:pt x="47" y="618"/>
                  </a:lnTo>
                  <a:lnTo>
                    <a:pt x="47" y="618"/>
                  </a:lnTo>
                  <a:lnTo>
                    <a:pt x="47" y="618"/>
                  </a:lnTo>
                  <a:lnTo>
                    <a:pt x="49" y="618"/>
                  </a:lnTo>
                  <a:lnTo>
                    <a:pt x="49" y="616"/>
                  </a:lnTo>
                  <a:lnTo>
                    <a:pt x="52" y="616"/>
                  </a:lnTo>
                  <a:lnTo>
                    <a:pt x="52" y="616"/>
                  </a:lnTo>
                  <a:lnTo>
                    <a:pt x="52" y="616"/>
                  </a:lnTo>
                  <a:lnTo>
                    <a:pt x="52" y="616"/>
                  </a:lnTo>
                  <a:lnTo>
                    <a:pt x="54" y="618"/>
                  </a:lnTo>
                  <a:lnTo>
                    <a:pt x="54" y="618"/>
                  </a:lnTo>
                  <a:lnTo>
                    <a:pt x="54" y="618"/>
                  </a:lnTo>
                  <a:lnTo>
                    <a:pt x="56" y="621"/>
                  </a:lnTo>
                  <a:lnTo>
                    <a:pt x="56" y="621"/>
                  </a:lnTo>
                  <a:lnTo>
                    <a:pt x="59" y="621"/>
                  </a:lnTo>
                  <a:lnTo>
                    <a:pt x="59" y="618"/>
                  </a:lnTo>
                  <a:lnTo>
                    <a:pt x="59" y="618"/>
                  </a:lnTo>
                  <a:lnTo>
                    <a:pt x="59" y="618"/>
                  </a:lnTo>
                  <a:lnTo>
                    <a:pt x="59" y="618"/>
                  </a:lnTo>
                  <a:lnTo>
                    <a:pt x="61" y="621"/>
                  </a:lnTo>
                  <a:lnTo>
                    <a:pt x="61" y="621"/>
                  </a:lnTo>
                  <a:lnTo>
                    <a:pt x="61" y="621"/>
                  </a:lnTo>
                  <a:lnTo>
                    <a:pt x="63" y="618"/>
                  </a:lnTo>
                  <a:lnTo>
                    <a:pt x="63" y="618"/>
                  </a:lnTo>
                  <a:lnTo>
                    <a:pt x="66" y="618"/>
                  </a:lnTo>
                  <a:lnTo>
                    <a:pt x="66" y="618"/>
                  </a:lnTo>
                  <a:lnTo>
                    <a:pt x="68" y="618"/>
                  </a:lnTo>
                  <a:lnTo>
                    <a:pt x="68" y="618"/>
                  </a:lnTo>
                  <a:lnTo>
                    <a:pt x="71" y="621"/>
                  </a:lnTo>
                  <a:lnTo>
                    <a:pt x="73" y="621"/>
                  </a:lnTo>
                  <a:lnTo>
                    <a:pt x="73" y="621"/>
                  </a:lnTo>
                  <a:lnTo>
                    <a:pt x="75" y="621"/>
                  </a:lnTo>
                  <a:lnTo>
                    <a:pt x="75" y="621"/>
                  </a:lnTo>
                  <a:lnTo>
                    <a:pt x="75" y="621"/>
                  </a:lnTo>
                  <a:lnTo>
                    <a:pt x="78" y="621"/>
                  </a:lnTo>
                  <a:lnTo>
                    <a:pt x="78" y="621"/>
                  </a:lnTo>
                  <a:lnTo>
                    <a:pt x="78" y="618"/>
                  </a:lnTo>
                  <a:lnTo>
                    <a:pt x="80" y="618"/>
                  </a:lnTo>
                  <a:lnTo>
                    <a:pt x="80" y="618"/>
                  </a:lnTo>
                  <a:lnTo>
                    <a:pt x="82" y="618"/>
                  </a:lnTo>
                  <a:lnTo>
                    <a:pt x="82" y="618"/>
                  </a:lnTo>
                  <a:lnTo>
                    <a:pt x="85" y="618"/>
                  </a:lnTo>
                  <a:lnTo>
                    <a:pt x="85" y="618"/>
                  </a:lnTo>
                  <a:lnTo>
                    <a:pt x="85" y="616"/>
                  </a:lnTo>
                  <a:lnTo>
                    <a:pt x="87" y="616"/>
                  </a:lnTo>
                  <a:lnTo>
                    <a:pt x="87" y="616"/>
                  </a:lnTo>
                  <a:lnTo>
                    <a:pt x="87" y="616"/>
                  </a:lnTo>
                  <a:lnTo>
                    <a:pt x="89" y="616"/>
                  </a:lnTo>
                  <a:lnTo>
                    <a:pt x="89" y="616"/>
                  </a:lnTo>
                  <a:lnTo>
                    <a:pt x="89" y="616"/>
                  </a:lnTo>
                  <a:lnTo>
                    <a:pt x="89" y="616"/>
                  </a:lnTo>
                  <a:lnTo>
                    <a:pt x="89" y="616"/>
                  </a:lnTo>
                  <a:lnTo>
                    <a:pt x="92" y="616"/>
                  </a:lnTo>
                  <a:lnTo>
                    <a:pt x="94" y="616"/>
                  </a:lnTo>
                  <a:lnTo>
                    <a:pt x="94" y="616"/>
                  </a:lnTo>
                  <a:lnTo>
                    <a:pt x="97" y="616"/>
                  </a:lnTo>
                  <a:lnTo>
                    <a:pt x="99" y="616"/>
                  </a:lnTo>
                  <a:lnTo>
                    <a:pt x="99" y="616"/>
                  </a:lnTo>
                  <a:lnTo>
                    <a:pt x="106" y="616"/>
                  </a:lnTo>
                  <a:lnTo>
                    <a:pt x="106" y="613"/>
                  </a:lnTo>
                  <a:lnTo>
                    <a:pt x="106" y="613"/>
                  </a:lnTo>
                  <a:lnTo>
                    <a:pt x="106" y="613"/>
                  </a:lnTo>
                  <a:lnTo>
                    <a:pt x="106" y="613"/>
                  </a:lnTo>
                  <a:lnTo>
                    <a:pt x="106" y="613"/>
                  </a:lnTo>
                  <a:lnTo>
                    <a:pt x="106" y="611"/>
                  </a:lnTo>
                  <a:lnTo>
                    <a:pt x="106" y="611"/>
                  </a:lnTo>
                  <a:lnTo>
                    <a:pt x="106" y="611"/>
                  </a:lnTo>
                  <a:lnTo>
                    <a:pt x="106" y="611"/>
                  </a:lnTo>
                  <a:lnTo>
                    <a:pt x="106" y="611"/>
                  </a:lnTo>
                  <a:lnTo>
                    <a:pt x="108" y="611"/>
                  </a:lnTo>
                  <a:lnTo>
                    <a:pt x="108" y="611"/>
                  </a:lnTo>
                  <a:lnTo>
                    <a:pt x="108" y="611"/>
                  </a:lnTo>
                  <a:lnTo>
                    <a:pt x="108" y="611"/>
                  </a:lnTo>
                  <a:lnTo>
                    <a:pt x="108" y="611"/>
                  </a:lnTo>
                  <a:lnTo>
                    <a:pt x="111" y="611"/>
                  </a:lnTo>
                  <a:lnTo>
                    <a:pt x="111" y="611"/>
                  </a:lnTo>
                  <a:lnTo>
                    <a:pt x="111" y="611"/>
                  </a:lnTo>
                  <a:lnTo>
                    <a:pt x="111" y="611"/>
                  </a:lnTo>
                  <a:lnTo>
                    <a:pt x="111" y="611"/>
                  </a:lnTo>
                  <a:lnTo>
                    <a:pt x="111" y="611"/>
                  </a:lnTo>
                  <a:lnTo>
                    <a:pt x="111" y="609"/>
                  </a:lnTo>
                  <a:lnTo>
                    <a:pt x="113" y="609"/>
                  </a:lnTo>
                  <a:lnTo>
                    <a:pt x="113" y="609"/>
                  </a:lnTo>
                  <a:lnTo>
                    <a:pt x="113" y="609"/>
                  </a:lnTo>
                  <a:lnTo>
                    <a:pt x="115" y="609"/>
                  </a:lnTo>
                  <a:lnTo>
                    <a:pt x="115" y="611"/>
                  </a:lnTo>
                  <a:lnTo>
                    <a:pt x="115" y="611"/>
                  </a:lnTo>
                  <a:lnTo>
                    <a:pt x="115" y="611"/>
                  </a:lnTo>
                  <a:lnTo>
                    <a:pt x="115" y="611"/>
                  </a:lnTo>
                  <a:lnTo>
                    <a:pt x="118" y="611"/>
                  </a:lnTo>
                  <a:lnTo>
                    <a:pt x="127" y="611"/>
                  </a:lnTo>
                  <a:lnTo>
                    <a:pt x="127" y="611"/>
                  </a:lnTo>
                  <a:lnTo>
                    <a:pt x="130" y="611"/>
                  </a:lnTo>
                  <a:lnTo>
                    <a:pt x="130" y="611"/>
                  </a:lnTo>
                  <a:lnTo>
                    <a:pt x="130" y="611"/>
                  </a:lnTo>
                  <a:lnTo>
                    <a:pt x="132" y="611"/>
                  </a:lnTo>
                  <a:lnTo>
                    <a:pt x="132" y="611"/>
                  </a:lnTo>
                  <a:lnTo>
                    <a:pt x="134" y="611"/>
                  </a:lnTo>
                  <a:lnTo>
                    <a:pt x="137" y="611"/>
                  </a:lnTo>
                  <a:lnTo>
                    <a:pt x="137" y="611"/>
                  </a:lnTo>
                  <a:lnTo>
                    <a:pt x="139" y="611"/>
                  </a:lnTo>
                  <a:lnTo>
                    <a:pt x="139" y="611"/>
                  </a:lnTo>
                  <a:lnTo>
                    <a:pt x="139" y="611"/>
                  </a:lnTo>
                  <a:lnTo>
                    <a:pt x="139" y="611"/>
                  </a:lnTo>
                  <a:lnTo>
                    <a:pt x="141" y="611"/>
                  </a:lnTo>
                  <a:lnTo>
                    <a:pt x="141" y="611"/>
                  </a:lnTo>
                  <a:lnTo>
                    <a:pt x="141" y="611"/>
                  </a:lnTo>
                  <a:lnTo>
                    <a:pt x="144" y="611"/>
                  </a:lnTo>
                  <a:lnTo>
                    <a:pt x="146" y="611"/>
                  </a:lnTo>
                  <a:lnTo>
                    <a:pt x="146" y="611"/>
                  </a:lnTo>
                  <a:lnTo>
                    <a:pt x="149" y="613"/>
                  </a:lnTo>
                  <a:lnTo>
                    <a:pt x="149" y="613"/>
                  </a:lnTo>
                  <a:lnTo>
                    <a:pt x="146" y="613"/>
                  </a:lnTo>
                  <a:lnTo>
                    <a:pt x="149" y="613"/>
                  </a:lnTo>
                  <a:lnTo>
                    <a:pt x="149" y="616"/>
                  </a:lnTo>
                  <a:lnTo>
                    <a:pt x="151" y="616"/>
                  </a:lnTo>
                  <a:lnTo>
                    <a:pt x="151" y="616"/>
                  </a:lnTo>
                  <a:lnTo>
                    <a:pt x="151" y="616"/>
                  </a:lnTo>
                  <a:lnTo>
                    <a:pt x="151" y="616"/>
                  </a:lnTo>
                  <a:lnTo>
                    <a:pt x="151" y="616"/>
                  </a:lnTo>
                  <a:lnTo>
                    <a:pt x="151" y="618"/>
                  </a:lnTo>
                  <a:lnTo>
                    <a:pt x="153" y="618"/>
                  </a:lnTo>
                  <a:lnTo>
                    <a:pt x="153" y="618"/>
                  </a:lnTo>
                  <a:lnTo>
                    <a:pt x="153" y="618"/>
                  </a:lnTo>
                  <a:lnTo>
                    <a:pt x="156" y="618"/>
                  </a:lnTo>
                  <a:lnTo>
                    <a:pt x="156" y="618"/>
                  </a:lnTo>
                  <a:lnTo>
                    <a:pt x="156" y="621"/>
                  </a:lnTo>
                  <a:lnTo>
                    <a:pt x="158" y="623"/>
                  </a:lnTo>
                  <a:lnTo>
                    <a:pt x="160" y="625"/>
                  </a:lnTo>
                  <a:lnTo>
                    <a:pt x="163" y="625"/>
                  </a:lnTo>
                  <a:lnTo>
                    <a:pt x="163" y="625"/>
                  </a:lnTo>
                  <a:lnTo>
                    <a:pt x="165" y="628"/>
                  </a:lnTo>
                  <a:lnTo>
                    <a:pt x="165" y="628"/>
                  </a:lnTo>
                  <a:lnTo>
                    <a:pt x="165" y="628"/>
                  </a:lnTo>
                  <a:lnTo>
                    <a:pt x="168" y="628"/>
                  </a:lnTo>
                  <a:lnTo>
                    <a:pt x="168" y="628"/>
                  </a:lnTo>
                  <a:lnTo>
                    <a:pt x="168" y="630"/>
                  </a:lnTo>
                  <a:lnTo>
                    <a:pt x="168" y="630"/>
                  </a:lnTo>
                  <a:lnTo>
                    <a:pt x="168" y="630"/>
                  </a:lnTo>
                  <a:lnTo>
                    <a:pt x="168" y="630"/>
                  </a:lnTo>
                  <a:lnTo>
                    <a:pt x="168" y="632"/>
                  </a:lnTo>
                  <a:lnTo>
                    <a:pt x="168" y="632"/>
                  </a:lnTo>
                  <a:lnTo>
                    <a:pt x="168" y="632"/>
                  </a:lnTo>
                  <a:lnTo>
                    <a:pt x="168" y="632"/>
                  </a:lnTo>
                  <a:lnTo>
                    <a:pt x="168" y="635"/>
                  </a:lnTo>
                  <a:lnTo>
                    <a:pt x="168" y="635"/>
                  </a:lnTo>
                  <a:lnTo>
                    <a:pt x="170" y="635"/>
                  </a:lnTo>
                  <a:lnTo>
                    <a:pt x="170" y="635"/>
                  </a:lnTo>
                  <a:lnTo>
                    <a:pt x="172" y="637"/>
                  </a:lnTo>
                  <a:lnTo>
                    <a:pt x="172" y="637"/>
                  </a:lnTo>
                  <a:lnTo>
                    <a:pt x="172" y="637"/>
                  </a:lnTo>
                  <a:lnTo>
                    <a:pt x="172" y="639"/>
                  </a:lnTo>
                  <a:lnTo>
                    <a:pt x="172" y="639"/>
                  </a:lnTo>
                  <a:lnTo>
                    <a:pt x="172" y="639"/>
                  </a:lnTo>
                  <a:lnTo>
                    <a:pt x="175" y="639"/>
                  </a:lnTo>
                  <a:lnTo>
                    <a:pt x="175" y="639"/>
                  </a:lnTo>
                  <a:lnTo>
                    <a:pt x="175" y="639"/>
                  </a:lnTo>
                  <a:lnTo>
                    <a:pt x="175" y="639"/>
                  </a:lnTo>
                  <a:lnTo>
                    <a:pt x="175" y="639"/>
                  </a:lnTo>
                  <a:lnTo>
                    <a:pt x="177" y="639"/>
                  </a:lnTo>
                  <a:lnTo>
                    <a:pt x="177" y="639"/>
                  </a:lnTo>
                  <a:lnTo>
                    <a:pt x="177" y="639"/>
                  </a:lnTo>
                  <a:lnTo>
                    <a:pt x="179" y="637"/>
                  </a:lnTo>
                  <a:lnTo>
                    <a:pt x="179" y="637"/>
                  </a:lnTo>
                  <a:lnTo>
                    <a:pt x="179" y="637"/>
                  </a:lnTo>
                  <a:lnTo>
                    <a:pt x="179" y="637"/>
                  </a:lnTo>
                  <a:lnTo>
                    <a:pt x="179" y="637"/>
                  </a:lnTo>
                  <a:lnTo>
                    <a:pt x="182" y="637"/>
                  </a:lnTo>
                  <a:lnTo>
                    <a:pt x="182" y="637"/>
                  </a:lnTo>
                  <a:lnTo>
                    <a:pt x="179" y="637"/>
                  </a:lnTo>
                  <a:lnTo>
                    <a:pt x="179" y="639"/>
                  </a:lnTo>
                  <a:lnTo>
                    <a:pt x="179" y="639"/>
                  </a:lnTo>
                  <a:lnTo>
                    <a:pt x="182" y="639"/>
                  </a:lnTo>
                  <a:lnTo>
                    <a:pt x="182" y="639"/>
                  </a:lnTo>
                  <a:lnTo>
                    <a:pt x="182" y="639"/>
                  </a:lnTo>
                  <a:lnTo>
                    <a:pt x="182" y="639"/>
                  </a:lnTo>
                  <a:lnTo>
                    <a:pt x="182" y="639"/>
                  </a:lnTo>
                  <a:lnTo>
                    <a:pt x="182" y="639"/>
                  </a:lnTo>
                  <a:lnTo>
                    <a:pt x="182" y="639"/>
                  </a:lnTo>
                  <a:lnTo>
                    <a:pt x="182" y="642"/>
                  </a:lnTo>
                  <a:lnTo>
                    <a:pt x="182" y="642"/>
                  </a:lnTo>
                  <a:lnTo>
                    <a:pt x="182" y="642"/>
                  </a:lnTo>
                  <a:lnTo>
                    <a:pt x="182" y="642"/>
                  </a:lnTo>
                  <a:lnTo>
                    <a:pt x="184" y="642"/>
                  </a:lnTo>
                  <a:lnTo>
                    <a:pt x="184" y="642"/>
                  </a:lnTo>
                  <a:lnTo>
                    <a:pt x="184" y="639"/>
                  </a:lnTo>
                  <a:lnTo>
                    <a:pt x="184" y="639"/>
                  </a:lnTo>
                  <a:lnTo>
                    <a:pt x="186" y="639"/>
                  </a:lnTo>
                  <a:lnTo>
                    <a:pt x="186" y="639"/>
                  </a:lnTo>
                  <a:lnTo>
                    <a:pt x="186" y="639"/>
                  </a:lnTo>
                  <a:lnTo>
                    <a:pt x="189" y="639"/>
                  </a:lnTo>
                  <a:lnTo>
                    <a:pt x="191" y="639"/>
                  </a:lnTo>
                  <a:lnTo>
                    <a:pt x="191" y="639"/>
                  </a:lnTo>
                  <a:lnTo>
                    <a:pt x="191" y="639"/>
                  </a:lnTo>
                  <a:lnTo>
                    <a:pt x="194" y="639"/>
                  </a:lnTo>
                  <a:lnTo>
                    <a:pt x="194" y="639"/>
                  </a:lnTo>
                  <a:lnTo>
                    <a:pt x="194" y="639"/>
                  </a:lnTo>
                  <a:lnTo>
                    <a:pt x="191" y="642"/>
                  </a:lnTo>
                  <a:lnTo>
                    <a:pt x="191" y="642"/>
                  </a:lnTo>
                  <a:lnTo>
                    <a:pt x="194" y="642"/>
                  </a:lnTo>
                  <a:lnTo>
                    <a:pt x="194" y="642"/>
                  </a:lnTo>
                  <a:lnTo>
                    <a:pt x="196" y="642"/>
                  </a:lnTo>
                  <a:lnTo>
                    <a:pt x="196" y="642"/>
                  </a:lnTo>
                  <a:lnTo>
                    <a:pt x="196" y="642"/>
                  </a:lnTo>
                  <a:lnTo>
                    <a:pt x="196" y="642"/>
                  </a:lnTo>
                  <a:lnTo>
                    <a:pt x="198" y="644"/>
                  </a:lnTo>
                  <a:lnTo>
                    <a:pt x="198" y="644"/>
                  </a:lnTo>
                  <a:lnTo>
                    <a:pt x="198" y="644"/>
                  </a:lnTo>
                  <a:lnTo>
                    <a:pt x="198" y="647"/>
                  </a:lnTo>
                  <a:lnTo>
                    <a:pt x="198" y="647"/>
                  </a:lnTo>
                  <a:lnTo>
                    <a:pt x="198" y="649"/>
                  </a:lnTo>
                  <a:lnTo>
                    <a:pt x="198" y="649"/>
                  </a:lnTo>
                  <a:lnTo>
                    <a:pt x="201" y="649"/>
                  </a:lnTo>
                  <a:lnTo>
                    <a:pt x="201" y="649"/>
                  </a:lnTo>
                  <a:lnTo>
                    <a:pt x="201" y="651"/>
                  </a:lnTo>
                  <a:lnTo>
                    <a:pt x="203" y="651"/>
                  </a:lnTo>
                  <a:lnTo>
                    <a:pt x="203" y="651"/>
                  </a:lnTo>
                  <a:lnTo>
                    <a:pt x="203" y="651"/>
                  </a:lnTo>
                  <a:lnTo>
                    <a:pt x="201" y="654"/>
                  </a:lnTo>
                  <a:lnTo>
                    <a:pt x="201" y="654"/>
                  </a:lnTo>
                  <a:lnTo>
                    <a:pt x="203" y="654"/>
                  </a:lnTo>
                  <a:lnTo>
                    <a:pt x="203" y="654"/>
                  </a:lnTo>
                  <a:lnTo>
                    <a:pt x="203" y="656"/>
                  </a:lnTo>
                  <a:lnTo>
                    <a:pt x="203" y="656"/>
                  </a:lnTo>
                  <a:lnTo>
                    <a:pt x="203" y="656"/>
                  </a:lnTo>
                  <a:lnTo>
                    <a:pt x="203" y="658"/>
                  </a:lnTo>
                  <a:lnTo>
                    <a:pt x="203" y="658"/>
                  </a:lnTo>
                  <a:lnTo>
                    <a:pt x="203" y="658"/>
                  </a:lnTo>
                  <a:lnTo>
                    <a:pt x="203" y="658"/>
                  </a:lnTo>
                  <a:lnTo>
                    <a:pt x="203" y="661"/>
                  </a:lnTo>
                  <a:lnTo>
                    <a:pt x="203" y="661"/>
                  </a:lnTo>
                  <a:lnTo>
                    <a:pt x="203" y="661"/>
                  </a:lnTo>
                  <a:lnTo>
                    <a:pt x="205" y="661"/>
                  </a:lnTo>
                  <a:lnTo>
                    <a:pt x="205" y="661"/>
                  </a:lnTo>
                  <a:lnTo>
                    <a:pt x="205" y="661"/>
                  </a:lnTo>
                  <a:lnTo>
                    <a:pt x="205" y="663"/>
                  </a:lnTo>
                  <a:lnTo>
                    <a:pt x="208" y="663"/>
                  </a:lnTo>
                  <a:lnTo>
                    <a:pt x="208" y="663"/>
                  </a:lnTo>
                  <a:lnTo>
                    <a:pt x="208" y="663"/>
                  </a:lnTo>
                  <a:lnTo>
                    <a:pt x="205" y="665"/>
                  </a:lnTo>
                  <a:lnTo>
                    <a:pt x="205" y="665"/>
                  </a:lnTo>
                  <a:lnTo>
                    <a:pt x="205" y="665"/>
                  </a:lnTo>
                  <a:lnTo>
                    <a:pt x="205" y="665"/>
                  </a:lnTo>
                  <a:lnTo>
                    <a:pt x="205" y="668"/>
                  </a:lnTo>
                  <a:lnTo>
                    <a:pt x="208" y="668"/>
                  </a:lnTo>
                  <a:lnTo>
                    <a:pt x="208" y="668"/>
                  </a:lnTo>
                  <a:lnTo>
                    <a:pt x="210" y="668"/>
                  </a:lnTo>
                  <a:lnTo>
                    <a:pt x="210" y="668"/>
                  </a:lnTo>
                  <a:lnTo>
                    <a:pt x="210" y="668"/>
                  </a:lnTo>
                  <a:lnTo>
                    <a:pt x="210" y="668"/>
                  </a:lnTo>
                  <a:lnTo>
                    <a:pt x="212" y="668"/>
                  </a:lnTo>
                  <a:lnTo>
                    <a:pt x="212" y="670"/>
                  </a:lnTo>
                  <a:lnTo>
                    <a:pt x="212" y="670"/>
                  </a:lnTo>
                  <a:lnTo>
                    <a:pt x="215" y="670"/>
                  </a:lnTo>
                  <a:lnTo>
                    <a:pt x="215" y="670"/>
                  </a:lnTo>
                  <a:lnTo>
                    <a:pt x="215" y="673"/>
                  </a:lnTo>
                  <a:lnTo>
                    <a:pt x="215" y="675"/>
                  </a:lnTo>
                  <a:lnTo>
                    <a:pt x="215" y="675"/>
                  </a:lnTo>
                  <a:lnTo>
                    <a:pt x="215" y="675"/>
                  </a:lnTo>
                  <a:lnTo>
                    <a:pt x="215" y="675"/>
                  </a:lnTo>
                  <a:lnTo>
                    <a:pt x="215" y="675"/>
                  </a:lnTo>
                  <a:lnTo>
                    <a:pt x="217" y="675"/>
                  </a:lnTo>
                  <a:lnTo>
                    <a:pt x="217" y="675"/>
                  </a:lnTo>
                  <a:lnTo>
                    <a:pt x="217" y="675"/>
                  </a:lnTo>
                  <a:lnTo>
                    <a:pt x="220" y="675"/>
                  </a:lnTo>
                  <a:lnTo>
                    <a:pt x="220" y="675"/>
                  </a:lnTo>
                  <a:lnTo>
                    <a:pt x="220" y="675"/>
                  </a:lnTo>
                  <a:lnTo>
                    <a:pt x="222" y="675"/>
                  </a:lnTo>
                  <a:lnTo>
                    <a:pt x="222" y="675"/>
                  </a:lnTo>
                  <a:lnTo>
                    <a:pt x="222" y="677"/>
                  </a:lnTo>
                  <a:lnTo>
                    <a:pt x="222" y="677"/>
                  </a:lnTo>
                  <a:lnTo>
                    <a:pt x="222" y="677"/>
                  </a:lnTo>
                  <a:lnTo>
                    <a:pt x="222" y="677"/>
                  </a:lnTo>
                  <a:lnTo>
                    <a:pt x="222" y="677"/>
                  </a:lnTo>
                  <a:lnTo>
                    <a:pt x="222" y="680"/>
                  </a:lnTo>
                  <a:lnTo>
                    <a:pt x="222" y="682"/>
                  </a:lnTo>
                  <a:lnTo>
                    <a:pt x="224" y="682"/>
                  </a:lnTo>
                  <a:lnTo>
                    <a:pt x="224" y="682"/>
                  </a:lnTo>
                  <a:lnTo>
                    <a:pt x="227" y="684"/>
                  </a:lnTo>
                  <a:lnTo>
                    <a:pt x="227" y="687"/>
                  </a:lnTo>
                  <a:lnTo>
                    <a:pt x="229" y="687"/>
                  </a:lnTo>
                  <a:lnTo>
                    <a:pt x="227" y="687"/>
                  </a:lnTo>
                  <a:lnTo>
                    <a:pt x="227" y="687"/>
                  </a:lnTo>
                  <a:lnTo>
                    <a:pt x="224" y="687"/>
                  </a:lnTo>
                  <a:lnTo>
                    <a:pt x="224" y="687"/>
                  </a:lnTo>
                  <a:lnTo>
                    <a:pt x="224" y="689"/>
                  </a:lnTo>
                  <a:lnTo>
                    <a:pt x="227" y="689"/>
                  </a:lnTo>
                  <a:lnTo>
                    <a:pt x="227" y="689"/>
                  </a:lnTo>
                  <a:lnTo>
                    <a:pt x="227" y="689"/>
                  </a:lnTo>
                  <a:lnTo>
                    <a:pt x="227" y="689"/>
                  </a:lnTo>
                  <a:lnTo>
                    <a:pt x="229" y="689"/>
                  </a:lnTo>
                  <a:lnTo>
                    <a:pt x="229" y="689"/>
                  </a:lnTo>
                  <a:lnTo>
                    <a:pt x="229" y="689"/>
                  </a:lnTo>
                  <a:lnTo>
                    <a:pt x="229" y="692"/>
                  </a:lnTo>
                  <a:lnTo>
                    <a:pt x="231" y="692"/>
                  </a:lnTo>
                  <a:lnTo>
                    <a:pt x="231" y="692"/>
                  </a:lnTo>
                  <a:lnTo>
                    <a:pt x="231" y="692"/>
                  </a:lnTo>
                  <a:lnTo>
                    <a:pt x="231" y="694"/>
                  </a:lnTo>
                  <a:lnTo>
                    <a:pt x="231" y="694"/>
                  </a:lnTo>
                  <a:lnTo>
                    <a:pt x="231" y="694"/>
                  </a:lnTo>
                  <a:lnTo>
                    <a:pt x="231" y="694"/>
                  </a:lnTo>
                  <a:lnTo>
                    <a:pt x="231" y="694"/>
                  </a:lnTo>
                  <a:lnTo>
                    <a:pt x="231" y="694"/>
                  </a:lnTo>
                  <a:lnTo>
                    <a:pt x="234" y="696"/>
                  </a:lnTo>
                  <a:lnTo>
                    <a:pt x="236" y="696"/>
                  </a:lnTo>
                  <a:lnTo>
                    <a:pt x="236" y="696"/>
                  </a:lnTo>
                  <a:lnTo>
                    <a:pt x="236" y="696"/>
                  </a:lnTo>
                  <a:lnTo>
                    <a:pt x="238" y="696"/>
                  </a:lnTo>
                  <a:lnTo>
                    <a:pt x="238" y="696"/>
                  </a:lnTo>
                  <a:lnTo>
                    <a:pt x="238" y="696"/>
                  </a:lnTo>
                  <a:lnTo>
                    <a:pt x="238" y="696"/>
                  </a:lnTo>
                  <a:lnTo>
                    <a:pt x="241" y="699"/>
                  </a:lnTo>
                  <a:lnTo>
                    <a:pt x="243" y="699"/>
                  </a:lnTo>
                  <a:lnTo>
                    <a:pt x="243" y="701"/>
                  </a:lnTo>
                  <a:lnTo>
                    <a:pt x="246" y="701"/>
                  </a:lnTo>
                  <a:lnTo>
                    <a:pt x="246" y="701"/>
                  </a:lnTo>
                  <a:lnTo>
                    <a:pt x="246" y="701"/>
                  </a:lnTo>
                  <a:lnTo>
                    <a:pt x="248" y="701"/>
                  </a:lnTo>
                  <a:lnTo>
                    <a:pt x="248" y="703"/>
                  </a:lnTo>
                  <a:lnTo>
                    <a:pt x="248" y="706"/>
                  </a:lnTo>
                  <a:lnTo>
                    <a:pt x="248" y="708"/>
                  </a:lnTo>
                  <a:lnTo>
                    <a:pt x="248" y="708"/>
                  </a:lnTo>
                  <a:lnTo>
                    <a:pt x="250" y="710"/>
                  </a:lnTo>
                  <a:lnTo>
                    <a:pt x="253" y="710"/>
                  </a:lnTo>
                  <a:lnTo>
                    <a:pt x="255" y="713"/>
                  </a:lnTo>
                  <a:lnTo>
                    <a:pt x="257" y="715"/>
                  </a:lnTo>
                  <a:lnTo>
                    <a:pt x="260" y="715"/>
                  </a:lnTo>
                  <a:lnTo>
                    <a:pt x="260" y="715"/>
                  </a:lnTo>
                  <a:lnTo>
                    <a:pt x="262" y="715"/>
                  </a:lnTo>
                  <a:lnTo>
                    <a:pt x="265" y="715"/>
                  </a:lnTo>
                  <a:lnTo>
                    <a:pt x="265" y="715"/>
                  </a:lnTo>
                  <a:lnTo>
                    <a:pt x="265" y="715"/>
                  </a:lnTo>
                  <a:lnTo>
                    <a:pt x="267" y="718"/>
                  </a:lnTo>
                  <a:lnTo>
                    <a:pt x="269" y="718"/>
                  </a:lnTo>
                  <a:lnTo>
                    <a:pt x="269" y="715"/>
                  </a:lnTo>
                  <a:lnTo>
                    <a:pt x="269" y="715"/>
                  </a:lnTo>
                  <a:lnTo>
                    <a:pt x="269" y="715"/>
                  </a:lnTo>
                  <a:lnTo>
                    <a:pt x="272" y="715"/>
                  </a:lnTo>
                  <a:lnTo>
                    <a:pt x="272" y="715"/>
                  </a:lnTo>
                  <a:lnTo>
                    <a:pt x="272" y="715"/>
                  </a:lnTo>
                  <a:lnTo>
                    <a:pt x="274" y="715"/>
                  </a:lnTo>
                  <a:lnTo>
                    <a:pt x="274" y="713"/>
                  </a:lnTo>
                  <a:lnTo>
                    <a:pt x="276" y="713"/>
                  </a:lnTo>
                  <a:lnTo>
                    <a:pt x="279" y="710"/>
                  </a:lnTo>
                  <a:lnTo>
                    <a:pt x="279" y="710"/>
                  </a:lnTo>
                  <a:lnTo>
                    <a:pt x="279" y="710"/>
                  </a:lnTo>
                  <a:lnTo>
                    <a:pt x="281" y="710"/>
                  </a:lnTo>
                  <a:lnTo>
                    <a:pt x="281" y="708"/>
                  </a:lnTo>
                  <a:lnTo>
                    <a:pt x="281" y="708"/>
                  </a:lnTo>
                  <a:lnTo>
                    <a:pt x="281" y="708"/>
                  </a:lnTo>
                  <a:lnTo>
                    <a:pt x="281" y="708"/>
                  </a:lnTo>
                  <a:lnTo>
                    <a:pt x="281" y="708"/>
                  </a:lnTo>
                  <a:lnTo>
                    <a:pt x="281" y="708"/>
                  </a:lnTo>
                  <a:lnTo>
                    <a:pt x="281" y="708"/>
                  </a:lnTo>
                  <a:lnTo>
                    <a:pt x="281" y="708"/>
                  </a:lnTo>
                  <a:lnTo>
                    <a:pt x="281" y="706"/>
                  </a:lnTo>
                  <a:lnTo>
                    <a:pt x="281" y="706"/>
                  </a:lnTo>
                  <a:lnTo>
                    <a:pt x="281" y="706"/>
                  </a:lnTo>
                  <a:lnTo>
                    <a:pt x="281" y="703"/>
                  </a:lnTo>
                  <a:lnTo>
                    <a:pt x="281" y="703"/>
                  </a:lnTo>
                  <a:lnTo>
                    <a:pt x="283" y="703"/>
                  </a:lnTo>
                  <a:lnTo>
                    <a:pt x="283" y="703"/>
                  </a:lnTo>
                  <a:lnTo>
                    <a:pt x="283" y="701"/>
                  </a:lnTo>
                  <a:lnTo>
                    <a:pt x="281" y="701"/>
                  </a:lnTo>
                  <a:lnTo>
                    <a:pt x="281" y="701"/>
                  </a:lnTo>
                  <a:lnTo>
                    <a:pt x="281" y="699"/>
                  </a:lnTo>
                  <a:lnTo>
                    <a:pt x="281" y="699"/>
                  </a:lnTo>
                  <a:lnTo>
                    <a:pt x="281" y="699"/>
                  </a:lnTo>
                  <a:lnTo>
                    <a:pt x="281" y="701"/>
                  </a:lnTo>
                  <a:lnTo>
                    <a:pt x="279" y="699"/>
                  </a:lnTo>
                  <a:lnTo>
                    <a:pt x="279" y="699"/>
                  </a:lnTo>
                  <a:lnTo>
                    <a:pt x="281" y="699"/>
                  </a:lnTo>
                  <a:lnTo>
                    <a:pt x="281" y="696"/>
                  </a:lnTo>
                  <a:lnTo>
                    <a:pt x="281" y="694"/>
                  </a:lnTo>
                  <a:lnTo>
                    <a:pt x="281" y="694"/>
                  </a:lnTo>
                  <a:lnTo>
                    <a:pt x="281" y="694"/>
                  </a:lnTo>
                  <a:lnTo>
                    <a:pt x="281" y="692"/>
                  </a:lnTo>
                  <a:lnTo>
                    <a:pt x="281" y="689"/>
                  </a:lnTo>
                  <a:lnTo>
                    <a:pt x="281" y="687"/>
                  </a:lnTo>
                  <a:lnTo>
                    <a:pt x="281" y="687"/>
                  </a:lnTo>
                  <a:lnTo>
                    <a:pt x="283" y="682"/>
                  </a:lnTo>
                  <a:lnTo>
                    <a:pt x="286" y="677"/>
                  </a:lnTo>
                  <a:lnTo>
                    <a:pt x="286" y="677"/>
                  </a:lnTo>
                  <a:lnTo>
                    <a:pt x="286" y="675"/>
                  </a:lnTo>
                  <a:lnTo>
                    <a:pt x="286" y="675"/>
                  </a:lnTo>
                  <a:lnTo>
                    <a:pt x="286" y="673"/>
                  </a:lnTo>
                  <a:lnTo>
                    <a:pt x="288" y="673"/>
                  </a:lnTo>
                  <a:lnTo>
                    <a:pt x="288" y="673"/>
                  </a:lnTo>
                  <a:lnTo>
                    <a:pt x="291" y="673"/>
                  </a:lnTo>
                  <a:lnTo>
                    <a:pt x="291" y="673"/>
                  </a:lnTo>
                  <a:lnTo>
                    <a:pt x="293" y="673"/>
                  </a:lnTo>
                  <a:lnTo>
                    <a:pt x="295" y="670"/>
                  </a:lnTo>
                  <a:lnTo>
                    <a:pt x="295" y="670"/>
                  </a:lnTo>
                  <a:lnTo>
                    <a:pt x="298" y="670"/>
                  </a:lnTo>
                  <a:lnTo>
                    <a:pt x="298" y="670"/>
                  </a:lnTo>
                  <a:lnTo>
                    <a:pt x="298" y="668"/>
                  </a:lnTo>
                  <a:lnTo>
                    <a:pt x="298" y="668"/>
                  </a:lnTo>
                  <a:lnTo>
                    <a:pt x="298" y="668"/>
                  </a:lnTo>
                  <a:lnTo>
                    <a:pt x="298" y="668"/>
                  </a:lnTo>
                  <a:lnTo>
                    <a:pt x="298" y="668"/>
                  </a:lnTo>
                  <a:lnTo>
                    <a:pt x="298" y="668"/>
                  </a:lnTo>
                  <a:lnTo>
                    <a:pt x="298" y="668"/>
                  </a:lnTo>
                  <a:lnTo>
                    <a:pt x="298" y="668"/>
                  </a:lnTo>
                  <a:lnTo>
                    <a:pt x="298" y="668"/>
                  </a:lnTo>
                  <a:lnTo>
                    <a:pt x="298" y="668"/>
                  </a:lnTo>
                  <a:lnTo>
                    <a:pt x="298" y="668"/>
                  </a:lnTo>
                  <a:lnTo>
                    <a:pt x="302" y="668"/>
                  </a:lnTo>
                  <a:lnTo>
                    <a:pt x="302" y="668"/>
                  </a:lnTo>
                  <a:lnTo>
                    <a:pt x="305" y="668"/>
                  </a:lnTo>
                  <a:lnTo>
                    <a:pt x="309" y="677"/>
                  </a:lnTo>
                  <a:lnTo>
                    <a:pt x="309" y="677"/>
                  </a:lnTo>
                  <a:lnTo>
                    <a:pt x="324" y="687"/>
                  </a:lnTo>
                  <a:lnTo>
                    <a:pt x="326" y="689"/>
                  </a:lnTo>
                  <a:lnTo>
                    <a:pt x="326" y="692"/>
                  </a:lnTo>
                  <a:lnTo>
                    <a:pt x="328" y="694"/>
                  </a:lnTo>
                  <a:lnTo>
                    <a:pt x="331" y="696"/>
                  </a:lnTo>
                  <a:lnTo>
                    <a:pt x="331" y="696"/>
                  </a:lnTo>
                  <a:lnTo>
                    <a:pt x="331" y="692"/>
                  </a:lnTo>
                  <a:lnTo>
                    <a:pt x="333" y="692"/>
                  </a:lnTo>
                  <a:lnTo>
                    <a:pt x="333" y="689"/>
                  </a:lnTo>
                  <a:lnTo>
                    <a:pt x="333" y="689"/>
                  </a:lnTo>
                  <a:lnTo>
                    <a:pt x="336" y="687"/>
                  </a:lnTo>
                  <a:lnTo>
                    <a:pt x="336" y="687"/>
                  </a:lnTo>
                  <a:lnTo>
                    <a:pt x="336" y="684"/>
                  </a:lnTo>
                  <a:lnTo>
                    <a:pt x="336" y="684"/>
                  </a:lnTo>
                  <a:lnTo>
                    <a:pt x="338" y="684"/>
                  </a:lnTo>
                  <a:lnTo>
                    <a:pt x="338" y="684"/>
                  </a:lnTo>
                  <a:lnTo>
                    <a:pt x="338" y="684"/>
                  </a:lnTo>
                  <a:lnTo>
                    <a:pt x="338" y="684"/>
                  </a:lnTo>
                  <a:lnTo>
                    <a:pt x="340" y="684"/>
                  </a:lnTo>
                  <a:lnTo>
                    <a:pt x="340" y="682"/>
                  </a:lnTo>
                  <a:lnTo>
                    <a:pt x="340" y="680"/>
                  </a:lnTo>
                  <a:lnTo>
                    <a:pt x="340" y="680"/>
                  </a:lnTo>
                  <a:lnTo>
                    <a:pt x="340" y="677"/>
                  </a:lnTo>
                  <a:lnTo>
                    <a:pt x="340" y="677"/>
                  </a:lnTo>
                  <a:lnTo>
                    <a:pt x="345" y="680"/>
                  </a:lnTo>
                  <a:lnTo>
                    <a:pt x="347" y="680"/>
                  </a:lnTo>
                  <a:lnTo>
                    <a:pt x="347" y="680"/>
                  </a:lnTo>
                  <a:lnTo>
                    <a:pt x="347" y="680"/>
                  </a:lnTo>
                  <a:lnTo>
                    <a:pt x="350" y="677"/>
                  </a:lnTo>
                  <a:lnTo>
                    <a:pt x="350" y="677"/>
                  </a:lnTo>
                  <a:lnTo>
                    <a:pt x="352" y="677"/>
                  </a:lnTo>
                  <a:lnTo>
                    <a:pt x="352" y="677"/>
                  </a:lnTo>
                  <a:lnTo>
                    <a:pt x="357" y="677"/>
                  </a:lnTo>
                  <a:lnTo>
                    <a:pt x="359" y="677"/>
                  </a:lnTo>
                  <a:lnTo>
                    <a:pt x="362" y="677"/>
                  </a:lnTo>
                  <a:lnTo>
                    <a:pt x="362" y="677"/>
                  </a:lnTo>
                  <a:lnTo>
                    <a:pt x="366" y="680"/>
                  </a:lnTo>
                  <a:lnTo>
                    <a:pt x="369" y="680"/>
                  </a:lnTo>
                  <a:lnTo>
                    <a:pt x="369" y="680"/>
                  </a:lnTo>
                  <a:lnTo>
                    <a:pt x="369" y="680"/>
                  </a:lnTo>
                  <a:lnTo>
                    <a:pt x="371" y="680"/>
                  </a:lnTo>
                  <a:lnTo>
                    <a:pt x="373" y="682"/>
                  </a:lnTo>
                  <a:lnTo>
                    <a:pt x="373" y="682"/>
                  </a:lnTo>
                  <a:lnTo>
                    <a:pt x="376" y="682"/>
                  </a:lnTo>
                  <a:lnTo>
                    <a:pt x="383" y="682"/>
                  </a:lnTo>
                  <a:lnTo>
                    <a:pt x="388" y="682"/>
                  </a:lnTo>
                  <a:lnTo>
                    <a:pt x="390" y="682"/>
                  </a:lnTo>
                  <a:lnTo>
                    <a:pt x="392" y="680"/>
                  </a:lnTo>
                  <a:lnTo>
                    <a:pt x="395" y="680"/>
                  </a:lnTo>
                  <a:lnTo>
                    <a:pt x="397" y="677"/>
                  </a:lnTo>
                  <a:lnTo>
                    <a:pt x="409" y="677"/>
                  </a:lnTo>
                  <a:lnTo>
                    <a:pt x="409" y="675"/>
                  </a:lnTo>
                  <a:lnTo>
                    <a:pt x="409" y="675"/>
                  </a:lnTo>
                  <a:lnTo>
                    <a:pt x="409" y="673"/>
                  </a:lnTo>
                  <a:lnTo>
                    <a:pt x="409" y="670"/>
                  </a:lnTo>
                  <a:lnTo>
                    <a:pt x="409" y="668"/>
                  </a:lnTo>
                  <a:lnTo>
                    <a:pt x="414" y="665"/>
                  </a:lnTo>
                  <a:lnTo>
                    <a:pt x="414" y="663"/>
                  </a:lnTo>
                  <a:lnTo>
                    <a:pt x="416" y="665"/>
                  </a:lnTo>
                  <a:lnTo>
                    <a:pt x="416" y="665"/>
                  </a:lnTo>
                  <a:lnTo>
                    <a:pt x="414" y="670"/>
                  </a:lnTo>
                  <a:lnTo>
                    <a:pt x="414" y="675"/>
                  </a:lnTo>
                  <a:lnTo>
                    <a:pt x="423" y="675"/>
                  </a:lnTo>
                  <a:lnTo>
                    <a:pt x="425" y="675"/>
                  </a:lnTo>
                  <a:lnTo>
                    <a:pt x="433" y="675"/>
                  </a:lnTo>
                  <a:lnTo>
                    <a:pt x="433" y="675"/>
                  </a:lnTo>
                  <a:lnTo>
                    <a:pt x="437" y="675"/>
                  </a:lnTo>
                  <a:lnTo>
                    <a:pt x="449" y="675"/>
                  </a:lnTo>
                  <a:lnTo>
                    <a:pt x="454" y="675"/>
                  </a:lnTo>
                  <a:lnTo>
                    <a:pt x="461" y="675"/>
                  </a:lnTo>
                  <a:lnTo>
                    <a:pt x="468" y="675"/>
                  </a:lnTo>
                  <a:lnTo>
                    <a:pt x="477" y="675"/>
                  </a:lnTo>
                  <a:lnTo>
                    <a:pt x="485" y="675"/>
                  </a:lnTo>
                  <a:lnTo>
                    <a:pt x="494" y="675"/>
                  </a:lnTo>
                  <a:lnTo>
                    <a:pt x="504" y="675"/>
                  </a:lnTo>
                  <a:lnTo>
                    <a:pt x="513" y="675"/>
                  </a:lnTo>
                  <a:lnTo>
                    <a:pt x="520" y="675"/>
                  </a:lnTo>
                  <a:lnTo>
                    <a:pt x="530" y="675"/>
                  </a:lnTo>
                  <a:lnTo>
                    <a:pt x="539" y="675"/>
                  </a:lnTo>
                  <a:lnTo>
                    <a:pt x="548" y="675"/>
                  </a:lnTo>
                  <a:lnTo>
                    <a:pt x="558" y="675"/>
                  </a:lnTo>
                  <a:lnTo>
                    <a:pt x="565" y="675"/>
                  </a:lnTo>
                  <a:lnTo>
                    <a:pt x="574" y="675"/>
                  </a:lnTo>
                  <a:lnTo>
                    <a:pt x="577" y="675"/>
                  </a:lnTo>
                  <a:lnTo>
                    <a:pt x="582" y="675"/>
                  </a:lnTo>
                  <a:lnTo>
                    <a:pt x="589" y="675"/>
                  </a:lnTo>
                  <a:lnTo>
                    <a:pt x="593" y="675"/>
                  </a:lnTo>
                  <a:lnTo>
                    <a:pt x="596" y="675"/>
                  </a:lnTo>
                  <a:lnTo>
                    <a:pt x="603" y="675"/>
                  </a:lnTo>
                  <a:lnTo>
                    <a:pt x="610"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68"/>
                  </a:lnTo>
                  <a:lnTo>
                    <a:pt x="622" y="663"/>
                  </a:lnTo>
                  <a:lnTo>
                    <a:pt x="622" y="658"/>
                  </a:lnTo>
                  <a:lnTo>
                    <a:pt x="624" y="651"/>
                  </a:lnTo>
                  <a:lnTo>
                    <a:pt x="624" y="647"/>
                  </a:lnTo>
                  <a:lnTo>
                    <a:pt x="627" y="642"/>
                  </a:lnTo>
                  <a:lnTo>
                    <a:pt x="627" y="637"/>
                  </a:lnTo>
                  <a:lnTo>
                    <a:pt x="627" y="632"/>
                  </a:lnTo>
                  <a:lnTo>
                    <a:pt x="627" y="630"/>
                  </a:lnTo>
                  <a:lnTo>
                    <a:pt x="627" y="630"/>
                  </a:lnTo>
                  <a:lnTo>
                    <a:pt x="627" y="630"/>
                  </a:lnTo>
                  <a:lnTo>
                    <a:pt x="627" y="628"/>
                  </a:lnTo>
                  <a:lnTo>
                    <a:pt x="627" y="628"/>
                  </a:lnTo>
                  <a:lnTo>
                    <a:pt x="624" y="628"/>
                  </a:lnTo>
                  <a:lnTo>
                    <a:pt x="622" y="625"/>
                  </a:lnTo>
                  <a:lnTo>
                    <a:pt x="619" y="623"/>
                  </a:lnTo>
                  <a:lnTo>
                    <a:pt x="617" y="623"/>
                  </a:lnTo>
                  <a:lnTo>
                    <a:pt x="617" y="621"/>
                  </a:lnTo>
                  <a:lnTo>
                    <a:pt x="615" y="621"/>
                  </a:lnTo>
                  <a:lnTo>
                    <a:pt x="615" y="618"/>
                  </a:lnTo>
                  <a:lnTo>
                    <a:pt x="612" y="618"/>
                  </a:lnTo>
                  <a:lnTo>
                    <a:pt x="612" y="616"/>
                  </a:lnTo>
                  <a:lnTo>
                    <a:pt x="612" y="611"/>
                  </a:lnTo>
                  <a:lnTo>
                    <a:pt x="612" y="606"/>
                  </a:lnTo>
                  <a:lnTo>
                    <a:pt x="612" y="602"/>
                  </a:lnTo>
                  <a:lnTo>
                    <a:pt x="610" y="594"/>
                  </a:lnTo>
                  <a:lnTo>
                    <a:pt x="610" y="590"/>
                  </a:lnTo>
                  <a:lnTo>
                    <a:pt x="610" y="585"/>
                  </a:lnTo>
                  <a:lnTo>
                    <a:pt x="610" y="580"/>
                  </a:lnTo>
                  <a:lnTo>
                    <a:pt x="608" y="576"/>
                  </a:lnTo>
                  <a:lnTo>
                    <a:pt x="608" y="571"/>
                  </a:lnTo>
                  <a:lnTo>
                    <a:pt x="608" y="566"/>
                  </a:lnTo>
                  <a:lnTo>
                    <a:pt x="608" y="561"/>
                  </a:lnTo>
                  <a:lnTo>
                    <a:pt x="608" y="554"/>
                  </a:lnTo>
                  <a:lnTo>
                    <a:pt x="605" y="550"/>
                  </a:lnTo>
                  <a:lnTo>
                    <a:pt x="605" y="545"/>
                  </a:lnTo>
                  <a:lnTo>
                    <a:pt x="605" y="540"/>
                  </a:lnTo>
                  <a:lnTo>
                    <a:pt x="605" y="535"/>
                  </a:lnTo>
                  <a:lnTo>
                    <a:pt x="603" y="531"/>
                  </a:lnTo>
                  <a:lnTo>
                    <a:pt x="603" y="526"/>
                  </a:lnTo>
                  <a:lnTo>
                    <a:pt x="603" y="519"/>
                  </a:lnTo>
                  <a:lnTo>
                    <a:pt x="603" y="514"/>
                  </a:lnTo>
                  <a:lnTo>
                    <a:pt x="603" y="509"/>
                  </a:lnTo>
                  <a:lnTo>
                    <a:pt x="601" y="505"/>
                  </a:lnTo>
                  <a:lnTo>
                    <a:pt x="601" y="500"/>
                  </a:lnTo>
                  <a:lnTo>
                    <a:pt x="601" y="493"/>
                  </a:lnTo>
                  <a:lnTo>
                    <a:pt x="601" y="488"/>
                  </a:lnTo>
                  <a:lnTo>
                    <a:pt x="598" y="483"/>
                  </a:lnTo>
                  <a:lnTo>
                    <a:pt x="598" y="479"/>
                  </a:lnTo>
                  <a:lnTo>
                    <a:pt x="598" y="474"/>
                  </a:lnTo>
                  <a:lnTo>
                    <a:pt x="598" y="469"/>
                  </a:lnTo>
                  <a:lnTo>
                    <a:pt x="598" y="467"/>
                  </a:lnTo>
                  <a:lnTo>
                    <a:pt x="598" y="462"/>
                  </a:lnTo>
                  <a:lnTo>
                    <a:pt x="596" y="460"/>
                  </a:lnTo>
                  <a:lnTo>
                    <a:pt x="596" y="452"/>
                  </a:lnTo>
                  <a:lnTo>
                    <a:pt x="596" y="452"/>
                  </a:lnTo>
                  <a:lnTo>
                    <a:pt x="596" y="445"/>
                  </a:lnTo>
                  <a:lnTo>
                    <a:pt x="593" y="438"/>
                  </a:lnTo>
                  <a:lnTo>
                    <a:pt x="593" y="431"/>
                  </a:lnTo>
                  <a:lnTo>
                    <a:pt x="593" y="424"/>
                  </a:lnTo>
                  <a:lnTo>
                    <a:pt x="591" y="417"/>
                  </a:lnTo>
                  <a:lnTo>
                    <a:pt x="591" y="410"/>
                  </a:lnTo>
                  <a:lnTo>
                    <a:pt x="591" y="403"/>
                  </a:lnTo>
                  <a:lnTo>
                    <a:pt x="589" y="396"/>
                  </a:lnTo>
                  <a:lnTo>
                    <a:pt x="589" y="389"/>
                  </a:lnTo>
                  <a:lnTo>
                    <a:pt x="589" y="386"/>
                  </a:lnTo>
                  <a:lnTo>
                    <a:pt x="589" y="379"/>
                  </a:lnTo>
                  <a:lnTo>
                    <a:pt x="586" y="372"/>
                  </a:lnTo>
                  <a:lnTo>
                    <a:pt x="586" y="367"/>
                  </a:lnTo>
                  <a:lnTo>
                    <a:pt x="586" y="360"/>
                  </a:lnTo>
                  <a:lnTo>
                    <a:pt x="586" y="353"/>
                  </a:lnTo>
                  <a:lnTo>
                    <a:pt x="584" y="348"/>
                  </a:lnTo>
                  <a:lnTo>
                    <a:pt x="584" y="341"/>
                  </a:lnTo>
                  <a:lnTo>
                    <a:pt x="584" y="334"/>
                  </a:lnTo>
                  <a:lnTo>
                    <a:pt x="582" y="327"/>
                  </a:lnTo>
                  <a:lnTo>
                    <a:pt x="582" y="320"/>
                  </a:lnTo>
                  <a:lnTo>
                    <a:pt x="582" y="313"/>
                  </a:lnTo>
                  <a:lnTo>
                    <a:pt x="579" y="306"/>
                  </a:lnTo>
                  <a:lnTo>
                    <a:pt x="579" y="299"/>
                  </a:lnTo>
                  <a:lnTo>
                    <a:pt x="579" y="292"/>
                  </a:lnTo>
                  <a:lnTo>
                    <a:pt x="577" y="284"/>
                  </a:lnTo>
                  <a:lnTo>
                    <a:pt x="577" y="277"/>
                  </a:lnTo>
                  <a:lnTo>
                    <a:pt x="577" y="270"/>
                  </a:lnTo>
                  <a:lnTo>
                    <a:pt x="574" y="263"/>
                  </a:lnTo>
                  <a:lnTo>
                    <a:pt x="574" y="256"/>
                  </a:lnTo>
                  <a:lnTo>
                    <a:pt x="574" y="251"/>
                  </a:lnTo>
                  <a:lnTo>
                    <a:pt x="572" y="244"/>
                  </a:lnTo>
                  <a:lnTo>
                    <a:pt x="572" y="244"/>
                  </a:lnTo>
                  <a:lnTo>
                    <a:pt x="572" y="237"/>
                  </a:lnTo>
                  <a:lnTo>
                    <a:pt x="572" y="230"/>
                  </a:lnTo>
                  <a:lnTo>
                    <a:pt x="570" y="223"/>
                  </a:lnTo>
                  <a:lnTo>
                    <a:pt x="570" y="216"/>
                  </a:lnTo>
                  <a:lnTo>
                    <a:pt x="570" y="209"/>
                  </a:lnTo>
                  <a:lnTo>
                    <a:pt x="567" y="202"/>
                  </a:lnTo>
                  <a:lnTo>
                    <a:pt x="567" y="197"/>
                  </a:lnTo>
                  <a:lnTo>
                    <a:pt x="567" y="190"/>
                  </a:lnTo>
                  <a:lnTo>
                    <a:pt x="567" y="183"/>
                  </a:lnTo>
                  <a:lnTo>
                    <a:pt x="565" y="178"/>
                  </a:lnTo>
                  <a:lnTo>
                    <a:pt x="565" y="178"/>
                  </a:lnTo>
                  <a:lnTo>
                    <a:pt x="565" y="173"/>
                  </a:lnTo>
                  <a:lnTo>
                    <a:pt x="565" y="168"/>
                  </a:lnTo>
                  <a:lnTo>
                    <a:pt x="565" y="164"/>
                  </a:lnTo>
                  <a:lnTo>
                    <a:pt x="565" y="159"/>
                  </a:lnTo>
                  <a:lnTo>
                    <a:pt x="563" y="154"/>
                  </a:lnTo>
                  <a:lnTo>
                    <a:pt x="563" y="150"/>
                  </a:lnTo>
                  <a:lnTo>
                    <a:pt x="563" y="145"/>
                  </a:lnTo>
                  <a:lnTo>
                    <a:pt x="563" y="140"/>
                  </a:lnTo>
                  <a:lnTo>
                    <a:pt x="560" y="135"/>
                  </a:lnTo>
                  <a:lnTo>
                    <a:pt x="572" y="135"/>
                  </a:lnTo>
                  <a:lnTo>
                    <a:pt x="584" y="135"/>
                  </a:lnTo>
                  <a:lnTo>
                    <a:pt x="596" y="135"/>
                  </a:lnTo>
                  <a:lnTo>
                    <a:pt x="608" y="135"/>
                  </a:lnTo>
                  <a:lnTo>
                    <a:pt x="619" y="135"/>
                  </a:lnTo>
                  <a:lnTo>
                    <a:pt x="631" y="135"/>
                  </a:lnTo>
                  <a:lnTo>
                    <a:pt x="643" y="135"/>
                  </a:lnTo>
                  <a:lnTo>
                    <a:pt x="655" y="135"/>
                  </a:lnTo>
                  <a:lnTo>
                    <a:pt x="648" y="131"/>
                  </a:lnTo>
                  <a:close/>
                  <a:moveTo>
                    <a:pt x="35" y="441"/>
                  </a:moveTo>
                  <a:lnTo>
                    <a:pt x="33" y="441"/>
                  </a:lnTo>
                  <a:lnTo>
                    <a:pt x="35" y="443"/>
                  </a:lnTo>
                  <a:lnTo>
                    <a:pt x="35" y="443"/>
                  </a:lnTo>
                  <a:lnTo>
                    <a:pt x="35" y="443"/>
                  </a:lnTo>
                  <a:lnTo>
                    <a:pt x="35" y="443"/>
                  </a:lnTo>
                  <a:lnTo>
                    <a:pt x="35" y="445"/>
                  </a:lnTo>
                  <a:lnTo>
                    <a:pt x="35" y="445"/>
                  </a:lnTo>
                  <a:lnTo>
                    <a:pt x="35" y="445"/>
                  </a:lnTo>
                  <a:lnTo>
                    <a:pt x="37" y="443"/>
                  </a:lnTo>
                  <a:lnTo>
                    <a:pt x="40" y="438"/>
                  </a:lnTo>
                  <a:lnTo>
                    <a:pt x="40" y="431"/>
                  </a:lnTo>
                  <a:lnTo>
                    <a:pt x="40" y="431"/>
                  </a:lnTo>
                  <a:lnTo>
                    <a:pt x="40" y="431"/>
                  </a:lnTo>
                  <a:lnTo>
                    <a:pt x="37" y="434"/>
                  </a:lnTo>
                  <a:lnTo>
                    <a:pt x="37" y="434"/>
                  </a:lnTo>
                  <a:lnTo>
                    <a:pt x="37" y="434"/>
                  </a:lnTo>
                  <a:lnTo>
                    <a:pt x="35" y="434"/>
                  </a:lnTo>
                  <a:lnTo>
                    <a:pt x="35" y="436"/>
                  </a:lnTo>
                  <a:lnTo>
                    <a:pt x="35" y="436"/>
                  </a:lnTo>
                  <a:lnTo>
                    <a:pt x="35" y="438"/>
                  </a:lnTo>
                  <a:lnTo>
                    <a:pt x="35" y="438"/>
                  </a:lnTo>
                  <a:lnTo>
                    <a:pt x="35" y="441"/>
                  </a:lnTo>
                  <a:close/>
                  <a:moveTo>
                    <a:pt x="35" y="389"/>
                  </a:moveTo>
                  <a:lnTo>
                    <a:pt x="33" y="389"/>
                  </a:lnTo>
                  <a:lnTo>
                    <a:pt x="33" y="389"/>
                  </a:lnTo>
                  <a:lnTo>
                    <a:pt x="33" y="391"/>
                  </a:lnTo>
                  <a:lnTo>
                    <a:pt x="35" y="391"/>
                  </a:lnTo>
                  <a:lnTo>
                    <a:pt x="35" y="391"/>
                  </a:lnTo>
                  <a:lnTo>
                    <a:pt x="35" y="389"/>
                  </a:lnTo>
                  <a:lnTo>
                    <a:pt x="35" y="389"/>
                  </a:lnTo>
                  <a:lnTo>
                    <a:pt x="35" y="389"/>
                  </a:lnTo>
                  <a:close/>
                  <a:moveTo>
                    <a:pt x="37" y="445"/>
                  </a:moveTo>
                  <a:lnTo>
                    <a:pt x="37" y="445"/>
                  </a:lnTo>
                  <a:lnTo>
                    <a:pt x="40" y="443"/>
                  </a:lnTo>
                  <a:lnTo>
                    <a:pt x="40" y="441"/>
                  </a:lnTo>
                  <a:lnTo>
                    <a:pt x="40" y="441"/>
                  </a:lnTo>
                  <a:lnTo>
                    <a:pt x="42" y="441"/>
                  </a:lnTo>
                  <a:lnTo>
                    <a:pt x="42" y="438"/>
                  </a:lnTo>
                  <a:lnTo>
                    <a:pt x="42" y="438"/>
                  </a:lnTo>
                  <a:lnTo>
                    <a:pt x="42" y="438"/>
                  </a:lnTo>
                  <a:lnTo>
                    <a:pt x="40" y="441"/>
                  </a:lnTo>
                  <a:lnTo>
                    <a:pt x="37" y="445"/>
                  </a:lnTo>
                  <a:lnTo>
                    <a:pt x="37" y="445"/>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3" name="Freeform 107">
              <a:extLst>
                <a:ext uri="{FF2B5EF4-FFF2-40B4-BE49-F238E27FC236}">
                  <a16:creationId xmlns:a16="http://schemas.microsoft.com/office/drawing/2014/main" xmlns="" id="{5D6BA54F-C751-6513-8096-115C0518FF49}"/>
                </a:ext>
              </a:extLst>
            </p:cNvPr>
            <p:cNvSpPr>
              <a:spLocks/>
            </p:cNvSpPr>
            <p:nvPr/>
          </p:nvSpPr>
          <p:spPr bwMode="auto">
            <a:xfrm>
              <a:off x="6175374" y="1398154"/>
              <a:ext cx="1401763" cy="1319213"/>
            </a:xfrm>
            <a:custGeom>
              <a:avLst/>
              <a:gdLst>
                <a:gd name="T0" fmla="*/ 836 w 883"/>
                <a:gd name="T1" fmla="*/ 346 h 831"/>
                <a:gd name="T2" fmla="*/ 829 w 883"/>
                <a:gd name="T3" fmla="*/ 320 h 831"/>
                <a:gd name="T4" fmla="*/ 784 w 883"/>
                <a:gd name="T5" fmla="*/ 280 h 831"/>
                <a:gd name="T6" fmla="*/ 746 w 883"/>
                <a:gd name="T7" fmla="*/ 265 h 831"/>
                <a:gd name="T8" fmla="*/ 720 w 883"/>
                <a:gd name="T9" fmla="*/ 228 h 831"/>
                <a:gd name="T10" fmla="*/ 597 w 883"/>
                <a:gd name="T11" fmla="*/ 140 h 831"/>
                <a:gd name="T12" fmla="*/ 469 w 883"/>
                <a:gd name="T13" fmla="*/ 50 h 831"/>
                <a:gd name="T14" fmla="*/ 306 w 883"/>
                <a:gd name="T15" fmla="*/ 5 h 831"/>
                <a:gd name="T16" fmla="*/ 322 w 883"/>
                <a:gd name="T17" fmla="*/ 164 h 831"/>
                <a:gd name="T18" fmla="*/ 341 w 883"/>
                <a:gd name="T19" fmla="*/ 334 h 831"/>
                <a:gd name="T20" fmla="*/ 355 w 883"/>
                <a:gd name="T21" fmla="*/ 476 h 831"/>
                <a:gd name="T22" fmla="*/ 362 w 883"/>
                <a:gd name="T23" fmla="*/ 540 h 831"/>
                <a:gd name="T24" fmla="*/ 291 w 883"/>
                <a:gd name="T25" fmla="*/ 540 h 831"/>
                <a:gd name="T26" fmla="*/ 152 w 883"/>
                <a:gd name="T27" fmla="*/ 540 h 831"/>
                <a:gd name="T28" fmla="*/ 83 w 883"/>
                <a:gd name="T29" fmla="*/ 542 h 831"/>
                <a:gd name="T30" fmla="*/ 45 w 883"/>
                <a:gd name="T31" fmla="*/ 533 h 831"/>
                <a:gd name="T32" fmla="*/ 24 w 883"/>
                <a:gd name="T33" fmla="*/ 552 h 831"/>
                <a:gd name="T34" fmla="*/ 24 w 883"/>
                <a:gd name="T35" fmla="*/ 573 h 831"/>
                <a:gd name="T36" fmla="*/ 3 w 883"/>
                <a:gd name="T37" fmla="*/ 583 h 831"/>
                <a:gd name="T38" fmla="*/ 10 w 883"/>
                <a:gd name="T39" fmla="*/ 604 h 831"/>
                <a:gd name="T40" fmla="*/ 15 w 883"/>
                <a:gd name="T41" fmla="*/ 646 h 831"/>
                <a:gd name="T42" fmla="*/ 31 w 883"/>
                <a:gd name="T43" fmla="*/ 656 h 831"/>
                <a:gd name="T44" fmla="*/ 43 w 883"/>
                <a:gd name="T45" fmla="*/ 672 h 831"/>
                <a:gd name="T46" fmla="*/ 48 w 883"/>
                <a:gd name="T47" fmla="*/ 682 h 831"/>
                <a:gd name="T48" fmla="*/ 48 w 883"/>
                <a:gd name="T49" fmla="*/ 689 h 831"/>
                <a:gd name="T50" fmla="*/ 45 w 883"/>
                <a:gd name="T51" fmla="*/ 703 h 831"/>
                <a:gd name="T52" fmla="*/ 52 w 883"/>
                <a:gd name="T53" fmla="*/ 732 h 831"/>
                <a:gd name="T54" fmla="*/ 79 w 883"/>
                <a:gd name="T55" fmla="*/ 727 h 831"/>
                <a:gd name="T56" fmla="*/ 95 w 883"/>
                <a:gd name="T57" fmla="*/ 725 h 831"/>
                <a:gd name="T58" fmla="*/ 114 w 883"/>
                <a:gd name="T59" fmla="*/ 722 h 831"/>
                <a:gd name="T60" fmla="*/ 140 w 883"/>
                <a:gd name="T61" fmla="*/ 727 h 831"/>
                <a:gd name="T62" fmla="*/ 154 w 883"/>
                <a:gd name="T63" fmla="*/ 706 h 831"/>
                <a:gd name="T64" fmla="*/ 180 w 883"/>
                <a:gd name="T65" fmla="*/ 722 h 831"/>
                <a:gd name="T66" fmla="*/ 192 w 883"/>
                <a:gd name="T67" fmla="*/ 755 h 831"/>
                <a:gd name="T68" fmla="*/ 206 w 883"/>
                <a:gd name="T69" fmla="*/ 770 h 831"/>
                <a:gd name="T70" fmla="*/ 192 w 883"/>
                <a:gd name="T71" fmla="*/ 786 h 831"/>
                <a:gd name="T72" fmla="*/ 213 w 883"/>
                <a:gd name="T73" fmla="*/ 793 h 831"/>
                <a:gd name="T74" fmla="*/ 230 w 883"/>
                <a:gd name="T75" fmla="*/ 829 h 831"/>
                <a:gd name="T76" fmla="*/ 244 w 883"/>
                <a:gd name="T77" fmla="*/ 817 h 831"/>
                <a:gd name="T78" fmla="*/ 261 w 883"/>
                <a:gd name="T79" fmla="*/ 822 h 831"/>
                <a:gd name="T80" fmla="*/ 289 w 883"/>
                <a:gd name="T81" fmla="*/ 822 h 831"/>
                <a:gd name="T82" fmla="*/ 299 w 883"/>
                <a:gd name="T83" fmla="*/ 805 h 831"/>
                <a:gd name="T84" fmla="*/ 322 w 883"/>
                <a:gd name="T85" fmla="*/ 800 h 831"/>
                <a:gd name="T86" fmla="*/ 325 w 883"/>
                <a:gd name="T87" fmla="*/ 812 h 831"/>
                <a:gd name="T88" fmla="*/ 336 w 883"/>
                <a:gd name="T89" fmla="*/ 829 h 831"/>
                <a:gd name="T90" fmla="*/ 365 w 883"/>
                <a:gd name="T91" fmla="*/ 805 h 831"/>
                <a:gd name="T92" fmla="*/ 372 w 883"/>
                <a:gd name="T93" fmla="*/ 779 h 831"/>
                <a:gd name="T94" fmla="*/ 374 w 883"/>
                <a:gd name="T95" fmla="*/ 743 h 831"/>
                <a:gd name="T96" fmla="*/ 374 w 883"/>
                <a:gd name="T97" fmla="*/ 739 h 831"/>
                <a:gd name="T98" fmla="*/ 405 w 883"/>
                <a:gd name="T99" fmla="*/ 727 h 831"/>
                <a:gd name="T100" fmla="*/ 419 w 883"/>
                <a:gd name="T101" fmla="*/ 706 h 831"/>
                <a:gd name="T102" fmla="*/ 431 w 883"/>
                <a:gd name="T103" fmla="*/ 687 h 831"/>
                <a:gd name="T104" fmla="*/ 433 w 883"/>
                <a:gd name="T105" fmla="*/ 663 h 831"/>
                <a:gd name="T106" fmla="*/ 445 w 883"/>
                <a:gd name="T107" fmla="*/ 651 h 831"/>
                <a:gd name="T108" fmla="*/ 471 w 883"/>
                <a:gd name="T109" fmla="*/ 668 h 831"/>
                <a:gd name="T110" fmla="*/ 495 w 883"/>
                <a:gd name="T111" fmla="*/ 642 h 831"/>
                <a:gd name="T112" fmla="*/ 545 w 883"/>
                <a:gd name="T113" fmla="*/ 613 h 831"/>
                <a:gd name="T114" fmla="*/ 635 w 883"/>
                <a:gd name="T115" fmla="*/ 566 h 831"/>
                <a:gd name="T116" fmla="*/ 722 w 883"/>
                <a:gd name="T117" fmla="*/ 557 h 831"/>
                <a:gd name="T118" fmla="*/ 821 w 883"/>
                <a:gd name="T119" fmla="*/ 545 h 831"/>
                <a:gd name="T120" fmla="*/ 869 w 883"/>
                <a:gd name="T121" fmla="*/ 5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3" h="831">
                  <a:moveTo>
                    <a:pt x="883" y="450"/>
                  </a:moveTo>
                  <a:lnTo>
                    <a:pt x="883" y="448"/>
                  </a:lnTo>
                  <a:lnTo>
                    <a:pt x="883" y="441"/>
                  </a:lnTo>
                  <a:lnTo>
                    <a:pt x="883" y="433"/>
                  </a:lnTo>
                  <a:lnTo>
                    <a:pt x="883" y="426"/>
                  </a:lnTo>
                  <a:lnTo>
                    <a:pt x="883" y="419"/>
                  </a:lnTo>
                  <a:lnTo>
                    <a:pt x="883" y="412"/>
                  </a:lnTo>
                  <a:lnTo>
                    <a:pt x="883" y="405"/>
                  </a:lnTo>
                  <a:lnTo>
                    <a:pt x="883" y="403"/>
                  </a:lnTo>
                  <a:lnTo>
                    <a:pt x="883" y="400"/>
                  </a:lnTo>
                  <a:lnTo>
                    <a:pt x="883" y="393"/>
                  </a:lnTo>
                  <a:lnTo>
                    <a:pt x="883" y="386"/>
                  </a:lnTo>
                  <a:lnTo>
                    <a:pt x="883" y="379"/>
                  </a:lnTo>
                  <a:lnTo>
                    <a:pt x="883" y="372"/>
                  </a:lnTo>
                  <a:lnTo>
                    <a:pt x="883" y="365"/>
                  </a:lnTo>
                  <a:lnTo>
                    <a:pt x="883" y="365"/>
                  </a:lnTo>
                  <a:lnTo>
                    <a:pt x="883" y="358"/>
                  </a:lnTo>
                  <a:lnTo>
                    <a:pt x="883" y="351"/>
                  </a:lnTo>
                  <a:lnTo>
                    <a:pt x="883" y="344"/>
                  </a:lnTo>
                  <a:lnTo>
                    <a:pt x="883" y="336"/>
                  </a:lnTo>
                  <a:lnTo>
                    <a:pt x="874" y="339"/>
                  </a:lnTo>
                  <a:lnTo>
                    <a:pt x="864" y="341"/>
                  </a:lnTo>
                  <a:lnTo>
                    <a:pt x="859" y="341"/>
                  </a:lnTo>
                  <a:lnTo>
                    <a:pt x="855" y="341"/>
                  </a:lnTo>
                  <a:lnTo>
                    <a:pt x="847" y="344"/>
                  </a:lnTo>
                  <a:lnTo>
                    <a:pt x="840" y="346"/>
                  </a:lnTo>
                  <a:lnTo>
                    <a:pt x="840" y="346"/>
                  </a:lnTo>
                  <a:lnTo>
                    <a:pt x="836" y="346"/>
                  </a:lnTo>
                  <a:lnTo>
                    <a:pt x="836" y="346"/>
                  </a:lnTo>
                  <a:lnTo>
                    <a:pt x="833" y="346"/>
                  </a:lnTo>
                  <a:lnTo>
                    <a:pt x="833" y="346"/>
                  </a:lnTo>
                  <a:lnTo>
                    <a:pt x="833" y="346"/>
                  </a:lnTo>
                  <a:lnTo>
                    <a:pt x="829" y="341"/>
                  </a:lnTo>
                  <a:lnTo>
                    <a:pt x="826" y="341"/>
                  </a:lnTo>
                  <a:lnTo>
                    <a:pt x="826" y="341"/>
                  </a:lnTo>
                  <a:lnTo>
                    <a:pt x="824" y="339"/>
                  </a:lnTo>
                  <a:lnTo>
                    <a:pt x="824" y="339"/>
                  </a:lnTo>
                  <a:lnTo>
                    <a:pt x="824" y="336"/>
                  </a:lnTo>
                  <a:lnTo>
                    <a:pt x="824" y="336"/>
                  </a:lnTo>
                  <a:lnTo>
                    <a:pt x="824" y="334"/>
                  </a:lnTo>
                  <a:lnTo>
                    <a:pt x="824" y="334"/>
                  </a:lnTo>
                  <a:lnTo>
                    <a:pt x="824" y="332"/>
                  </a:lnTo>
                  <a:lnTo>
                    <a:pt x="824" y="332"/>
                  </a:lnTo>
                  <a:lnTo>
                    <a:pt x="826" y="332"/>
                  </a:lnTo>
                  <a:lnTo>
                    <a:pt x="826" y="332"/>
                  </a:lnTo>
                  <a:lnTo>
                    <a:pt x="826" y="329"/>
                  </a:lnTo>
                  <a:lnTo>
                    <a:pt x="826" y="327"/>
                  </a:lnTo>
                  <a:lnTo>
                    <a:pt x="829" y="327"/>
                  </a:lnTo>
                  <a:lnTo>
                    <a:pt x="829" y="325"/>
                  </a:lnTo>
                  <a:lnTo>
                    <a:pt x="831" y="325"/>
                  </a:lnTo>
                  <a:lnTo>
                    <a:pt x="831" y="325"/>
                  </a:lnTo>
                  <a:lnTo>
                    <a:pt x="831" y="322"/>
                  </a:lnTo>
                  <a:lnTo>
                    <a:pt x="831" y="322"/>
                  </a:lnTo>
                  <a:lnTo>
                    <a:pt x="831" y="320"/>
                  </a:lnTo>
                  <a:lnTo>
                    <a:pt x="831" y="320"/>
                  </a:lnTo>
                  <a:lnTo>
                    <a:pt x="829" y="320"/>
                  </a:lnTo>
                  <a:lnTo>
                    <a:pt x="829" y="317"/>
                  </a:lnTo>
                  <a:lnTo>
                    <a:pt x="829" y="317"/>
                  </a:lnTo>
                  <a:lnTo>
                    <a:pt x="831" y="317"/>
                  </a:lnTo>
                  <a:lnTo>
                    <a:pt x="829" y="317"/>
                  </a:lnTo>
                  <a:lnTo>
                    <a:pt x="829" y="315"/>
                  </a:lnTo>
                  <a:lnTo>
                    <a:pt x="829" y="315"/>
                  </a:lnTo>
                  <a:lnTo>
                    <a:pt x="829" y="315"/>
                  </a:lnTo>
                  <a:lnTo>
                    <a:pt x="829" y="313"/>
                  </a:lnTo>
                  <a:lnTo>
                    <a:pt x="829" y="310"/>
                  </a:lnTo>
                  <a:lnTo>
                    <a:pt x="829" y="301"/>
                  </a:lnTo>
                  <a:lnTo>
                    <a:pt x="829" y="299"/>
                  </a:lnTo>
                  <a:lnTo>
                    <a:pt x="829" y="299"/>
                  </a:lnTo>
                  <a:lnTo>
                    <a:pt x="826" y="299"/>
                  </a:lnTo>
                  <a:lnTo>
                    <a:pt x="826" y="299"/>
                  </a:lnTo>
                  <a:lnTo>
                    <a:pt x="824" y="296"/>
                  </a:lnTo>
                  <a:lnTo>
                    <a:pt x="821" y="294"/>
                  </a:lnTo>
                  <a:lnTo>
                    <a:pt x="814" y="291"/>
                  </a:lnTo>
                  <a:lnTo>
                    <a:pt x="800" y="289"/>
                  </a:lnTo>
                  <a:lnTo>
                    <a:pt x="798" y="289"/>
                  </a:lnTo>
                  <a:lnTo>
                    <a:pt x="793" y="287"/>
                  </a:lnTo>
                  <a:lnTo>
                    <a:pt x="791" y="287"/>
                  </a:lnTo>
                  <a:lnTo>
                    <a:pt x="791" y="287"/>
                  </a:lnTo>
                  <a:lnTo>
                    <a:pt x="788" y="287"/>
                  </a:lnTo>
                  <a:lnTo>
                    <a:pt x="788" y="287"/>
                  </a:lnTo>
                  <a:lnTo>
                    <a:pt x="786" y="284"/>
                  </a:lnTo>
                  <a:lnTo>
                    <a:pt x="786" y="284"/>
                  </a:lnTo>
                  <a:lnTo>
                    <a:pt x="784" y="284"/>
                  </a:lnTo>
                  <a:lnTo>
                    <a:pt x="784" y="280"/>
                  </a:lnTo>
                  <a:lnTo>
                    <a:pt x="781" y="277"/>
                  </a:lnTo>
                  <a:lnTo>
                    <a:pt x="779" y="277"/>
                  </a:lnTo>
                  <a:lnTo>
                    <a:pt x="777" y="273"/>
                  </a:lnTo>
                  <a:lnTo>
                    <a:pt x="774" y="273"/>
                  </a:lnTo>
                  <a:lnTo>
                    <a:pt x="774" y="273"/>
                  </a:lnTo>
                  <a:lnTo>
                    <a:pt x="772" y="273"/>
                  </a:lnTo>
                  <a:lnTo>
                    <a:pt x="772" y="273"/>
                  </a:lnTo>
                  <a:lnTo>
                    <a:pt x="769" y="275"/>
                  </a:lnTo>
                  <a:lnTo>
                    <a:pt x="767" y="277"/>
                  </a:lnTo>
                  <a:lnTo>
                    <a:pt x="767" y="277"/>
                  </a:lnTo>
                  <a:lnTo>
                    <a:pt x="765" y="275"/>
                  </a:lnTo>
                  <a:lnTo>
                    <a:pt x="762" y="275"/>
                  </a:lnTo>
                  <a:lnTo>
                    <a:pt x="762" y="275"/>
                  </a:lnTo>
                  <a:lnTo>
                    <a:pt x="762" y="275"/>
                  </a:lnTo>
                  <a:lnTo>
                    <a:pt x="762" y="275"/>
                  </a:lnTo>
                  <a:lnTo>
                    <a:pt x="760" y="275"/>
                  </a:lnTo>
                  <a:lnTo>
                    <a:pt x="760" y="275"/>
                  </a:lnTo>
                  <a:lnTo>
                    <a:pt x="760" y="275"/>
                  </a:lnTo>
                  <a:lnTo>
                    <a:pt x="758" y="275"/>
                  </a:lnTo>
                  <a:lnTo>
                    <a:pt x="758" y="275"/>
                  </a:lnTo>
                  <a:lnTo>
                    <a:pt x="758" y="273"/>
                  </a:lnTo>
                  <a:lnTo>
                    <a:pt x="758" y="273"/>
                  </a:lnTo>
                  <a:lnTo>
                    <a:pt x="755" y="273"/>
                  </a:lnTo>
                  <a:lnTo>
                    <a:pt x="755" y="273"/>
                  </a:lnTo>
                  <a:lnTo>
                    <a:pt x="755" y="273"/>
                  </a:lnTo>
                  <a:lnTo>
                    <a:pt x="753" y="273"/>
                  </a:lnTo>
                  <a:lnTo>
                    <a:pt x="753" y="270"/>
                  </a:lnTo>
                  <a:lnTo>
                    <a:pt x="746" y="265"/>
                  </a:lnTo>
                  <a:lnTo>
                    <a:pt x="746" y="265"/>
                  </a:lnTo>
                  <a:lnTo>
                    <a:pt x="746" y="261"/>
                  </a:lnTo>
                  <a:lnTo>
                    <a:pt x="746" y="258"/>
                  </a:lnTo>
                  <a:lnTo>
                    <a:pt x="743" y="258"/>
                  </a:lnTo>
                  <a:lnTo>
                    <a:pt x="741" y="254"/>
                  </a:lnTo>
                  <a:lnTo>
                    <a:pt x="739" y="254"/>
                  </a:lnTo>
                  <a:lnTo>
                    <a:pt x="736" y="254"/>
                  </a:lnTo>
                  <a:lnTo>
                    <a:pt x="736" y="254"/>
                  </a:lnTo>
                  <a:lnTo>
                    <a:pt x="734" y="251"/>
                  </a:lnTo>
                  <a:lnTo>
                    <a:pt x="732" y="251"/>
                  </a:lnTo>
                  <a:lnTo>
                    <a:pt x="729" y="251"/>
                  </a:lnTo>
                  <a:lnTo>
                    <a:pt x="729" y="251"/>
                  </a:lnTo>
                  <a:lnTo>
                    <a:pt x="729" y="249"/>
                  </a:lnTo>
                  <a:lnTo>
                    <a:pt x="727" y="246"/>
                  </a:lnTo>
                  <a:lnTo>
                    <a:pt x="727" y="246"/>
                  </a:lnTo>
                  <a:lnTo>
                    <a:pt x="724" y="246"/>
                  </a:lnTo>
                  <a:lnTo>
                    <a:pt x="724" y="246"/>
                  </a:lnTo>
                  <a:lnTo>
                    <a:pt x="722" y="246"/>
                  </a:lnTo>
                  <a:lnTo>
                    <a:pt x="720" y="246"/>
                  </a:lnTo>
                  <a:lnTo>
                    <a:pt x="720" y="246"/>
                  </a:lnTo>
                  <a:lnTo>
                    <a:pt x="720" y="246"/>
                  </a:lnTo>
                  <a:lnTo>
                    <a:pt x="717" y="246"/>
                  </a:lnTo>
                  <a:lnTo>
                    <a:pt x="717" y="244"/>
                  </a:lnTo>
                  <a:lnTo>
                    <a:pt x="717" y="244"/>
                  </a:lnTo>
                  <a:lnTo>
                    <a:pt x="720" y="237"/>
                  </a:lnTo>
                  <a:lnTo>
                    <a:pt x="720" y="232"/>
                  </a:lnTo>
                  <a:lnTo>
                    <a:pt x="720" y="230"/>
                  </a:lnTo>
                  <a:lnTo>
                    <a:pt x="720" y="228"/>
                  </a:lnTo>
                  <a:lnTo>
                    <a:pt x="717" y="225"/>
                  </a:lnTo>
                  <a:lnTo>
                    <a:pt x="713" y="220"/>
                  </a:lnTo>
                  <a:lnTo>
                    <a:pt x="708" y="218"/>
                  </a:lnTo>
                  <a:lnTo>
                    <a:pt x="703" y="216"/>
                  </a:lnTo>
                  <a:lnTo>
                    <a:pt x="698" y="211"/>
                  </a:lnTo>
                  <a:lnTo>
                    <a:pt x="694" y="209"/>
                  </a:lnTo>
                  <a:lnTo>
                    <a:pt x="689" y="206"/>
                  </a:lnTo>
                  <a:lnTo>
                    <a:pt x="684" y="202"/>
                  </a:lnTo>
                  <a:lnTo>
                    <a:pt x="680" y="199"/>
                  </a:lnTo>
                  <a:lnTo>
                    <a:pt x="675" y="197"/>
                  </a:lnTo>
                  <a:lnTo>
                    <a:pt x="670" y="192"/>
                  </a:lnTo>
                  <a:lnTo>
                    <a:pt x="665" y="190"/>
                  </a:lnTo>
                  <a:lnTo>
                    <a:pt x="661" y="185"/>
                  </a:lnTo>
                  <a:lnTo>
                    <a:pt x="658" y="183"/>
                  </a:lnTo>
                  <a:lnTo>
                    <a:pt x="656" y="183"/>
                  </a:lnTo>
                  <a:lnTo>
                    <a:pt x="651" y="180"/>
                  </a:lnTo>
                  <a:lnTo>
                    <a:pt x="646" y="175"/>
                  </a:lnTo>
                  <a:lnTo>
                    <a:pt x="642" y="173"/>
                  </a:lnTo>
                  <a:lnTo>
                    <a:pt x="637" y="171"/>
                  </a:lnTo>
                  <a:lnTo>
                    <a:pt x="632" y="166"/>
                  </a:lnTo>
                  <a:lnTo>
                    <a:pt x="627" y="164"/>
                  </a:lnTo>
                  <a:lnTo>
                    <a:pt x="625" y="159"/>
                  </a:lnTo>
                  <a:lnTo>
                    <a:pt x="620" y="157"/>
                  </a:lnTo>
                  <a:lnTo>
                    <a:pt x="616" y="154"/>
                  </a:lnTo>
                  <a:lnTo>
                    <a:pt x="611" y="149"/>
                  </a:lnTo>
                  <a:lnTo>
                    <a:pt x="606" y="147"/>
                  </a:lnTo>
                  <a:lnTo>
                    <a:pt x="601" y="145"/>
                  </a:lnTo>
                  <a:lnTo>
                    <a:pt x="597" y="140"/>
                  </a:lnTo>
                  <a:lnTo>
                    <a:pt x="592" y="138"/>
                  </a:lnTo>
                  <a:lnTo>
                    <a:pt x="587" y="133"/>
                  </a:lnTo>
                  <a:lnTo>
                    <a:pt x="582" y="131"/>
                  </a:lnTo>
                  <a:lnTo>
                    <a:pt x="578" y="128"/>
                  </a:lnTo>
                  <a:lnTo>
                    <a:pt x="573" y="123"/>
                  </a:lnTo>
                  <a:lnTo>
                    <a:pt x="568" y="121"/>
                  </a:lnTo>
                  <a:lnTo>
                    <a:pt x="564" y="116"/>
                  </a:lnTo>
                  <a:lnTo>
                    <a:pt x="559" y="114"/>
                  </a:lnTo>
                  <a:lnTo>
                    <a:pt x="554" y="112"/>
                  </a:lnTo>
                  <a:lnTo>
                    <a:pt x="549" y="107"/>
                  </a:lnTo>
                  <a:lnTo>
                    <a:pt x="545" y="104"/>
                  </a:lnTo>
                  <a:lnTo>
                    <a:pt x="540" y="102"/>
                  </a:lnTo>
                  <a:lnTo>
                    <a:pt x="535" y="97"/>
                  </a:lnTo>
                  <a:lnTo>
                    <a:pt x="530" y="95"/>
                  </a:lnTo>
                  <a:lnTo>
                    <a:pt x="526" y="90"/>
                  </a:lnTo>
                  <a:lnTo>
                    <a:pt x="521" y="88"/>
                  </a:lnTo>
                  <a:lnTo>
                    <a:pt x="516" y="86"/>
                  </a:lnTo>
                  <a:lnTo>
                    <a:pt x="514" y="81"/>
                  </a:lnTo>
                  <a:lnTo>
                    <a:pt x="509" y="78"/>
                  </a:lnTo>
                  <a:lnTo>
                    <a:pt x="504" y="74"/>
                  </a:lnTo>
                  <a:lnTo>
                    <a:pt x="500" y="71"/>
                  </a:lnTo>
                  <a:lnTo>
                    <a:pt x="495" y="69"/>
                  </a:lnTo>
                  <a:lnTo>
                    <a:pt x="490" y="64"/>
                  </a:lnTo>
                  <a:lnTo>
                    <a:pt x="485" y="62"/>
                  </a:lnTo>
                  <a:lnTo>
                    <a:pt x="481" y="60"/>
                  </a:lnTo>
                  <a:lnTo>
                    <a:pt x="476" y="55"/>
                  </a:lnTo>
                  <a:lnTo>
                    <a:pt x="474" y="52"/>
                  </a:lnTo>
                  <a:lnTo>
                    <a:pt x="469" y="50"/>
                  </a:lnTo>
                  <a:lnTo>
                    <a:pt x="464" y="48"/>
                  </a:lnTo>
                  <a:lnTo>
                    <a:pt x="459" y="43"/>
                  </a:lnTo>
                  <a:lnTo>
                    <a:pt x="455" y="41"/>
                  </a:lnTo>
                  <a:lnTo>
                    <a:pt x="452" y="38"/>
                  </a:lnTo>
                  <a:lnTo>
                    <a:pt x="448" y="33"/>
                  </a:lnTo>
                  <a:lnTo>
                    <a:pt x="443" y="31"/>
                  </a:lnTo>
                  <a:lnTo>
                    <a:pt x="438" y="29"/>
                  </a:lnTo>
                  <a:lnTo>
                    <a:pt x="433" y="26"/>
                  </a:lnTo>
                  <a:lnTo>
                    <a:pt x="431" y="22"/>
                  </a:lnTo>
                  <a:lnTo>
                    <a:pt x="426" y="19"/>
                  </a:lnTo>
                  <a:lnTo>
                    <a:pt x="422" y="17"/>
                  </a:lnTo>
                  <a:lnTo>
                    <a:pt x="414" y="12"/>
                  </a:lnTo>
                  <a:lnTo>
                    <a:pt x="412" y="10"/>
                  </a:lnTo>
                  <a:lnTo>
                    <a:pt x="407" y="7"/>
                  </a:lnTo>
                  <a:lnTo>
                    <a:pt x="403" y="3"/>
                  </a:lnTo>
                  <a:lnTo>
                    <a:pt x="400" y="0"/>
                  </a:lnTo>
                  <a:lnTo>
                    <a:pt x="400" y="0"/>
                  </a:lnTo>
                  <a:lnTo>
                    <a:pt x="400" y="0"/>
                  </a:lnTo>
                  <a:lnTo>
                    <a:pt x="398" y="0"/>
                  </a:lnTo>
                  <a:lnTo>
                    <a:pt x="386" y="0"/>
                  </a:lnTo>
                  <a:lnTo>
                    <a:pt x="374" y="0"/>
                  </a:lnTo>
                  <a:lnTo>
                    <a:pt x="362" y="0"/>
                  </a:lnTo>
                  <a:lnTo>
                    <a:pt x="351" y="0"/>
                  </a:lnTo>
                  <a:lnTo>
                    <a:pt x="339" y="0"/>
                  </a:lnTo>
                  <a:lnTo>
                    <a:pt x="327" y="0"/>
                  </a:lnTo>
                  <a:lnTo>
                    <a:pt x="315" y="0"/>
                  </a:lnTo>
                  <a:lnTo>
                    <a:pt x="303" y="0"/>
                  </a:lnTo>
                  <a:lnTo>
                    <a:pt x="306" y="5"/>
                  </a:lnTo>
                  <a:lnTo>
                    <a:pt x="306" y="10"/>
                  </a:lnTo>
                  <a:lnTo>
                    <a:pt x="306" y="15"/>
                  </a:lnTo>
                  <a:lnTo>
                    <a:pt x="306" y="19"/>
                  </a:lnTo>
                  <a:lnTo>
                    <a:pt x="308" y="24"/>
                  </a:lnTo>
                  <a:lnTo>
                    <a:pt x="308" y="29"/>
                  </a:lnTo>
                  <a:lnTo>
                    <a:pt x="308" y="33"/>
                  </a:lnTo>
                  <a:lnTo>
                    <a:pt x="308" y="38"/>
                  </a:lnTo>
                  <a:lnTo>
                    <a:pt x="308" y="43"/>
                  </a:lnTo>
                  <a:lnTo>
                    <a:pt x="308" y="43"/>
                  </a:lnTo>
                  <a:lnTo>
                    <a:pt x="310" y="48"/>
                  </a:lnTo>
                  <a:lnTo>
                    <a:pt x="310" y="55"/>
                  </a:lnTo>
                  <a:lnTo>
                    <a:pt x="310" y="62"/>
                  </a:lnTo>
                  <a:lnTo>
                    <a:pt x="310" y="67"/>
                  </a:lnTo>
                  <a:lnTo>
                    <a:pt x="313" y="74"/>
                  </a:lnTo>
                  <a:lnTo>
                    <a:pt x="313" y="81"/>
                  </a:lnTo>
                  <a:lnTo>
                    <a:pt x="313" y="88"/>
                  </a:lnTo>
                  <a:lnTo>
                    <a:pt x="315" y="95"/>
                  </a:lnTo>
                  <a:lnTo>
                    <a:pt x="315" y="102"/>
                  </a:lnTo>
                  <a:lnTo>
                    <a:pt x="315" y="109"/>
                  </a:lnTo>
                  <a:lnTo>
                    <a:pt x="315" y="109"/>
                  </a:lnTo>
                  <a:lnTo>
                    <a:pt x="317" y="116"/>
                  </a:lnTo>
                  <a:lnTo>
                    <a:pt x="317" y="121"/>
                  </a:lnTo>
                  <a:lnTo>
                    <a:pt x="317" y="128"/>
                  </a:lnTo>
                  <a:lnTo>
                    <a:pt x="320" y="135"/>
                  </a:lnTo>
                  <a:lnTo>
                    <a:pt x="320" y="142"/>
                  </a:lnTo>
                  <a:lnTo>
                    <a:pt x="320" y="149"/>
                  </a:lnTo>
                  <a:lnTo>
                    <a:pt x="322" y="157"/>
                  </a:lnTo>
                  <a:lnTo>
                    <a:pt x="322" y="164"/>
                  </a:lnTo>
                  <a:lnTo>
                    <a:pt x="322" y="171"/>
                  </a:lnTo>
                  <a:lnTo>
                    <a:pt x="325" y="178"/>
                  </a:lnTo>
                  <a:lnTo>
                    <a:pt x="325" y="185"/>
                  </a:lnTo>
                  <a:lnTo>
                    <a:pt x="325" y="192"/>
                  </a:lnTo>
                  <a:lnTo>
                    <a:pt x="327" y="199"/>
                  </a:lnTo>
                  <a:lnTo>
                    <a:pt x="327" y="206"/>
                  </a:lnTo>
                  <a:lnTo>
                    <a:pt x="327" y="213"/>
                  </a:lnTo>
                  <a:lnTo>
                    <a:pt x="329" y="218"/>
                  </a:lnTo>
                  <a:lnTo>
                    <a:pt x="329" y="225"/>
                  </a:lnTo>
                  <a:lnTo>
                    <a:pt x="329" y="232"/>
                  </a:lnTo>
                  <a:lnTo>
                    <a:pt x="329" y="237"/>
                  </a:lnTo>
                  <a:lnTo>
                    <a:pt x="332" y="244"/>
                  </a:lnTo>
                  <a:lnTo>
                    <a:pt x="332" y="251"/>
                  </a:lnTo>
                  <a:lnTo>
                    <a:pt x="332" y="254"/>
                  </a:lnTo>
                  <a:lnTo>
                    <a:pt x="332" y="261"/>
                  </a:lnTo>
                  <a:lnTo>
                    <a:pt x="334" y="268"/>
                  </a:lnTo>
                  <a:lnTo>
                    <a:pt x="334" y="275"/>
                  </a:lnTo>
                  <a:lnTo>
                    <a:pt x="334" y="282"/>
                  </a:lnTo>
                  <a:lnTo>
                    <a:pt x="336" y="289"/>
                  </a:lnTo>
                  <a:lnTo>
                    <a:pt x="336" y="296"/>
                  </a:lnTo>
                  <a:lnTo>
                    <a:pt x="336" y="303"/>
                  </a:lnTo>
                  <a:lnTo>
                    <a:pt x="339" y="310"/>
                  </a:lnTo>
                  <a:lnTo>
                    <a:pt x="339" y="317"/>
                  </a:lnTo>
                  <a:lnTo>
                    <a:pt x="339" y="317"/>
                  </a:lnTo>
                  <a:lnTo>
                    <a:pt x="339" y="325"/>
                  </a:lnTo>
                  <a:lnTo>
                    <a:pt x="341" y="327"/>
                  </a:lnTo>
                  <a:lnTo>
                    <a:pt x="341" y="332"/>
                  </a:lnTo>
                  <a:lnTo>
                    <a:pt x="341" y="334"/>
                  </a:lnTo>
                  <a:lnTo>
                    <a:pt x="341" y="339"/>
                  </a:lnTo>
                  <a:lnTo>
                    <a:pt x="341" y="344"/>
                  </a:lnTo>
                  <a:lnTo>
                    <a:pt x="341" y="348"/>
                  </a:lnTo>
                  <a:lnTo>
                    <a:pt x="344" y="353"/>
                  </a:lnTo>
                  <a:lnTo>
                    <a:pt x="344" y="358"/>
                  </a:lnTo>
                  <a:lnTo>
                    <a:pt x="344" y="365"/>
                  </a:lnTo>
                  <a:lnTo>
                    <a:pt x="344" y="370"/>
                  </a:lnTo>
                  <a:lnTo>
                    <a:pt x="346" y="374"/>
                  </a:lnTo>
                  <a:lnTo>
                    <a:pt x="346" y="379"/>
                  </a:lnTo>
                  <a:lnTo>
                    <a:pt x="346" y="384"/>
                  </a:lnTo>
                  <a:lnTo>
                    <a:pt x="346" y="391"/>
                  </a:lnTo>
                  <a:lnTo>
                    <a:pt x="346" y="396"/>
                  </a:lnTo>
                  <a:lnTo>
                    <a:pt x="348" y="400"/>
                  </a:lnTo>
                  <a:lnTo>
                    <a:pt x="348" y="405"/>
                  </a:lnTo>
                  <a:lnTo>
                    <a:pt x="348" y="410"/>
                  </a:lnTo>
                  <a:lnTo>
                    <a:pt x="348" y="415"/>
                  </a:lnTo>
                  <a:lnTo>
                    <a:pt x="351" y="419"/>
                  </a:lnTo>
                  <a:lnTo>
                    <a:pt x="351" y="426"/>
                  </a:lnTo>
                  <a:lnTo>
                    <a:pt x="351" y="431"/>
                  </a:lnTo>
                  <a:lnTo>
                    <a:pt x="351" y="436"/>
                  </a:lnTo>
                  <a:lnTo>
                    <a:pt x="351" y="441"/>
                  </a:lnTo>
                  <a:lnTo>
                    <a:pt x="353" y="445"/>
                  </a:lnTo>
                  <a:lnTo>
                    <a:pt x="353" y="450"/>
                  </a:lnTo>
                  <a:lnTo>
                    <a:pt x="353" y="455"/>
                  </a:lnTo>
                  <a:lnTo>
                    <a:pt x="353" y="459"/>
                  </a:lnTo>
                  <a:lnTo>
                    <a:pt x="355" y="467"/>
                  </a:lnTo>
                  <a:lnTo>
                    <a:pt x="355" y="471"/>
                  </a:lnTo>
                  <a:lnTo>
                    <a:pt x="355" y="476"/>
                  </a:lnTo>
                  <a:lnTo>
                    <a:pt x="355" y="481"/>
                  </a:lnTo>
                  <a:lnTo>
                    <a:pt x="355" y="483"/>
                  </a:lnTo>
                  <a:lnTo>
                    <a:pt x="358" y="483"/>
                  </a:lnTo>
                  <a:lnTo>
                    <a:pt x="358" y="486"/>
                  </a:lnTo>
                  <a:lnTo>
                    <a:pt x="360" y="486"/>
                  </a:lnTo>
                  <a:lnTo>
                    <a:pt x="360" y="488"/>
                  </a:lnTo>
                  <a:lnTo>
                    <a:pt x="362" y="488"/>
                  </a:lnTo>
                  <a:lnTo>
                    <a:pt x="365" y="490"/>
                  </a:lnTo>
                  <a:lnTo>
                    <a:pt x="367" y="493"/>
                  </a:lnTo>
                  <a:lnTo>
                    <a:pt x="370" y="493"/>
                  </a:lnTo>
                  <a:lnTo>
                    <a:pt x="370" y="493"/>
                  </a:lnTo>
                  <a:lnTo>
                    <a:pt x="370" y="495"/>
                  </a:lnTo>
                  <a:lnTo>
                    <a:pt x="370" y="495"/>
                  </a:lnTo>
                  <a:lnTo>
                    <a:pt x="370" y="495"/>
                  </a:lnTo>
                  <a:lnTo>
                    <a:pt x="370" y="497"/>
                  </a:lnTo>
                  <a:lnTo>
                    <a:pt x="370" y="502"/>
                  </a:lnTo>
                  <a:lnTo>
                    <a:pt x="370" y="507"/>
                  </a:lnTo>
                  <a:lnTo>
                    <a:pt x="367" y="512"/>
                  </a:lnTo>
                  <a:lnTo>
                    <a:pt x="367" y="516"/>
                  </a:lnTo>
                  <a:lnTo>
                    <a:pt x="365" y="523"/>
                  </a:lnTo>
                  <a:lnTo>
                    <a:pt x="365" y="528"/>
                  </a:lnTo>
                  <a:lnTo>
                    <a:pt x="362" y="533"/>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53" y="540"/>
                  </a:lnTo>
                  <a:lnTo>
                    <a:pt x="346" y="540"/>
                  </a:lnTo>
                  <a:lnTo>
                    <a:pt x="339" y="540"/>
                  </a:lnTo>
                  <a:lnTo>
                    <a:pt x="336" y="540"/>
                  </a:lnTo>
                  <a:lnTo>
                    <a:pt x="332" y="540"/>
                  </a:lnTo>
                  <a:lnTo>
                    <a:pt x="325" y="540"/>
                  </a:lnTo>
                  <a:lnTo>
                    <a:pt x="320" y="540"/>
                  </a:lnTo>
                  <a:lnTo>
                    <a:pt x="317" y="540"/>
                  </a:lnTo>
                  <a:lnTo>
                    <a:pt x="308" y="540"/>
                  </a:lnTo>
                  <a:lnTo>
                    <a:pt x="301" y="540"/>
                  </a:lnTo>
                  <a:lnTo>
                    <a:pt x="291" y="540"/>
                  </a:lnTo>
                  <a:lnTo>
                    <a:pt x="282" y="540"/>
                  </a:lnTo>
                  <a:lnTo>
                    <a:pt x="273" y="540"/>
                  </a:lnTo>
                  <a:lnTo>
                    <a:pt x="263" y="540"/>
                  </a:lnTo>
                  <a:lnTo>
                    <a:pt x="256" y="540"/>
                  </a:lnTo>
                  <a:lnTo>
                    <a:pt x="247" y="540"/>
                  </a:lnTo>
                  <a:lnTo>
                    <a:pt x="237" y="540"/>
                  </a:lnTo>
                  <a:lnTo>
                    <a:pt x="228" y="540"/>
                  </a:lnTo>
                  <a:lnTo>
                    <a:pt x="220" y="540"/>
                  </a:lnTo>
                  <a:lnTo>
                    <a:pt x="211" y="540"/>
                  </a:lnTo>
                  <a:lnTo>
                    <a:pt x="204" y="540"/>
                  </a:lnTo>
                  <a:lnTo>
                    <a:pt x="197" y="540"/>
                  </a:lnTo>
                  <a:lnTo>
                    <a:pt x="192" y="540"/>
                  </a:lnTo>
                  <a:lnTo>
                    <a:pt x="180" y="540"/>
                  </a:lnTo>
                  <a:lnTo>
                    <a:pt x="176" y="540"/>
                  </a:lnTo>
                  <a:lnTo>
                    <a:pt x="176" y="540"/>
                  </a:lnTo>
                  <a:lnTo>
                    <a:pt x="168" y="540"/>
                  </a:lnTo>
                  <a:lnTo>
                    <a:pt x="166" y="540"/>
                  </a:lnTo>
                  <a:lnTo>
                    <a:pt x="157" y="540"/>
                  </a:lnTo>
                  <a:lnTo>
                    <a:pt x="157" y="535"/>
                  </a:lnTo>
                  <a:lnTo>
                    <a:pt x="159" y="530"/>
                  </a:lnTo>
                  <a:lnTo>
                    <a:pt x="159" y="530"/>
                  </a:lnTo>
                  <a:lnTo>
                    <a:pt x="157" y="528"/>
                  </a:lnTo>
                  <a:lnTo>
                    <a:pt x="157" y="530"/>
                  </a:lnTo>
                  <a:lnTo>
                    <a:pt x="152" y="533"/>
                  </a:lnTo>
                  <a:lnTo>
                    <a:pt x="152" y="535"/>
                  </a:lnTo>
                  <a:lnTo>
                    <a:pt x="152" y="538"/>
                  </a:lnTo>
                  <a:lnTo>
                    <a:pt x="152" y="540"/>
                  </a:lnTo>
                  <a:lnTo>
                    <a:pt x="152" y="540"/>
                  </a:lnTo>
                  <a:lnTo>
                    <a:pt x="152" y="542"/>
                  </a:lnTo>
                  <a:lnTo>
                    <a:pt x="140" y="542"/>
                  </a:lnTo>
                  <a:lnTo>
                    <a:pt x="138" y="545"/>
                  </a:lnTo>
                  <a:lnTo>
                    <a:pt x="135" y="545"/>
                  </a:lnTo>
                  <a:lnTo>
                    <a:pt x="133" y="547"/>
                  </a:lnTo>
                  <a:lnTo>
                    <a:pt x="131" y="547"/>
                  </a:lnTo>
                  <a:lnTo>
                    <a:pt x="126" y="547"/>
                  </a:lnTo>
                  <a:lnTo>
                    <a:pt x="119" y="547"/>
                  </a:lnTo>
                  <a:lnTo>
                    <a:pt x="116" y="547"/>
                  </a:lnTo>
                  <a:lnTo>
                    <a:pt x="116" y="547"/>
                  </a:lnTo>
                  <a:lnTo>
                    <a:pt x="114" y="545"/>
                  </a:lnTo>
                  <a:lnTo>
                    <a:pt x="112" y="545"/>
                  </a:lnTo>
                  <a:lnTo>
                    <a:pt x="112" y="545"/>
                  </a:lnTo>
                  <a:lnTo>
                    <a:pt x="112" y="545"/>
                  </a:lnTo>
                  <a:lnTo>
                    <a:pt x="109" y="545"/>
                  </a:lnTo>
                  <a:lnTo>
                    <a:pt x="105" y="542"/>
                  </a:lnTo>
                  <a:lnTo>
                    <a:pt x="105" y="542"/>
                  </a:lnTo>
                  <a:lnTo>
                    <a:pt x="102" y="542"/>
                  </a:lnTo>
                  <a:lnTo>
                    <a:pt x="100" y="542"/>
                  </a:lnTo>
                  <a:lnTo>
                    <a:pt x="95" y="542"/>
                  </a:lnTo>
                  <a:lnTo>
                    <a:pt x="95" y="542"/>
                  </a:lnTo>
                  <a:lnTo>
                    <a:pt x="93" y="542"/>
                  </a:lnTo>
                  <a:lnTo>
                    <a:pt x="93" y="542"/>
                  </a:lnTo>
                  <a:lnTo>
                    <a:pt x="90" y="545"/>
                  </a:lnTo>
                  <a:lnTo>
                    <a:pt x="90" y="545"/>
                  </a:lnTo>
                  <a:lnTo>
                    <a:pt x="90" y="545"/>
                  </a:lnTo>
                  <a:lnTo>
                    <a:pt x="88" y="545"/>
                  </a:lnTo>
                  <a:lnTo>
                    <a:pt x="83" y="542"/>
                  </a:lnTo>
                  <a:lnTo>
                    <a:pt x="83" y="542"/>
                  </a:lnTo>
                  <a:lnTo>
                    <a:pt x="83" y="545"/>
                  </a:lnTo>
                  <a:lnTo>
                    <a:pt x="83" y="545"/>
                  </a:lnTo>
                  <a:lnTo>
                    <a:pt x="83" y="547"/>
                  </a:lnTo>
                  <a:lnTo>
                    <a:pt x="83" y="549"/>
                  </a:lnTo>
                  <a:lnTo>
                    <a:pt x="81" y="549"/>
                  </a:lnTo>
                  <a:lnTo>
                    <a:pt x="81" y="549"/>
                  </a:lnTo>
                  <a:lnTo>
                    <a:pt x="81" y="549"/>
                  </a:lnTo>
                  <a:lnTo>
                    <a:pt x="81" y="549"/>
                  </a:lnTo>
                  <a:lnTo>
                    <a:pt x="79" y="549"/>
                  </a:lnTo>
                  <a:lnTo>
                    <a:pt x="79" y="549"/>
                  </a:lnTo>
                  <a:lnTo>
                    <a:pt x="79" y="552"/>
                  </a:lnTo>
                  <a:lnTo>
                    <a:pt x="79" y="552"/>
                  </a:lnTo>
                  <a:lnTo>
                    <a:pt x="76" y="554"/>
                  </a:lnTo>
                  <a:lnTo>
                    <a:pt x="76" y="554"/>
                  </a:lnTo>
                  <a:lnTo>
                    <a:pt x="76" y="557"/>
                  </a:lnTo>
                  <a:lnTo>
                    <a:pt x="74" y="557"/>
                  </a:lnTo>
                  <a:lnTo>
                    <a:pt x="74" y="561"/>
                  </a:lnTo>
                  <a:lnTo>
                    <a:pt x="74" y="561"/>
                  </a:lnTo>
                  <a:lnTo>
                    <a:pt x="71" y="559"/>
                  </a:lnTo>
                  <a:lnTo>
                    <a:pt x="69" y="557"/>
                  </a:lnTo>
                  <a:lnTo>
                    <a:pt x="69" y="554"/>
                  </a:lnTo>
                  <a:lnTo>
                    <a:pt x="67" y="552"/>
                  </a:lnTo>
                  <a:lnTo>
                    <a:pt x="52" y="542"/>
                  </a:lnTo>
                  <a:lnTo>
                    <a:pt x="52" y="542"/>
                  </a:lnTo>
                  <a:lnTo>
                    <a:pt x="48" y="533"/>
                  </a:lnTo>
                  <a:lnTo>
                    <a:pt x="45" y="533"/>
                  </a:lnTo>
                  <a:lnTo>
                    <a:pt x="45" y="533"/>
                  </a:lnTo>
                  <a:lnTo>
                    <a:pt x="41" y="533"/>
                  </a:lnTo>
                  <a:lnTo>
                    <a:pt x="41" y="533"/>
                  </a:lnTo>
                  <a:lnTo>
                    <a:pt x="41" y="533"/>
                  </a:lnTo>
                  <a:lnTo>
                    <a:pt x="41" y="533"/>
                  </a:lnTo>
                  <a:lnTo>
                    <a:pt x="41" y="533"/>
                  </a:lnTo>
                  <a:lnTo>
                    <a:pt x="41" y="533"/>
                  </a:lnTo>
                  <a:lnTo>
                    <a:pt x="41" y="533"/>
                  </a:lnTo>
                  <a:lnTo>
                    <a:pt x="41" y="533"/>
                  </a:lnTo>
                  <a:lnTo>
                    <a:pt x="41" y="533"/>
                  </a:lnTo>
                  <a:lnTo>
                    <a:pt x="41" y="533"/>
                  </a:lnTo>
                  <a:lnTo>
                    <a:pt x="41" y="533"/>
                  </a:lnTo>
                  <a:lnTo>
                    <a:pt x="41" y="535"/>
                  </a:lnTo>
                  <a:lnTo>
                    <a:pt x="41" y="535"/>
                  </a:lnTo>
                  <a:lnTo>
                    <a:pt x="38" y="535"/>
                  </a:lnTo>
                  <a:lnTo>
                    <a:pt x="38" y="535"/>
                  </a:lnTo>
                  <a:lnTo>
                    <a:pt x="36" y="538"/>
                  </a:lnTo>
                  <a:lnTo>
                    <a:pt x="34" y="538"/>
                  </a:lnTo>
                  <a:lnTo>
                    <a:pt x="34" y="538"/>
                  </a:lnTo>
                  <a:lnTo>
                    <a:pt x="31" y="538"/>
                  </a:lnTo>
                  <a:lnTo>
                    <a:pt x="31" y="538"/>
                  </a:lnTo>
                  <a:lnTo>
                    <a:pt x="29" y="538"/>
                  </a:lnTo>
                  <a:lnTo>
                    <a:pt x="29" y="540"/>
                  </a:lnTo>
                  <a:lnTo>
                    <a:pt x="29" y="540"/>
                  </a:lnTo>
                  <a:lnTo>
                    <a:pt x="29" y="542"/>
                  </a:lnTo>
                  <a:lnTo>
                    <a:pt x="29" y="542"/>
                  </a:lnTo>
                  <a:lnTo>
                    <a:pt x="26" y="547"/>
                  </a:lnTo>
                  <a:lnTo>
                    <a:pt x="24" y="552"/>
                  </a:lnTo>
                  <a:lnTo>
                    <a:pt x="24" y="552"/>
                  </a:lnTo>
                  <a:lnTo>
                    <a:pt x="24" y="554"/>
                  </a:lnTo>
                  <a:lnTo>
                    <a:pt x="24" y="557"/>
                  </a:lnTo>
                  <a:lnTo>
                    <a:pt x="24" y="559"/>
                  </a:lnTo>
                  <a:lnTo>
                    <a:pt x="24" y="559"/>
                  </a:lnTo>
                  <a:lnTo>
                    <a:pt x="24" y="559"/>
                  </a:lnTo>
                  <a:lnTo>
                    <a:pt x="24" y="561"/>
                  </a:lnTo>
                  <a:lnTo>
                    <a:pt x="24" y="564"/>
                  </a:lnTo>
                  <a:lnTo>
                    <a:pt x="22" y="564"/>
                  </a:lnTo>
                  <a:lnTo>
                    <a:pt x="22" y="564"/>
                  </a:lnTo>
                  <a:lnTo>
                    <a:pt x="24" y="566"/>
                  </a:lnTo>
                  <a:lnTo>
                    <a:pt x="24" y="564"/>
                  </a:lnTo>
                  <a:lnTo>
                    <a:pt x="24" y="564"/>
                  </a:lnTo>
                  <a:lnTo>
                    <a:pt x="24" y="564"/>
                  </a:lnTo>
                  <a:lnTo>
                    <a:pt x="24" y="566"/>
                  </a:lnTo>
                  <a:lnTo>
                    <a:pt x="24" y="566"/>
                  </a:lnTo>
                  <a:lnTo>
                    <a:pt x="26" y="566"/>
                  </a:lnTo>
                  <a:lnTo>
                    <a:pt x="26" y="568"/>
                  </a:lnTo>
                  <a:lnTo>
                    <a:pt x="26" y="568"/>
                  </a:lnTo>
                  <a:lnTo>
                    <a:pt x="24" y="568"/>
                  </a:lnTo>
                  <a:lnTo>
                    <a:pt x="24" y="568"/>
                  </a:lnTo>
                  <a:lnTo>
                    <a:pt x="24" y="571"/>
                  </a:lnTo>
                  <a:lnTo>
                    <a:pt x="24" y="571"/>
                  </a:lnTo>
                  <a:lnTo>
                    <a:pt x="24" y="571"/>
                  </a:lnTo>
                  <a:lnTo>
                    <a:pt x="24" y="573"/>
                  </a:lnTo>
                  <a:lnTo>
                    <a:pt x="24" y="573"/>
                  </a:lnTo>
                  <a:lnTo>
                    <a:pt x="24" y="573"/>
                  </a:lnTo>
                  <a:lnTo>
                    <a:pt x="24" y="573"/>
                  </a:lnTo>
                  <a:lnTo>
                    <a:pt x="24" y="573"/>
                  </a:lnTo>
                  <a:lnTo>
                    <a:pt x="24" y="573"/>
                  </a:lnTo>
                  <a:lnTo>
                    <a:pt x="24" y="573"/>
                  </a:lnTo>
                  <a:lnTo>
                    <a:pt x="24" y="573"/>
                  </a:lnTo>
                  <a:lnTo>
                    <a:pt x="24" y="575"/>
                  </a:lnTo>
                  <a:lnTo>
                    <a:pt x="22" y="575"/>
                  </a:lnTo>
                  <a:lnTo>
                    <a:pt x="22" y="575"/>
                  </a:lnTo>
                  <a:lnTo>
                    <a:pt x="22" y="575"/>
                  </a:lnTo>
                  <a:lnTo>
                    <a:pt x="19" y="578"/>
                  </a:lnTo>
                  <a:lnTo>
                    <a:pt x="17" y="578"/>
                  </a:lnTo>
                  <a:lnTo>
                    <a:pt x="17" y="580"/>
                  </a:lnTo>
                  <a:lnTo>
                    <a:pt x="15" y="580"/>
                  </a:lnTo>
                  <a:lnTo>
                    <a:pt x="15" y="580"/>
                  </a:lnTo>
                  <a:lnTo>
                    <a:pt x="15" y="580"/>
                  </a:lnTo>
                  <a:lnTo>
                    <a:pt x="12" y="580"/>
                  </a:lnTo>
                  <a:lnTo>
                    <a:pt x="12" y="580"/>
                  </a:lnTo>
                  <a:lnTo>
                    <a:pt x="12" y="580"/>
                  </a:lnTo>
                  <a:lnTo>
                    <a:pt x="12" y="583"/>
                  </a:lnTo>
                  <a:lnTo>
                    <a:pt x="10" y="583"/>
                  </a:lnTo>
                  <a:lnTo>
                    <a:pt x="8" y="580"/>
                  </a:lnTo>
                  <a:lnTo>
                    <a:pt x="8" y="580"/>
                  </a:lnTo>
                  <a:lnTo>
                    <a:pt x="8" y="580"/>
                  </a:lnTo>
                  <a:lnTo>
                    <a:pt x="5" y="580"/>
                  </a:lnTo>
                  <a:lnTo>
                    <a:pt x="3" y="580"/>
                  </a:lnTo>
                  <a:lnTo>
                    <a:pt x="3" y="580"/>
                  </a:lnTo>
                  <a:lnTo>
                    <a:pt x="0" y="580"/>
                  </a:lnTo>
                  <a:lnTo>
                    <a:pt x="0" y="580"/>
                  </a:lnTo>
                  <a:lnTo>
                    <a:pt x="3" y="583"/>
                  </a:lnTo>
                  <a:lnTo>
                    <a:pt x="3" y="583"/>
                  </a:lnTo>
                  <a:lnTo>
                    <a:pt x="3" y="583"/>
                  </a:lnTo>
                  <a:lnTo>
                    <a:pt x="5" y="585"/>
                  </a:lnTo>
                  <a:lnTo>
                    <a:pt x="5" y="585"/>
                  </a:lnTo>
                  <a:lnTo>
                    <a:pt x="5" y="585"/>
                  </a:lnTo>
                  <a:lnTo>
                    <a:pt x="5" y="585"/>
                  </a:lnTo>
                  <a:lnTo>
                    <a:pt x="5" y="585"/>
                  </a:lnTo>
                  <a:lnTo>
                    <a:pt x="5" y="585"/>
                  </a:lnTo>
                  <a:lnTo>
                    <a:pt x="5" y="587"/>
                  </a:lnTo>
                  <a:lnTo>
                    <a:pt x="5" y="587"/>
                  </a:lnTo>
                  <a:lnTo>
                    <a:pt x="5" y="587"/>
                  </a:lnTo>
                  <a:lnTo>
                    <a:pt x="8" y="587"/>
                  </a:lnTo>
                  <a:lnTo>
                    <a:pt x="8" y="587"/>
                  </a:lnTo>
                  <a:lnTo>
                    <a:pt x="5" y="587"/>
                  </a:lnTo>
                  <a:lnTo>
                    <a:pt x="5" y="590"/>
                  </a:lnTo>
                  <a:lnTo>
                    <a:pt x="5" y="590"/>
                  </a:lnTo>
                  <a:lnTo>
                    <a:pt x="5" y="590"/>
                  </a:lnTo>
                  <a:lnTo>
                    <a:pt x="5" y="592"/>
                  </a:lnTo>
                  <a:lnTo>
                    <a:pt x="5" y="592"/>
                  </a:lnTo>
                  <a:lnTo>
                    <a:pt x="5" y="592"/>
                  </a:lnTo>
                  <a:lnTo>
                    <a:pt x="3" y="592"/>
                  </a:lnTo>
                  <a:lnTo>
                    <a:pt x="3" y="594"/>
                  </a:lnTo>
                  <a:lnTo>
                    <a:pt x="3" y="594"/>
                  </a:lnTo>
                  <a:lnTo>
                    <a:pt x="3" y="597"/>
                  </a:lnTo>
                  <a:lnTo>
                    <a:pt x="3" y="599"/>
                  </a:lnTo>
                  <a:lnTo>
                    <a:pt x="3" y="601"/>
                  </a:lnTo>
                  <a:lnTo>
                    <a:pt x="5" y="601"/>
                  </a:lnTo>
                  <a:lnTo>
                    <a:pt x="10" y="601"/>
                  </a:lnTo>
                  <a:lnTo>
                    <a:pt x="10" y="604"/>
                  </a:lnTo>
                  <a:lnTo>
                    <a:pt x="10" y="604"/>
                  </a:lnTo>
                  <a:lnTo>
                    <a:pt x="8" y="604"/>
                  </a:lnTo>
                  <a:lnTo>
                    <a:pt x="10" y="606"/>
                  </a:lnTo>
                  <a:lnTo>
                    <a:pt x="10" y="606"/>
                  </a:lnTo>
                  <a:lnTo>
                    <a:pt x="10" y="606"/>
                  </a:lnTo>
                  <a:lnTo>
                    <a:pt x="12" y="606"/>
                  </a:lnTo>
                  <a:lnTo>
                    <a:pt x="12" y="609"/>
                  </a:lnTo>
                  <a:lnTo>
                    <a:pt x="15" y="609"/>
                  </a:lnTo>
                  <a:lnTo>
                    <a:pt x="15" y="613"/>
                  </a:lnTo>
                  <a:lnTo>
                    <a:pt x="15" y="613"/>
                  </a:lnTo>
                  <a:lnTo>
                    <a:pt x="15" y="616"/>
                  </a:lnTo>
                  <a:lnTo>
                    <a:pt x="15" y="620"/>
                  </a:lnTo>
                  <a:lnTo>
                    <a:pt x="15" y="623"/>
                  </a:lnTo>
                  <a:lnTo>
                    <a:pt x="15" y="625"/>
                  </a:lnTo>
                  <a:lnTo>
                    <a:pt x="15" y="625"/>
                  </a:lnTo>
                  <a:lnTo>
                    <a:pt x="17" y="625"/>
                  </a:lnTo>
                  <a:lnTo>
                    <a:pt x="17" y="628"/>
                  </a:lnTo>
                  <a:lnTo>
                    <a:pt x="17" y="628"/>
                  </a:lnTo>
                  <a:lnTo>
                    <a:pt x="17" y="630"/>
                  </a:lnTo>
                  <a:lnTo>
                    <a:pt x="17" y="632"/>
                  </a:lnTo>
                  <a:lnTo>
                    <a:pt x="17" y="635"/>
                  </a:lnTo>
                  <a:lnTo>
                    <a:pt x="15" y="635"/>
                  </a:lnTo>
                  <a:lnTo>
                    <a:pt x="10" y="639"/>
                  </a:lnTo>
                  <a:lnTo>
                    <a:pt x="10" y="639"/>
                  </a:lnTo>
                  <a:lnTo>
                    <a:pt x="12" y="639"/>
                  </a:lnTo>
                  <a:lnTo>
                    <a:pt x="12" y="642"/>
                  </a:lnTo>
                  <a:lnTo>
                    <a:pt x="12" y="644"/>
                  </a:lnTo>
                  <a:lnTo>
                    <a:pt x="15" y="646"/>
                  </a:lnTo>
                  <a:lnTo>
                    <a:pt x="15" y="646"/>
                  </a:lnTo>
                  <a:lnTo>
                    <a:pt x="19" y="649"/>
                  </a:lnTo>
                  <a:lnTo>
                    <a:pt x="19" y="649"/>
                  </a:lnTo>
                  <a:lnTo>
                    <a:pt x="19" y="651"/>
                  </a:lnTo>
                  <a:lnTo>
                    <a:pt x="19" y="651"/>
                  </a:lnTo>
                  <a:lnTo>
                    <a:pt x="19" y="651"/>
                  </a:lnTo>
                  <a:lnTo>
                    <a:pt x="22" y="651"/>
                  </a:lnTo>
                  <a:lnTo>
                    <a:pt x="22" y="651"/>
                  </a:lnTo>
                  <a:lnTo>
                    <a:pt x="22" y="651"/>
                  </a:lnTo>
                  <a:lnTo>
                    <a:pt x="22" y="654"/>
                  </a:lnTo>
                  <a:lnTo>
                    <a:pt x="22" y="656"/>
                  </a:lnTo>
                  <a:lnTo>
                    <a:pt x="22" y="656"/>
                  </a:lnTo>
                  <a:lnTo>
                    <a:pt x="22" y="656"/>
                  </a:lnTo>
                  <a:lnTo>
                    <a:pt x="22" y="658"/>
                  </a:lnTo>
                  <a:lnTo>
                    <a:pt x="24" y="658"/>
                  </a:lnTo>
                  <a:lnTo>
                    <a:pt x="24" y="658"/>
                  </a:lnTo>
                  <a:lnTo>
                    <a:pt x="24" y="658"/>
                  </a:lnTo>
                  <a:lnTo>
                    <a:pt x="24" y="661"/>
                  </a:lnTo>
                  <a:lnTo>
                    <a:pt x="24" y="661"/>
                  </a:lnTo>
                  <a:lnTo>
                    <a:pt x="24" y="661"/>
                  </a:lnTo>
                  <a:lnTo>
                    <a:pt x="24" y="661"/>
                  </a:lnTo>
                  <a:lnTo>
                    <a:pt x="26" y="658"/>
                  </a:lnTo>
                  <a:lnTo>
                    <a:pt x="26" y="656"/>
                  </a:lnTo>
                  <a:lnTo>
                    <a:pt x="29" y="656"/>
                  </a:lnTo>
                  <a:lnTo>
                    <a:pt x="29" y="656"/>
                  </a:lnTo>
                  <a:lnTo>
                    <a:pt x="29" y="654"/>
                  </a:lnTo>
                  <a:lnTo>
                    <a:pt x="29" y="654"/>
                  </a:lnTo>
                  <a:lnTo>
                    <a:pt x="31" y="656"/>
                  </a:lnTo>
                  <a:lnTo>
                    <a:pt x="31" y="656"/>
                  </a:lnTo>
                  <a:lnTo>
                    <a:pt x="31" y="656"/>
                  </a:lnTo>
                  <a:lnTo>
                    <a:pt x="31" y="656"/>
                  </a:lnTo>
                  <a:lnTo>
                    <a:pt x="34" y="656"/>
                  </a:lnTo>
                  <a:lnTo>
                    <a:pt x="34" y="656"/>
                  </a:lnTo>
                  <a:lnTo>
                    <a:pt x="34" y="656"/>
                  </a:lnTo>
                  <a:lnTo>
                    <a:pt x="34" y="656"/>
                  </a:lnTo>
                  <a:lnTo>
                    <a:pt x="34" y="658"/>
                  </a:lnTo>
                  <a:lnTo>
                    <a:pt x="36" y="658"/>
                  </a:lnTo>
                  <a:lnTo>
                    <a:pt x="36" y="658"/>
                  </a:lnTo>
                  <a:lnTo>
                    <a:pt x="36" y="656"/>
                  </a:lnTo>
                  <a:lnTo>
                    <a:pt x="36" y="658"/>
                  </a:lnTo>
                  <a:lnTo>
                    <a:pt x="36" y="658"/>
                  </a:lnTo>
                  <a:lnTo>
                    <a:pt x="38" y="661"/>
                  </a:lnTo>
                  <a:lnTo>
                    <a:pt x="38" y="663"/>
                  </a:lnTo>
                  <a:lnTo>
                    <a:pt x="38" y="663"/>
                  </a:lnTo>
                  <a:lnTo>
                    <a:pt x="38" y="663"/>
                  </a:lnTo>
                  <a:lnTo>
                    <a:pt x="38" y="665"/>
                  </a:lnTo>
                  <a:lnTo>
                    <a:pt x="38" y="665"/>
                  </a:lnTo>
                  <a:lnTo>
                    <a:pt x="38" y="665"/>
                  </a:lnTo>
                  <a:lnTo>
                    <a:pt x="38" y="665"/>
                  </a:lnTo>
                  <a:lnTo>
                    <a:pt x="38" y="668"/>
                  </a:lnTo>
                  <a:lnTo>
                    <a:pt x="41" y="668"/>
                  </a:lnTo>
                  <a:lnTo>
                    <a:pt x="41" y="670"/>
                  </a:lnTo>
                  <a:lnTo>
                    <a:pt x="41" y="670"/>
                  </a:lnTo>
                  <a:lnTo>
                    <a:pt x="41" y="670"/>
                  </a:lnTo>
                  <a:lnTo>
                    <a:pt x="43" y="672"/>
                  </a:lnTo>
                  <a:lnTo>
                    <a:pt x="43" y="672"/>
                  </a:lnTo>
                  <a:lnTo>
                    <a:pt x="43" y="672"/>
                  </a:lnTo>
                  <a:lnTo>
                    <a:pt x="43" y="672"/>
                  </a:lnTo>
                  <a:lnTo>
                    <a:pt x="45" y="672"/>
                  </a:lnTo>
                  <a:lnTo>
                    <a:pt x="45" y="672"/>
                  </a:lnTo>
                  <a:lnTo>
                    <a:pt x="45" y="672"/>
                  </a:lnTo>
                  <a:lnTo>
                    <a:pt x="45" y="675"/>
                  </a:lnTo>
                  <a:lnTo>
                    <a:pt x="45" y="675"/>
                  </a:lnTo>
                  <a:lnTo>
                    <a:pt x="45" y="675"/>
                  </a:lnTo>
                  <a:lnTo>
                    <a:pt x="45" y="675"/>
                  </a:lnTo>
                  <a:lnTo>
                    <a:pt x="45" y="675"/>
                  </a:lnTo>
                  <a:lnTo>
                    <a:pt x="45" y="677"/>
                  </a:lnTo>
                  <a:lnTo>
                    <a:pt x="45" y="677"/>
                  </a:lnTo>
                  <a:lnTo>
                    <a:pt x="45" y="677"/>
                  </a:lnTo>
                  <a:lnTo>
                    <a:pt x="45" y="677"/>
                  </a:lnTo>
                  <a:lnTo>
                    <a:pt x="45" y="677"/>
                  </a:lnTo>
                  <a:lnTo>
                    <a:pt x="45" y="680"/>
                  </a:lnTo>
                  <a:lnTo>
                    <a:pt x="45" y="680"/>
                  </a:lnTo>
                  <a:lnTo>
                    <a:pt x="45" y="680"/>
                  </a:lnTo>
                  <a:lnTo>
                    <a:pt x="48" y="680"/>
                  </a:lnTo>
                  <a:lnTo>
                    <a:pt x="48" y="677"/>
                  </a:lnTo>
                  <a:lnTo>
                    <a:pt x="48" y="677"/>
                  </a:lnTo>
                  <a:lnTo>
                    <a:pt x="48" y="677"/>
                  </a:lnTo>
                  <a:lnTo>
                    <a:pt x="48" y="677"/>
                  </a:lnTo>
                  <a:lnTo>
                    <a:pt x="48" y="680"/>
                  </a:lnTo>
                  <a:lnTo>
                    <a:pt x="48" y="680"/>
                  </a:lnTo>
                  <a:lnTo>
                    <a:pt x="48" y="680"/>
                  </a:lnTo>
                  <a:lnTo>
                    <a:pt x="48" y="682"/>
                  </a:lnTo>
                  <a:lnTo>
                    <a:pt x="48" y="682"/>
                  </a:lnTo>
                  <a:lnTo>
                    <a:pt x="48" y="682"/>
                  </a:lnTo>
                  <a:lnTo>
                    <a:pt x="48" y="682"/>
                  </a:lnTo>
                  <a:lnTo>
                    <a:pt x="45" y="682"/>
                  </a:lnTo>
                  <a:lnTo>
                    <a:pt x="45" y="682"/>
                  </a:lnTo>
                  <a:lnTo>
                    <a:pt x="45" y="682"/>
                  </a:lnTo>
                  <a:lnTo>
                    <a:pt x="45" y="682"/>
                  </a:lnTo>
                  <a:lnTo>
                    <a:pt x="45" y="682"/>
                  </a:lnTo>
                  <a:lnTo>
                    <a:pt x="45" y="682"/>
                  </a:lnTo>
                  <a:lnTo>
                    <a:pt x="45" y="682"/>
                  </a:lnTo>
                  <a:lnTo>
                    <a:pt x="45" y="684"/>
                  </a:lnTo>
                  <a:lnTo>
                    <a:pt x="45" y="684"/>
                  </a:lnTo>
                  <a:lnTo>
                    <a:pt x="45" y="684"/>
                  </a:lnTo>
                  <a:lnTo>
                    <a:pt x="45" y="684"/>
                  </a:lnTo>
                  <a:lnTo>
                    <a:pt x="45" y="684"/>
                  </a:lnTo>
                  <a:lnTo>
                    <a:pt x="45" y="687"/>
                  </a:lnTo>
                  <a:lnTo>
                    <a:pt x="45" y="687"/>
                  </a:lnTo>
                  <a:lnTo>
                    <a:pt x="45" y="687"/>
                  </a:lnTo>
                  <a:lnTo>
                    <a:pt x="45" y="687"/>
                  </a:lnTo>
                  <a:lnTo>
                    <a:pt x="45" y="687"/>
                  </a:lnTo>
                  <a:lnTo>
                    <a:pt x="45" y="687"/>
                  </a:lnTo>
                  <a:lnTo>
                    <a:pt x="45" y="687"/>
                  </a:lnTo>
                  <a:lnTo>
                    <a:pt x="48" y="687"/>
                  </a:lnTo>
                  <a:lnTo>
                    <a:pt x="48" y="687"/>
                  </a:lnTo>
                  <a:lnTo>
                    <a:pt x="48" y="689"/>
                  </a:lnTo>
                  <a:lnTo>
                    <a:pt x="48" y="689"/>
                  </a:lnTo>
                  <a:lnTo>
                    <a:pt x="48" y="689"/>
                  </a:lnTo>
                  <a:lnTo>
                    <a:pt x="48" y="689"/>
                  </a:lnTo>
                  <a:lnTo>
                    <a:pt x="48" y="689"/>
                  </a:lnTo>
                  <a:lnTo>
                    <a:pt x="48" y="691"/>
                  </a:lnTo>
                  <a:lnTo>
                    <a:pt x="48" y="691"/>
                  </a:lnTo>
                  <a:lnTo>
                    <a:pt x="48" y="691"/>
                  </a:lnTo>
                  <a:lnTo>
                    <a:pt x="45" y="691"/>
                  </a:lnTo>
                  <a:lnTo>
                    <a:pt x="45" y="691"/>
                  </a:lnTo>
                  <a:lnTo>
                    <a:pt x="45" y="694"/>
                  </a:lnTo>
                  <a:lnTo>
                    <a:pt x="45" y="694"/>
                  </a:lnTo>
                  <a:lnTo>
                    <a:pt x="43" y="694"/>
                  </a:lnTo>
                  <a:lnTo>
                    <a:pt x="43" y="696"/>
                  </a:lnTo>
                  <a:lnTo>
                    <a:pt x="45" y="696"/>
                  </a:lnTo>
                  <a:lnTo>
                    <a:pt x="45" y="696"/>
                  </a:lnTo>
                  <a:lnTo>
                    <a:pt x="45" y="696"/>
                  </a:lnTo>
                  <a:lnTo>
                    <a:pt x="45" y="696"/>
                  </a:lnTo>
                  <a:lnTo>
                    <a:pt x="45" y="696"/>
                  </a:lnTo>
                  <a:lnTo>
                    <a:pt x="45" y="699"/>
                  </a:lnTo>
                  <a:lnTo>
                    <a:pt x="45" y="699"/>
                  </a:lnTo>
                  <a:lnTo>
                    <a:pt x="45" y="701"/>
                  </a:lnTo>
                  <a:lnTo>
                    <a:pt x="45" y="701"/>
                  </a:lnTo>
                  <a:lnTo>
                    <a:pt x="45" y="701"/>
                  </a:lnTo>
                  <a:lnTo>
                    <a:pt x="43" y="701"/>
                  </a:lnTo>
                  <a:lnTo>
                    <a:pt x="43" y="701"/>
                  </a:lnTo>
                  <a:lnTo>
                    <a:pt x="45" y="701"/>
                  </a:lnTo>
                  <a:lnTo>
                    <a:pt x="45" y="703"/>
                  </a:lnTo>
                  <a:lnTo>
                    <a:pt x="45" y="703"/>
                  </a:lnTo>
                  <a:lnTo>
                    <a:pt x="45" y="703"/>
                  </a:lnTo>
                  <a:lnTo>
                    <a:pt x="45" y="703"/>
                  </a:lnTo>
                  <a:lnTo>
                    <a:pt x="45" y="703"/>
                  </a:lnTo>
                  <a:lnTo>
                    <a:pt x="45" y="703"/>
                  </a:lnTo>
                  <a:lnTo>
                    <a:pt x="48" y="703"/>
                  </a:lnTo>
                  <a:lnTo>
                    <a:pt x="48" y="703"/>
                  </a:lnTo>
                  <a:lnTo>
                    <a:pt x="48" y="706"/>
                  </a:lnTo>
                  <a:lnTo>
                    <a:pt x="48" y="706"/>
                  </a:lnTo>
                  <a:lnTo>
                    <a:pt x="48" y="706"/>
                  </a:lnTo>
                  <a:lnTo>
                    <a:pt x="48" y="703"/>
                  </a:lnTo>
                  <a:lnTo>
                    <a:pt x="48" y="706"/>
                  </a:lnTo>
                  <a:lnTo>
                    <a:pt x="48" y="706"/>
                  </a:lnTo>
                  <a:lnTo>
                    <a:pt x="48" y="708"/>
                  </a:lnTo>
                  <a:lnTo>
                    <a:pt x="48" y="710"/>
                  </a:lnTo>
                  <a:lnTo>
                    <a:pt x="48" y="710"/>
                  </a:lnTo>
                  <a:lnTo>
                    <a:pt x="48" y="710"/>
                  </a:lnTo>
                  <a:lnTo>
                    <a:pt x="45" y="710"/>
                  </a:lnTo>
                  <a:lnTo>
                    <a:pt x="45" y="710"/>
                  </a:lnTo>
                  <a:lnTo>
                    <a:pt x="45" y="713"/>
                  </a:lnTo>
                  <a:lnTo>
                    <a:pt x="45" y="715"/>
                  </a:lnTo>
                  <a:lnTo>
                    <a:pt x="45" y="715"/>
                  </a:lnTo>
                  <a:lnTo>
                    <a:pt x="43" y="717"/>
                  </a:lnTo>
                  <a:lnTo>
                    <a:pt x="43" y="720"/>
                  </a:lnTo>
                  <a:lnTo>
                    <a:pt x="41" y="720"/>
                  </a:lnTo>
                  <a:lnTo>
                    <a:pt x="43" y="722"/>
                  </a:lnTo>
                  <a:lnTo>
                    <a:pt x="43" y="725"/>
                  </a:lnTo>
                  <a:lnTo>
                    <a:pt x="48" y="725"/>
                  </a:lnTo>
                  <a:lnTo>
                    <a:pt x="48" y="727"/>
                  </a:lnTo>
                  <a:lnTo>
                    <a:pt x="50" y="729"/>
                  </a:lnTo>
                  <a:lnTo>
                    <a:pt x="50" y="729"/>
                  </a:lnTo>
                  <a:lnTo>
                    <a:pt x="52" y="732"/>
                  </a:lnTo>
                  <a:lnTo>
                    <a:pt x="52" y="732"/>
                  </a:lnTo>
                  <a:lnTo>
                    <a:pt x="55" y="732"/>
                  </a:lnTo>
                  <a:lnTo>
                    <a:pt x="55" y="732"/>
                  </a:lnTo>
                  <a:lnTo>
                    <a:pt x="57" y="732"/>
                  </a:lnTo>
                  <a:lnTo>
                    <a:pt x="57" y="732"/>
                  </a:lnTo>
                  <a:lnTo>
                    <a:pt x="60" y="729"/>
                  </a:lnTo>
                  <a:lnTo>
                    <a:pt x="60" y="729"/>
                  </a:lnTo>
                  <a:lnTo>
                    <a:pt x="60" y="729"/>
                  </a:lnTo>
                  <a:lnTo>
                    <a:pt x="60" y="727"/>
                  </a:lnTo>
                  <a:lnTo>
                    <a:pt x="60" y="727"/>
                  </a:lnTo>
                  <a:lnTo>
                    <a:pt x="62" y="727"/>
                  </a:lnTo>
                  <a:lnTo>
                    <a:pt x="62" y="727"/>
                  </a:lnTo>
                  <a:lnTo>
                    <a:pt x="62" y="725"/>
                  </a:lnTo>
                  <a:lnTo>
                    <a:pt x="62" y="725"/>
                  </a:lnTo>
                  <a:lnTo>
                    <a:pt x="62" y="725"/>
                  </a:lnTo>
                  <a:lnTo>
                    <a:pt x="64" y="725"/>
                  </a:lnTo>
                  <a:lnTo>
                    <a:pt x="64" y="722"/>
                  </a:lnTo>
                  <a:lnTo>
                    <a:pt x="67" y="720"/>
                  </a:lnTo>
                  <a:lnTo>
                    <a:pt x="67" y="720"/>
                  </a:lnTo>
                  <a:lnTo>
                    <a:pt x="67" y="720"/>
                  </a:lnTo>
                  <a:lnTo>
                    <a:pt x="69" y="720"/>
                  </a:lnTo>
                  <a:lnTo>
                    <a:pt x="71" y="720"/>
                  </a:lnTo>
                  <a:lnTo>
                    <a:pt x="71" y="720"/>
                  </a:lnTo>
                  <a:lnTo>
                    <a:pt x="74" y="720"/>
                  </a:lnTo>
                  <a:lnTo>
                    <a:pt x="74" y="720"/>
                  </a:lnTo>
                  <a:lnTo>
                    <a:pt x="76" y="725"/>
                  </a:lnTo>
                  <a:lnTo>
                    <a:pt x="76" y="725"/>
                  </a:lnTo>
                  <a:lnTo>
                    <a:pt x="79" y="725"/>
                  </a:lnTo>
                  <a:lnTo>
                    <a:pt x="79" y="727"/>
                  </a:lnTo>
                  <a:lnTo>
                    <a:pt x="79" y="727"/>
                  </a:lnTo>
                  <a:lnTo>
                    <a:pt x="79" y="727"/>
                  </a:lnTo>
                  <a:lnTo>
                    <a:pt x="79" y="729"/>
                  </a:lnTo>
                  <a:lnTo>
                    <a:pt x="79" y="729"/>
                  </a:lnTo>
                  <a:lnTo>
                    <a:pt x="79" y="729"/>
                  </a:lnTo>
                  <a:lnTo>
                    <a:pt x="81" y="732"/>
                  </a:lnTo>
                  <a:lnTo>
                    <a:pt x="83" y="736"/>
                  </a:lnTo>
                  <a:lnTo>
                    <a:pt x="83" y="736"/>
                  </a:lnTo>
                  <a:lnTo>
                    <a:pt x="86" y="736"/>
                  </a:lnTo>
                  <a:lnTo>
                    <a:pt x="88" y="736"/>
                  </a:lnTo>
                  <a:lnTo>
                    <a:pt x="88" y="736"/>
                  </a:lnTo>
                  <a:lnTo>
                    <a:pt x="88" y="736"/>
                  </a:lnTo>
                  <a:lnTo>
                    <a:pt x="88" y="734"/>
                  </a:lnTo>
                  <a:lnTo>
                    <a:pt x="88" y="734"/>
                  </a:lnTo>
                  <a:lnTo>
                    <a:pt x="90" y="734"/>
                  </a:lnTo>
                  <a:lnTo>
                    <a:pt x="90" y="732"/>
                  </a:lnTo>
                  <a:lnTo>
                    <a:pt x="90" y="732"/>
                  </a:lnTo>
                  <a:lnTo>
                    <a:pt x="93" y="732"/>
                  </a:lnTo>
                  <a:lnTo>
                    <a:pt x="93" y="729"/>
                  </a:lnTo>
                  <a:lnTo>
                    <a:pt x="93" y="729"/>
                  </a:lnTo>
                  <a:lnTo>
                    <a:pt x="93" y="729"/>
                  </a:lnTo>
                  <a:lnTo>
                    <a:pt x="95" y="729"/>
                  </a:lnTo>
                  <a:lnTo>
                    <a:pt x="95" y="727"/>
                  </a:lnTo>
                  <a:lnTo>
                    <a:pt x="95" y="727"/>
                  </a:lnTo>
                  <a:lnTo>
                    <a:pt x="95" y="727"/>
                  </a:lnTo>
                  <a:lnTo>
                    <a:pt x="95" y="727"/>
                  </a:lnTo>
                  <a:lnTo>
                    <a:pt x="95" y="727"/>
                  </a:lnTo>
                  <a:lnTo>
                    <a:pt x="95" y="725"/>
                  </a:lnTo>
                  <a:lnTo>
                    <a:pt x="95" y="725"/>
                  </a:lnTo>
                  <a:lnTo>
                    <a:pt x="95" y="725"/>
                  </a:lnTo>
                  <a:lnTo>
                    <a:pt x="97" y="725"/>
                  </a:lnTo>
                  <a:lnTo>
                    <a:pt x="100" y="725"/>
                  </a:lnTo>
                  <a:lnTo>
                    <a:pt x="100" y="725"/>
                  </a:lnTo>
                  <a:lnTo>
                    <a:pt x="102" y="722"/>
                  </a:lnTo>
                  <a:lnTo>
                    <a:pt x="102" y="722"/>
                  </a:lnTo>
                  <a:lnTo>
                    <a:pt x="102" y="722"/>
                  </a:lnTo>
                  <a:lnTo>
                    <a:pt x="102" y="722"/>
                  </a:lnTo>
                  <a:lnTo>
                    <a:pt x="102" y="722"/>
                  </a:lnTo>
                  <a:lnTo>
                    <a:pt x="102" y="722"/>
                  </a:lnTo>
                  <a:lnTo>
                    <a:pt x="105" y="722"/>
                  </a:lnTo>
                  <a:lnTo>
                    <a:pt x="105" y="722"/>
                  </a:lnTo>
                  <a:lnTo>
                    <a:pt x="105" y="720"/>
                  </a:lnTo>
                  <a:lnTo>
                    <a:pt x="105" y="720"/>
                  </a:lnTo>
                  <a:lnTo>
                    <a:pt x="105" y="720"/>
                  </a:lnTo>
                  <a:lnTo>
                    <a:pt x="105" y="720"/>
                  </a:lnTo>
                  <a:lnTo>
                    <a:pt x="105" y="720"/>
                  </a:lnTo>
                  <a:lnTo>
                    <a:pt x="105" y="720"/>
                  </a:lnTo>
                  <a:lnTo>
                    <a:pt x="107" y="720"/>
                  </a:lnTo>
                  <a:lnTo>
                    <a:pt x="107" y="720"/>
                  </a:lnTo>
                  <a:lnTo>
                    <a:pt x="109" y="720"/>
                  </a:lnTo>
                  <a:lnTo>
                    <a:pt x="109" y="720"/>
                  </a:lnTo>
                  <a:lnTo>
                    <a:pt x="109" y="720"/>
                  </a:lnTo>
                  <a:lnTo>
                    <a:pt x="112" y="720"/>
                  </a:lnTo>
                  <a:lnTo>
                    <a:pt x="112" y="722"/>
                  </a:lnTo>
                  <a:lnTo>
                    <a:pt x="114" y="722"/>
                  </a:lnTo>
                  <a:lnTo>
                    <a:pt x="114" y="722"/>
                  </a:lnTo>
                  <a:lnTo>
                    <a:pt x="116" y="722"/>
                  </a:lnTo>
                  <a:lnTo>
                    <a:pt x="116" y="722"/>
                  </a:lnTo>
                  <a:lnTo>
                    <a:pt x="116" y="722"/>
                  </a:lnTo>
                  <a:lnTo>
                    <a:pt x="116" y="722"/>
                  </a:lnTo>
                  <a:lnTo>
                    <a:pt x="116" y="722"/>
                  </a:lnTo>
                  <a:lnTo>
                    <a:pt x="119" y="722"/>
                  </a:lnTo>
                  <a:lnTo>
                    <a:pt x="119" y="722"/>
                  </a:lnTo>
                  <a:lnTo>
                    <a:pt x="119" y="722"/>
                  </a:lnTo>
                  <a:lnTo>
                    <a:pt x="119" y="725"/>
                  </a:lnTo>
                  <a:lnTo>
                    <a:pt x="121" y="725"/>
                  </a:lnTo>
                  <a:lnTo>
                    <a:pt x="121" y="725"/>
                  </a:lnTo>
                  <a:lnTo>
                    <a:pt x="123" y="725"/>
                  </a:lnTo>
                  <a:lnTo>
                    <a:pt x="123" y="727"/>
                  </a:lnTo>
                  <a:lnTo>
                    <a:pt x="126" y="727"/>
                  </a:lnTo>
                  <a:lnTo>
                    <a:pt x="126" y="727"/>
                  </a:lnTo>
                  <a:lnTo>
                    <a:pt x="128" y="727"/>
                  </a:lnTo>
                  <a:lnTo>
                    <a:pt x="128" y="729"/>
                  </a:lnTo>
                  <a:lnTo>
                    <a:pt x="131" y="729"/>
                  </a:lnTo>
                  <a:lnTo>
                    <a:pt x="131" y="729"/>
                  </a:lnTo>
                  <a:lnTo>
                    <a:pt x="131" y="729"/>
                  </a:lnTo>
                  <a:lnTo>
                    <a:pt x="131" y="729"/>
                  </a:lnTo>
                  <a:lnTo>
                    <a:pt x="133" y="729"/>
                  </a:lnTo>
                  <a:lnTo>
                    <a:pt x="133" y="729"/>
                  </a:lnTo>
                  <a:lnTo>
                    <a:pt x="133" y="729"/>
                  </a:lnTo>
                  <a:lnTo>
                    <a:pt x="138" y="729"/>
                  </a:lnTo>
                  <a:lnTo>
                    <a:pt x="138" y="729"/>
                  </a:lnTo>
                  <a:lnTo>
                    <a:pt x="140" y="727"/>
                  </a:lnTo>
                  <a:lnTo>
                    <a:pt x="140" y="727"/>
                  </a:lnTo>
                  <a:lnTo>
                    <a:pt x="140" y="725"/>
                  </a:lnTo>
                  <a:lnTo>
                    <a:pt x="140" y="725"/>
                  </a:lnTo>
                  <a:lnTo>
                    <a:pt x="140" y="725"/>
                  </a:lnTo>
                  <a:lnTo>
                    <a:pt x="140" y="722"/>
                  </a:lnTo>
                  <a:lnTo>
                    <a:pt x="142" y="722"/>
                  </a:lnTo>
                  <a:lnTo>
                    <a:pt x="147" y="720"/>
                  </a:lnTo>
                  <a:lnTo>
                    <a:pt x="149" y="720"/>
                  </a:lnTo>
                  <a:lnTo>
                    <a:pt x="149" y="717"/>
                  </a:lnTo>
                  <a:lnTo>
                    <a:pt x="152" y="717"/>
                  </a:lnTo>
                  <a:lnTo>
                    <a:pt x="154" y="717"/>
                  </a:lnTo>
                  <a:lnTo>
                    <a:pt x="157" y="717"/>
                  </a:lnTo>
                  <a:lnTo>
                    <a:pt x="157" y="717"/>
                  </a:lnTo>
                  <a:lnTo>
                    <a:pt x="159" y="715"/>
                  </a:lnTo>
                  <a:lnTo>
                    <a:pt x="159" y="715"/>
                  </a:lnTo>
                  <a:lnTo>
                    <a:pt x="159" y="715"/>
                  </a:lnTo>
                  <a:lnTo>
                    <a:pt x="159" y="713"/>
                  </a:lnTo>
                  <a:lnTo>
                    <a:pt x="159" y="713"/>
                  </a:lnTo>
                  <a:lnTo>
                    <a:pt x="159" y="713"/>
                  </a:lnTo>
                  <a:lnTo>
                    <a:pt x="159" y="710"/>
                  </a:lnTo>
                  <a:lnTo>
                    <a:pt x="159" y="710"/>
                  </a:lnTo>
                  <a:lnTo>
                    <a:pt x="157" y="710"/>
                  </a:lnTo>
                  <a:lnTo>
                    <a:pt x="157" y="710"/>
                  </a:lnTo>
                  <a:lnTo>
                    <a:pt x="157" y="710"/>
                  </a:lnTo>
                  <a:lnTo>
                    <a:pt x="157" y="710"/>
                  </a:lnTo>
                  <a:lnTo>
                    <a:pt x="157" y="708"/>
                  </a:lnTo>
                  <a:lnTo>
                    <a:pt x="154" y="708"/>
                  </a:lnTo>
                  <a:lnTo>
                    <a:pt x="154" y="708"/>
                  </a:lnTo>
                  <a:lnTo>
                    <a:pt x="154" y="706"/>
                  </a:lnTo>
                  <a:lnTo>
                    <a:pt x="154" y="706"/>
                  </a:lnTo>
                  <a:lnTo>
                    <a:pt x="157" y="706"/>
                  </a:lnTo>
                  <a:lnTo>
                    <a:pt x="159" y="703"/>
                  </a:lnTo>
                  <a:lnTo>
                    <a:pt x="159" y="703"/>
                  </a:lnTo>
                  <a:lnTo>
                    <a:pt x="159" y="703"/>
                  </a:lnTo>
                  <a:lnTo>
                    <a:pt x="159" y="706"/>
                  </a:lnTo>
                  <a:lnTo>
                    <a:pt x="159" y="706"/>
                  </a:lnTo>
                  <a:lnTo>
                    <a:pt x="161" y="706"/>
                  </a:lnTo>
                  <a:lnTo>
                    <a:pt x="161" y="703"/>
                  </a:lnTo>
                  <a:lnTo>
                    <a:pt x="161" y="703"/>
                  </a:lnTo>
                  <a:lnTo>
                    <a:pt x="166" y="706"/>
                  </a:lnTo>
                  <a:lnTo>
                    <a:pt x="168" y="706"/>
                  </a:lnTo>
                  <a:lnTo>
                    <a:pt x="173" y="710"/>
                  </a:lnTo>
                  <a:lnTo>
                    <a:pt x="176" y="710"/>
                  </a:lnTo>
                  <a:lnTo>
                    <a:pt x="178" y="710"/>
                  </a:lnTo>
                  <a:lnTo>
                    <a:pt x="178" y="713"/>
                  </a:lnTo>
                  <a:lnTo>
                    <a:pt x="178" y="713"/>
                  </a:lnTo>
                  <a:lnTo>
                    <a:pt x="178" y="715"/>
                  </a:lnTo>
                  <a:lnTo>
                    <a:pt x="176" y="715"/>
                  </a:lnTo>
                  <a:lnTo>
                    <a:pt x="176" y="717"/>
                  </a:lnTo>
                  <a:lnTo>
                    <a:pt x="176" y="717"/>
                  </a:lnTo>
                  <a:lnTo>
                    <a:pt x="176" y="720"/>
                  </a:lnTo>
                  <a:lnTo>
                    <a:pt x="176" y="720"/>
                  </a:lnTo>
                  <a:lnTo>
                    <a:pt x="178" y="720"/>
                  </a:lnTo>
                  <a:lnTo>
                    <a:pt x="178" y="722"/>
                  </a:lnTo>
                  <a:lnTo>
                    <a:pt x="178" y="720"/>
                  </a:lnTo>
                  <a:lnTo>
                    <a:pt x="178" y="720"/>
                  </a:lnTo>
                  <a:lnTo>
                    <a:pt x="180" y="722"/>
                  </a:lnTo>
                  <a:lnTo>
                    <a:pt x="180" y="722"/>
                  </a:lnTo>
                  <a:lnTo>
                    <a:pt x="180" y="722"/>
                  </a:lnTo>
                  <a:lnTo>
                    <a:pt x="180" y="725"/>
                  </a:lnTo>
                  <a:lnTo>
                    <a:pt x="180" y="727"/>
                  </a:lnTo>
                  <a:lnTo>
                    <a:pt x="180" y="727"/>
                  </a:lnTo>
                  <a:lnTo>
                    <a:pt x="180" y="729"/>
                  </a:lnTo>
                  <a:lnTo>
                    <a:pt x="180" y="729"/>
                  </a:lnTo>
                  <a:lnTo>
                    <a:pt x="183" y="729"/>
                  </a:lnTo>
                  <a:lnTo>
                    <a:pt x="183" y="729"/>
                  </a:lnTo>
                  <a:lnTo>
                    <a:pt x="185" y="729"/>
                  </a:lnTo>
                  <a:lnTo>
                    <a:pt x="185" y="732"/>
                  </a:lnTo>
                  <a:lnTo>
                    <a:pt x="185" y="732"/>
                  </a:lnTo>
                  <a:lnTo>
                    <a:pt x="185" y="732"/>
                  </a:lnTo>
                  <a:lnTo>
                    <a:pt x="185" y="734"/>
                  </a:lnTo>
                  <a:lnTo>
                    <a:pt x="185" y="734"/>
                  </a:lnTo>
                  <a:lnTo>
                    <a:pt x="187" y="734"/>
                  </a:lnTo>
                  <a:lnTo>
                    <a:pt x="187" y="736"/>
                  </a:lnTo>
                  <a:lnTo>
                    <a:pt x="187" y="736"/>
                  </a:lnTo>
                  <a:lnTo>
                    <a:pt x="185" y="751"/>
                  </a:lnTo>
                  <a:lnTo>
                    <a:pt x="185" y="751"/>
                  </a:lnTo>
                  <a:lnTo>
                    <a:pt x="185" y="751"/>
                  </a:lnTo>
                  <a:lnTo>
                    <a:pt x="187" y="751"/>
                  </a:lnTo>
                  <a:lnTo>
                    <a:pt x="187" y="751"/>
                  </a:lnTo>
                  <a:lnTo>
                    <a:pt x="190" y="751"/>
                  </a:lnTo>
                  <a:lnTo>
                    <a:pt x="190" y="751"/>
                  </a:lnTo>
                  <a:lnTo>
                    <a:pt x="190" y="751"/>
                  </a:lnTo>
                  <a:lnTo>
                    <a:pt x="192" y="751"/>
                  </a:lnTo>
                  <a:lnTo>
                    <a:pt x="192" y="755"/>
                  </a:lnTo>
                  <a:lnTo>
                    <a:pt x="192" y="755"/>
                  </a:lnTo>
                  <a:lnTo>
                    <a:pt x="192" y="758"/>
                  </a:lnTo>
                  <a:lnTo>
                    <a:pt x="194" y="758"/>
                  </a:lnTo>
                  <a:lnTo>
                    <a:pt x="194" y="758"/>
                  </a:lnTo>
                  <a:lnTo>
                    <a:pt x="197" y="760"/>
                  </a:lnTo>
                  <a:lnTo>
                    <a:pt x="199" y="760"/>
                  </a:lnTo>
                  <a:lnTo>
                    <a:pt x="199" y="760"/>
                  </a:lnTo>
                  <a:lnTo>
                    <a:pt x="199" y="760"/>
                  </a:lnTo>
                  <a:lnTo>
                    <a:pt x="199" y="760"/>
                  </a:lnTo>
                  <a:lnTo>
                    <a:pt x="202" y="762"/>
                  </a:lnTo>
                  <a:lnTo>
                    <a:pt x="202" y="762"/>
                  </a:lnTo>
                  <a:lnTo>
                    <a:pt x="202" y="762"/>
                  </a:lnTo>
                  <a:lnTo>
                    <a:pt x="204" y="762"/>
                  </a:lnTo>
                  <a:lnTo>
                    <a:pt x="206" y="765"/>
                  </a:lnTo>
                  <a:lnTo>
                    <a:pt x="209" y="765"/>
                  </a:lnTo>
                  <a:lnTo>
                    <a:pt x="209" y="765"/>
                  </a:lnTo>
                  <a:lnTo>
                    <a:pt x="209" y="765"/>
                  </a:lnTo>
                  <a:lnTo>
                    <a:pt x="206" y="767"/>
                  </a:lnTo>
                  <a:lnTo>
                    <a:pt x="206" y="767"/>
                  </a:lnTo>
                  <a:lnTo>
                    <a:pt x="206" y="767"/>
                  </a:lnTo>
                  <a:lnTo>
                    <a:pt x="209" y="767"/>
                  </a:lnTo>
                  <a:lnTo>
                    <a:pt x="209" y="767"/>
                  </a:lnTo>
                  <a:lnTo>
                    <a:pt x="209" y="767"/>
                  </a:lnTo>
                  <a:lnTo>
                    <a:pt x="209" y="770"/>
                  </a:lnTo>
                  <a:lnTo>
                    <a:pt x="209" y="770"/>
                  </a:lnTo>
                  <a:lnTo>
                    <a:pt x="206" y="770"/>
                  </a:lnTo>
                  <a:lnTo>
                    <a:pt x="206" y="770"/>
                  </a:lnTo>
                  <a:lnTo>
                    <a:pt x="206" y="770"/>
                  </a:lnTo>
                  <a:lnTo>
                    <a:pt x="204" y="770"/>
                  </a:lnTo>
                  <a:lnTo>
                    <a:pt x="204" y="770"/>
                  </a:lnTo>
                  <a:lnTo>
                    <a:pt x="202" y="772"/>
                  </a:lnTo>
                  <a:lnTo>
                    <a:pt x="202" y="772"/>
                  </a:lnTo>
                  <a:lnTo>
                    <a:pt x="202" y="772"/>
                  </a:lnTo>
                  <a:lnTo>
                    <a:pt x="202" y="772"/>
                  </a:lnTo>
                  <a:lnTo>
                    <a:pt x="202" y="772"/>
                  </a:lnTo>
                  <a:lnTo>
                    <a:pt x="202" y="772"/>
                  </a:lnTo>
                  <a:lnTo>
                    <a:pt x="202" y="772"/>
                  </a:lnTo>
                  <a:lnTo>
                    <a:pt x="202" y="772"/>
                  </a:lnTo>
                  <a:lnTo>
                    <a:pt x="202" y="774"/>
                  </a:lnTo>
                  <a:lnTo>
                    <a:pt x="199" y="774"/>
                  </a:lnTo>
                  <a:lnTo>
                    <a:pt x="199" y="774"/>
                  </a:lnTo>
                  <a:lnTo>
                    <a:pt x="199" y="774"/>
                  </a:lnTo>
                  <a:lnTo>
                    <a:pt x="199" y="777"/>
                  </a:lnTo>
                  <a:lnTo>
                    <a:pt x="199" y="777"/>
                  </a:lnTo>
                  <a:lnTo>
                    <a:pt x="197" y="779"/>
                  </a:lnTo>
                  <a:lnTo>
                    <a:pt x="197" y="779"/>
                  </a:lnTo>
                  <a:lnTo>
                    <a:pt x="197" y="779"/>
                  </a:lnTo>
                  <a:lnTo>
                    <a:pt x="197" y="779"/>
                  </a:lnTo>
                  <a:lnTo>
                    <a:pt x="197" y="779"/>
                  </a:lnTo>
                  <a:lnTo>
                    <a:pt x="197" y="779"/>
                  </a:lnTo>
                  <a:lnTo>
                    <a:pt x="197" y="781"/>
                  </a:lnTo>
                  <a:lnTo>
                    <a:pt x="194" y="781"/>
                  </a:lnTo>
                  <a:lnTo>
                    <a:pt x="192" y="784"/>
                  </a:lnTo>
                  <a:lnTo>
                    <a:pt x="192" y="784"/>
                  </a:lnTo>
                  <a:lnTo>
                    <a:pt x="192" y="786"/>
                  </a:lnTo>
                  <a:lnTo>
                    <a:pt x="192" y="786"/>
                  </a:lnTo>
                  <a:lnTo>
                    <a:pt x="192" y="788"/>
                  </a:lnTo>
                  <a:lnTo>
                    <a:pt x="192" y="788"/>
                  </a:lnTo>
                  <a:lnTo>
                    <a:pt x="194" y="788"/>
                  </a:lnTo>
                  <a:lnTo>
                    <a:pt x="194" y="788"/>
                  </a:lnTo>
                  <a:lnTo>
                    <a:pt x="194" y="786"/>
                  </a:lnTo>
                  <a:lnTo>
                    <a:pt x="197" y="788"/>
                  </a:lnTo>
                  <a:lnTo>
                    <a:pt x="197" y="788"/>
                  </a:lnTo>
                  <a:lnTo>
                    <a:pt x="199" y="786"/>
                  </a:lnTo>
                  <a:lnTo>
                    <a:pt x="199" y="786"/>
                  </a:lnTo>
                  <a:lnTo>
                    <a:pt x="199" y="786"/>
                  </a:lnTo>
                  <a:lnTo>
                    <a:pt x="202" y="786"/>
                  </a:lnTo>
                  <a:lnTo>
                    <a:pt x="202" y="784"/>
                  </a:lnTo>
                  <a:lnTo>
                    <a:pt x="204" y="784"/>
                  </a:lnTo>
                  <a:lnTo>
                    <a:pt x="204" y="784"/>
                  </a:lnTo>
                  <a:lnTo>
                    <a:pt x="206" y="784"/>
                  </a:lnTo>
                  <a:lnTo>
                    <a:pt x="206" y="784"/>
                  </a:lnTo>
                  <a:lnTo>
                    <a:pt x="206" y="784"/>
                  </a:lnTo>
                  <a:lnTo>
                    <a:pt x="206" y="784"/>
                  </a:lnTo>
                  <a:lnTo>
                    <a:pt x="209" y="784"/>
                  </a:lnTo>
                  <a:lnTo>
                    <a:pt x="209" y="781"/>
                  </a:lnTo>
                  <a:lnTo>
                    <a:pt x="209" y="781"/>
                  </a:lnTo>
                  <a:lnTo>
                    <a:pt x="211" y="784"/>
                  </a:lnTo>
                  <a:lnTo>
                    <a:pt x="211" y="784"/>
                  </a:lnTo>
                  <a:lnTo>
                    <a:pt x="213" y="786"/>
                  </a:lnTo>
                  <a:lnTo>
                    <a:pt x="213" y="786"/>
                  </a:lnTo>
                  <a:lnTo>
                    <a:pt x="213" y="793"/>
                  </a:lnTo>
                  <a:lnTo>
                    <a:pt x="213" y="793"/>
                  </a:lnTo>
                  <a:lnTo>
                    <a:pt x="213" y="793"/>
                  </a:lnTo>
                  <a:lnTo>
                    <a:pt x="211" y="793"/>
                  </a:lnTo>
                  <a:lnTo>
                    <a:pt x="211" y="798"/>
                  </a:lnTo>
                  <a:lnTo>
                    <a:pt x="211" y="798"/>
                  </a:lnTo>
                  <a:lnTo>
                    <a:pt x="213" y="798"/>
                  </a:lnTo>
                  <a:lnTo>
                    <a:pt x="213" y="800"/>
                  </a:lnTo>
                  <a:lnTo>
                    <a:pt x="213" y="810"/>
                  </a:lnTo>
                  <a:lnTo>
                    <a:pt x="213" y="812"/>
                  </a:lnTo>
                  <a:lnTo>
                    <a:pt x="216" y="814"/>
                  </a:lnTo>
                  <a:lnTo>
                    <a:pt x="218" y="817"/>
                  </a:lnTo>
                  <a:lnTo>
                    <a:pt x="218" y="817"/>
                  </a:lnTo>
                  <a:lnTo>
                    <a:pt x="218" y="817"/>
                  </a:lnTo>
                  <a:lnTo>
                    <a:pt x="220" y="817"/>
                  </a:lnTo>
                  <a:lnTo>
                    <a:pt x="220" y="817"/>
                  </a:lnTo>
                  <a:lnTo>
                    <a:pt x="220" y="817"/>
                  </a:lnTo>
                  <a:lnTo>
                    <a:pt x="223" y="817"/>
                  </a:lnTo>
                  <a:lnTo>
                    <a:pt x="223" y="817"/>
                  </a:lnTo>
                  <a:lnTo>
                    <a:pt x="223" y="817"/>
                  </a:lnTo>
                  <a:lnTo>
                    <a:pt x="223" y="819"/>
                  </a:lnTo>
                  <a:lnTo>
                    <a:pt x="223" y="819"/>
                  </a:lnTo>
                  <a:lnTo>
                    <a:pt x="225" y="822"/>
                  </a:lnTo>
                  <a:lnTo>
                    <a:pt x="225" y="822"/>
                  </a:lnTo>
                  <a:lnTo>
                    <a:pt x="228" y="822"/>
                  </a:lnTo>
                  <a:lnTo>
                    <a:pt x="230" y="822"/>
                  </a:lnTo>
                  <a:lnTo>
                    <a:pt x="230" y="824"/>
                  </a:lnTo>
                  <a:lnTo>
                    <a:pt x="230" y="824"/>
                  </a:lnTo>
                  <a:lnTo>
                    <a:pt x="230" y="826"/>
                  </a:lnTo>
                  <a:lnTo>
                    <a:pt x="232" y="826"/>
                  </a:lnTo>
                  <a:lnTo>
                    <a:pt x="230" y="829"/>
                  </a:lnTo>
                  <a:lnTo>
                    <a:pt x="230" y="831"/>
                  </a:lnTo>
                  <a:lnTo>
                    <a:pt x="230" y="831"/>
                  </a:lnTo>
                  <a:lnTo>
                    <a:pt x="232" y="831"/>
                  </a:lnTo>
                  <a:lnTo>
                    <a:pt x="232" y="831"/>
                  </a:lnTo>
                  <a:lnTo>
                    <a:pt x="235" y="831"/>
                  </a:lnTo>
                  <a:lnTo>
                    <a:pt x="235" y="829"/>
                  </a:lnTo>
                  <a:lnTo>
                    <a:pt x="235" y="829"/>
                  </a:lnTo>
                  <a:lnTo>
                    <a:pt x="237" y="829"/>
                  </a:lnTo>
                  <a:lnTo>
                    <a:pt x="237" y="829"/>
                  </a:lnTo>
                  <a:lnTo>
                    <a:pt x="237" y="829"/>
                  </a:lnTo>
                  <a:lnTo>
                    <a:pt x="239" y="829"/>
                  </a:lnTo>
                  <a:lnTo>
                    <a:pt x="239" y="826"/>
                  </a:lnTo>
                  <a:lnTo>
                    <a:pt x="239" y="826"/>
                  </a:lnTo>
                  <a:lnTo>
                    <a:pt x="239" y="826"/>
                  </a:lnTo>
                  <a:lnTo>
                    <a:pt x="239" y="824"/>
                  </a:lnTo>
                  <a:lnTo>
                    <a:pt x="242" y="824"/>
                  </a:lnTo>
                  <a:lnTo>
                    <a:pt x="242" y="824"/>
                  </a:lnTo>
                  <a:lnTo>
                    <a:pt x="242" y="824"/>
                  </a:lnTo>
                  <a:lnTo>
                    <a:pt x="242" y="822"/>
                  </a:lnTo>
                  <a:lnTo>
                    <a:pt x="242" y="822"/>
                  </a:lnTo>
                  <a:lnTo>
                    <a:pt x="242" y="822"/>
                  </a:lnTo>
                  <a:lnTo>
                    <a:pt x="244" y="822"/>
                  </a:lnTo>
                  <a:lnTo>
                    <a:pt x="244" y="819"/>
                  </a:lnTo>
                  <a:lnTo>
                    <a:pt x="244" y="819"/>
                  </a:lnTo>
                  <a:lnTo>
                    <a:pt x="244" y="819"/>
                  </a:lnTo>
                  <a:lnTo>
                    <a:pt x="244" y="819"/>
                  </a:lnTo>
                  <a:lnTo>
                    <a:pt x="244" y="819"/>
                  </a:lnTo>
                  <a:lnTo>
                    <a:pt x="244" y="817"/>
                  </a:lnTo>
                  <a:lnTo>
                    <a:pt x="244" y="817"/>
                  </a:lnTo>
                  <a:lnTo>
                    <a:pt x="247" y="817"/>
                  </a:lnTo>
                  <a:lnTo>
                    <a:pt x="247" y="817"/>
                  </a:lnTo>
                  <a:lnTo>
                    <a:pt x="247" y="817"/>
                  </a:lnTo>
                  <a:lnTo>
                    <a:pt x="247" y="817"/>
                  </a:lnTo>
                  <a:lnTo>
                    <a:pt x="247" y="817"/>
                  </a:lnTo>
                  <a:lnTo>
                    <a:pt x="249" y="817"/>
                  </a:lnTo>
                  <a:lnTo>
                    <a:pt x="251" y="817"/>
                  </a:lnTo>
                  <a:lnTo>
                    <a:pt x="251" y="817"/>
                  </a:lnTo>
                  <a:lnTo>
                    <a:pt x="251" y="817"/>
                  </a:lnTo>
                  <a:lnTo>
                    <a:pt x="254" y="817"/>
                  </a:lnTo>
                  <a:lnTo>
                    <a:pt x="254" y="817"/>
                  </a:lnTo>
                  <a:lnTo>
                    <a:pt x="254" y="817"/>
                  </a:lnTo>
                  <a:lnTo>
                    <a:pt x="256" y="814"/>
                  </a:lnTo>
                  <a:lnTo>
                    <a:pt x="256" y="814"/>
                  </a:lnTo>
                  <a:lnTo>
                    <a:pt x="256" y="814"/>
                  </a:lnTo>
                  <a:lnTo>
                    <a:pt x="256" y="814"/>
                  </a:lnTo>
                  <a:lnTo>
                    <a:pt x="258" y="814"/>
                  </a:lnTo>
                  <a:lnTo>
                    <a:pt x="258" y="817"/>
                  </a:lnTo>
                  <a:lnTo>
                    <a:pt x="258" y="817"/>
                  </a:lnTo>
                  <a:lnTo>
                    <a:pt x="258" y="817"/>
                  </a:lnTo>
                  <a:lnTo>
                    <a:pt x="258" y="817"/>
                  </a:lnTo>
                  <a:lnTo>
                    <a:pt x="258" y="819"/>
                  </a:lnTo>
                  <a:lnTo>
                    <a:pt x="258" y="819"/>
                  </a:lnTo>
                  <a:lnTo>
                    <a:pt x="258" y="822"/>
                  </a:lnTo>
                  <a:lnTo>
                    <a:pt x="258" y="822"/>
                  </a:lnTo>
                  <a:lnTo>
                    <a:pt x="258" y="822"/>
                  </a:lnTo>
                  <a:lnTo>
                    <a:pt x="261" y="822"/>
                  </a:lnTo>
                  <a:lnTo>
                    <a:pt x="261" y="822"/>
                  </a:lnTo>
                  <a:lnTo>
                    <a:pt x="261" y="822"/>
                  </a:lnTo>
                  <a:lnTo>
                    <a:pt x="263" y="822"/>
                  </a:lnTo>
                  <a:lnTo>
                    <a:pt x="263" y="822"/>
                  </a:lnTo>
                  <a:lnTo>
                    <a:pt x="263" y="824"/>
                  </a:lnTo>
                  <a:lnTo>
                    <a:pt x="263" y="826"/>
                  </a:lnTo>
                  <a:lnTo>
                    <a:pt x="263" y="826"/>
                  </a:lnTo>
                  <a:lnTo>
                    <a:pt x="263" y="826"/>
                  </a:lnTo>
                  <a:lnTo>
                    <a:pt x="268" y="826"/>
                  </a:lnTo>
                  <a:lnTo>
                    <a:pt x="273" y="826"/>
                  </a:lnTo>
                  <a:lnTo>
                    <a:pt x="277" y="829"/>
                  </a:lnTo>
                  <a:lnTo>
                    <a:pt x="277" y="829"/>
                  </a:lnTo>
                  <a:lnTo>
                    <a:pt x="280" y="829"/>
                  </a:lnTo>
                  <a:lnTo>
                    <a:pt x="280" y="831"/>
                  </a:lnTo>
                  <a:lnTo>
                    <a:pt x="280" y="831"/>
                  </a:lnTo>
                  <a:lnTo>
                    <a:pt x="282" y="831"/>
                  </a:lnTo>
                  <a:lnTo>
                    <a:pt x="282" y="831"/>
                  </a:lnTo>
                  <a:lnTo>
                    <a:pt x="284" y="831"/>
                  </a:lnTo>
                  <a:lnTo>
                    <a:pt x="284" y="829"/>
                  </a:lnTo>
                  <a:lnTo>
                    <a:pt x="284" y="829"/>
                  </a:lnTo>
                  <a:lnTo>
                    <a:pt x="284" y="826"/>
                  </a:lnTo>
                  <a:lnTo>
                    <a:pt x="284" y="826"/>
                  </a:lnTo>
                  <a:lnTo>
                    <a:pt x="282" y="826"/>
                  </a:lnTo>
                  <a:lnTo>
                    <a:pt x="282" y="826"/>
                  </a:lnTo>
                  <a:lnTo>
                    <a:pt x="284" y="822"/>
                  </a:lnTo>
                  <a:lnTo>
                    <a:pt x="284" y="822"/>
                  </a:lnTo>
                  <a:lnTo>
                    <a:pt x="287" y="822"/>
                  </a:lnTo>
                  <a:lnTo>
                    <a:pt x="289" y="822"/>
                  </a:lnTo>
                  <a:lnTo>
                    <a:pt x="289" y="822"/>
                  </a:lnTo>
                  <a:lnTo>
                    <a:pt x="294" y="819"/>
                  </a:lnTo>
                  <a:lnTo>
                    <a:pt x="294" y="819"/>
                  </a:lnTo>
                  <a:lnTo>
                    <a:pt x="296" y="819"/>
                  </a:lnTo>
                  <a:lnTo>
                    <a:pt x="299" y="822"/>
                  </a:lnTo>
                  <a:lnTo>
                    <a:pt x="299" y="822"/>
                  </a:lnTo>
                  <a:lnTo>
                    <a:pt x="301" y="822"/>
                  </a:lnTo>
                  <a:lnTo>
                    <a:pt x="301" y="819"/>
                  </a:lnTo>
                  <a:lnTo>
                    <a:pt x="301" y="819"/>
                  </a:lnTo>
                  <a:lnTo>
                    <a:pt x="301" y="817"/>
                  </a:lnTo>
                  <a:lnTo>
                    <a:pt x="301" y="817"/>
                  </a:lnTo>
                  <a:lnTo>
                    <a:pt x="301" y="817"/>
                  </a:lnTo>
                  <a:lnTo>
                    <a:pt x="301" y="817"/>
                  </a:lnTo>
                  <a:lnTo>
                    <a:pt x="301" y="817"/>
                  </a:lnTo>
                  <a:lnTo>
                    <a:pt x="301" y="817"/>
                  </a:lnTo>
                  <a:lnTo>
                    <a:pt x="301" y="814"/>
                  </a:lnTo>
                  <a:lnTo>
                    <a:pt x="301" y="814"/>
                  </a:lnTo>
                  <a:lnTo>
                    <a:pt x="299" y="814"/>
                  </a:lnTo>
                  <a:lnTo>
                    <a:pt x="299" y="814"/>
                  </a:lnTo>
                  <a:lnTo>
                    <a:pt x="299" y="812"/>
                  </a:lnTo>
                  <a:lnTo>
                    <a:pt x="299" y="812"/>
                  </a:lnTo>
                  <a:lnTo>
                    <a:pt x="299" y="810"/>
                  </a:lnTo>
                  <a:lnTo>
                    <a:pt x="299" y="807"/>
                  </a:lnTo>
                  <a:lnTo>
                    <a:pt x="299" y="807"/>
                  </a:lnTo>
                  <a:lnTo>
                    <a:pt x="299" y="807"/>
                  </a:lnTo>
                  <a:lnTo>
                    <a:pt x="299" y="807"/>
                  </a:lnTo>
                  <a:lnTo>
                    <a:pt x="299" y="805"/>
                  </a:lnTo>
                  <a:lnTo>
                    <a:pt x="299" y="805"/>
                  </a:lnTo>
                  <a:lnTo>
                    <a:pt x="301" y="805"/>
                  </a:lnTo>
                  <a:lnTo>
                    <a:pt x="301" y="805"/>
                  </a:lnTo>
                  <a:lnTo>
                    <a:pt x="301" y="803"/>
                  </a:lnTo>
                  <a:lnTo>
                    <a:pt x="303" y="805"/>
                  </a:lnTo>
                  <a:lnTo>
                    <a:pt x="303" y="805"/>
                  </a:lnTo>
                  <a:lnTo>
                    <a:pt x="303" y="807"/>
                  </a:lnTo>
                  <a:lnTo>
                    <a:pt x="306" y="807"/>
                  </a:lnTo>
                  <a:lnTo>
                    <a:pt x="308" y="810"/>
                  </a:lnTo>
                  <a:lnTo>
                    <a:pt x="308" y="810"/>
                  </a:lnTo>
                  <a:lnTo>
                    <a:pt x="310" y="810"/>
                  </a:lnTo>
                  <a:lnTo>
                    <a:pt x="313" y="810"/>
                  </a:lnTo>
                  <a:lnTo>
                    <a:pt x="313" y="810"/>
                  </a:lnTo>
                  <a:lnTo>
                    <a:pt x="315" y="810"/>
                  </a:lnTo>
                  <a:lnTo>
                    <a:pt x="315" y="807"/>
                  </a:lnTo>
                  <a:lnTo>
                    <a:pt x="315" y="807"/>
                  </a:lnTo>
                  <a:lnTo>
                    <a:pt x="313" y="807"/>
                  </a:lnTo>
                  <a:lnTo>
                    <a:pt x="313" y="807"/>
                  </a:lnTo>
                  <a:lnTo>
                    <a:pt x="313" y="805"/>
                  </a:lnTo>
                  <a:lnTo>
                    <a:pt x="313" y="803"/>
                  </a:lnTo>
                  <a:lnTo>
                    <a:pt x="313" y="803"/>
                  </a:lnTo>
                  <a:lnTo>
                    <a:pt x="315" y="803"/>
                  </a:lnTo>
                  <a:lnTo>
                    <a:pt x="315" y="803"/>
                  </a:lnTo>
                  <a:lnTo>
                    <a:pt x="317" y="803"/>
                  </a:lnTo>
                  <a:lnTo>
                    <a:pt x="317" y="803"/>
                  </a:lnTo>
                  <a:lnTo>
                    <a:pt x="320" y="803"/>
                  </a:lnTo>
                  <a:lnTo>
                    <a:pt x="320" y="800"/>
                  </a:lnTo>
                  <a:lnTo>
                    <a:pt x="322" y="800"/>
                  </a:lnTo>
                  <a:lnTo>
                    <a:pt x="322" y="800"/>
                  </a:lnTo>
                  <a:lnTo>
                    <a:pt x="322" y="800"/>
                  </a:lnTo>
                  <a:lnTo>
                    <a:pt x="322" y="800"/>
                  </a:lnTo>
                  <a:lnTo>
                    <a:pt x="322" y="803"/>
                  </a:lnTo>
                  <a:lnTo>
                    <a:pt x="322" y="805"/>
                  </a:lnTo>
                  <a:lnTo>
                    <a:pt x="325" y="805"/>
                  </a:lnTo>
                  <a:lnTo>
                    <a:pt x="325" y="805"/>
                  </a:lnTo>
                  <a:lnTo>
                    <a:pt x="325" y="805"/>
                  </a:lnTo>
                  <a:lnTo>
                    <a:pt x="325" y="805"/>
                  </a:lnTo>
                  <a:lnTo>
                    <a:pt x="325" y="805"/>
                  </a:lnTo>
                  <a:lnTo>
                    <a:pt x="325" y="807"/>
                  </a:lnTo>
                  <a:lnTo>
                    <a:pt x="325" y="807"/>
                  </a:lnTo>
                  <a:lnTo>
                    <a:pt x="322" y="807"/>
                  </a:lnTo>
                  <a:lnTo>
                    <a:pt x="325" y="807"/>
                  </a:lnTo>
                  <a:lnTo>
                    <a:pt x="325" y="810"/>
                  </a:lnTo>
                  <a:lnTo>
                    <a:pt x="325" y="810"/>
                  </a:lnTo>
                  <a:lnTo>
                    <a:pt x="322" y="810"/>
                  </a:lnTo>
                  <a:lnTo>
                    <a:pt x="322" y="810"/>
                  </a:lnTo>
                  <a:lnTo>
                    <a:pt x="322" y="810"/>
                  </a:lnTo>
                  <a:lnTo>
                    <a:pt x="322" y="812"/>
                  </a:lnTo>
                  <a:lnTo>
                    <a:pt x="322" y="812"/>
                  </a:lnTo>
                  <a:lnTo>
                    <a:pt x="322" y="812"/>
                  </a:lnTo>
                  <a:lnTo>
                    <a:pt x="322" y="812"/>
                  </a:lnTo>
                  <a:lnTo>
                    <a:pt x="325" y="812"/>
                  </a:lnTo>
                  <a:lnTo>
                    <a:pt x="325" y="812"/>
                  </a:lnTo>
                  <a:lnTo>
                    <a:pt x="325" y="812"/>
                  </a:lnTo>
                  <a:lnTo>
                    <a:pt x="325" y="812"/>
                  </a:lnTo>
                  <a:lnTo>
                    <a:pt x="325" y="812"/>
                  </a:lnTo>
                  <a:lnTo>
                    <a:pt x="325" y="812"/>
                  </a:lnTo>
                  <a:lnTo>
                    <a:pt x="327" y="812"/>
                  </a:lnTo>
                  <a:lnTo>
                    <a:pt x="327" y="814"/>
                  </a:lnTo>
                  <a:lnTo>
                    <a:pt x="327" y="814"/>
                  </a:lnTo>
                  <a:lnTo>
                    <a:pt x="325" y="814"/>
                  </a:lnTo>
                  <a:lnTo>
                    <a:pt x="325" y="814"/>
                  </a:lnTo>
                  <a:lnTo>
                    <a:pt x="325" y="817"/>
                  </a:lnTo>
                  <a:lnTo>
                    <a:pt x="327" y="817"/>
                  </a:lnTo>
                  <a:lnTo>
                    <a:pt x="325" y="819"/>
                  </a:lnTo>
                  <a:lnTo>
                    <a:pt x="325" y="819"/>
                  </a:lnTo>
                  <a:lnTo>
                    <a:pt x="327" y="819"/>
                  </a:lnTo>
                  <a:lnTo>
                    <a:pt x="325" y="822"/>
                  </a:lnTo>
                  <a:lnTo>
                    <a:pt x="325" y="822"/>
                  </a:lnTo>
                  <a:lnTo>
                    <a:pt x="325" y="822"/>
                  </a:lnTo>
                  <a:lnTo>
                    <a:pt x="325" y="822"/>
                  </a:lnTo>
                  <a:lnTo>
                    <a:pt x="325" y="822"/>
                  </a:lnTo>
                  <a:lnTo>
                    <a:pt x="325" y="824"/>
                  </a:lnTo>
                  <a:lnTo>
                    <a:pt x="325" y="822"/>
                  </a:lnTo>
                  <a:lnTo>
                    <a:pt x="325" y="822"/>
                  </a:lnTo>
                  <a:lnTo>
                    <a:pt x="325" y="822"/>
                  </a:lnTo>
                  <a:lnTo>
                    <a:pt x="322" y="824"/>
                  </a:lnTo>
                  <a:lnTo>
                    <a:pt x="322" y="824"/>
                  </a:lnTo>
                  <a:lnTo>
                    <a:pt x="322" y="826"/>
                  </a:lnTo>
                  <a:lnTo>
                    <a:pt x="325" y="826"/>
                  </a:lnTo>
                  <a:lnTo>
                    <a:pt x="325" y="826"/>
                  </a:lnTo>
                  <a:lnTo>
                    <a:pt x="325" y="826"/>
                  </a:lnTo>
                  <a:lnTo>
                    <a:pt x="327" y="829"/>
                  </a:lnTo>
                  <a:lnTo>
                    <a:pt x="329" y="829"/>
                  </a:lnTo>
                  <a:lnTo>
                    <a:pt x="336" y="829"/>
                  </a:lnTo>
                  <a:lnTo>
                    <a:pt x="336" y="829"/>
                  </a:lnTo>
                  <a:lnTo>
                    <a:pt x="336" y="826"/>
                  </a:lnTo>
                  <a:lnTo>
                    <a:pt x="336" y="826"/>
                  </a:lnTo>
                  <a:lnTo>
                    <a:pt x="336" y="824"/>
                  </a:lnTo>
                  <a:lnTo>
                    <a:pt x="339" y="824"/>
                  </a:lnTo>
                  <a:lnTo>
                    <a:pt x="341" y="824"/>
                  </a:lnTo>
                  <a:lnTo>
                    <a:pt x="341" y="824"/>
                  </a:lnTo>
                  <a:lnTo>
                    <a:pt x="341" y="822"/>
                  </a:lnTo>
                  <a:lnTo>
                    <a:pt x="341" y="822"/>
                  </a:lnTo>
                  <a:lnTo>
                    <a:pt x="341" y="819"/>
                  </a:lnTo>
                  <a:lnTo>
                    <a:pt x="344" y="819"/>
                  </a:lnTo>
                  <a:lnTo>
                    <a:pt x="346" y="817"/>
                  </a:lnTo>
                  <a:lnTo>
                    <a:pt x="353" y="814"/>
                  </a:lnTo>
                  <a:lnTo>
                    <a:pt x="355" y="814"/>
                  </a:lnTo>
                  <a:lnTo>
                    <a:pt x="358" y="814"/>
                  </a:lnTo>
                  <a:lnTo>
                    <a:pt x="358" y="814"/>
                  </a:lnTo>
                  <a:lnTo>
                    <a:pt x="360" y="814"/>
                  </a:lnTo>
                  <a:lnTo>
                    <a:pt x="360" y="817"/>
                  </a:lnTo>
                  <a:lnTo>
                    <a:pt x="362" y="817"/>
                  </a:lnTo>
                  <a:lnTo>
                    <a:pt x="362" y="817"/>
                  </a:lnTo>
                  <a:lnTo>
                    <a:pt x="362" y="812"/>
                  </a:lnTo>
                  <a:lnTo>
                    <a:pt x="362" y="812"/>
                  </a:lnTo>
                  <a:lnTo>
                    <a:pt x="365" y="810"/>
                  </a:lnTo>
                  <a:lnTo>
                    <a:pt x="365" y="807"/>
                  </a:lnTo>
                  <a:lnTo>
                    <a:pt x="365" y="807"/>
                  </a:lnTo>
                  <a:lnTo>
                    <a:pt x="365" y="807"/>
                  </a:lnTo>
                  <a:lnTo>
                    <a:pt x="365" y="805"/>
                  </a:lnTo>
                  <a:lnTo>
                    <a:pt x="365" y="805"/>
                  </a:lnTo>
                  <a:lnTo>
                    <a:pt x="365" y="805"/>
                  </a:lnTo>
                  <a:lnTo>
                    <a:pt x="365" y="805"/>
                  </a:lnTo>
                  <a:lnTo>
                    <a:pt x="365" y="805"/>
                  </a:lnTo>
                  <a:lnTo>
                    <a:pt x="365" y="803"/>
                  </a:lnTo>
                  <a:lnTo>
                    <a:pt x="365" y="803"/>
                  </a:lnTo>
                  <a:lnTo>
                    <a:pt x="365" y="800"/>
                  </a:lnTo>
                  <a:lnTo>
                    <a:pt x="365" y="798"/>
                  </a:lnTo>
                  <a:lnTo>
                    <a:pt x="365" y="798"/>
                  </a:lnTo>
                  <a:lnTo>
                    <a:pt x="365" y="798"/>
                  </a:lnTo>
                  <a:lnTo>
                    <a:pt x="365" y="798"/>
                  </a:lnTo>
                  <a:lnTo>
                    <a:pt x="365" y="798"/>
                  </a:lnTo>
                  <a:lnTo>
                    <a:pt x="365" y="798"/>
                  </a:lnTo>
                  <a:lnTo>
                    <a:pt x="367" y="793"/>
                  </a:lnTo>
                  <a:lnTo>
                    <a:pt x="367" y="793"/>
                  </a:lnTo>
                  <a:lnTo>
                    <a:pt x="365" y="793"/>
                  </a:lnTo>
                  <a:lnTo>
                    <a:pt x="365" y="788"/>
                  </a:lnTo>
                  <a:lnTo>
                    <a:pt x="365" y="786"/>
                  </a:lnTo>
                  <a:lnTo>
                    <a:pt x="362" y="786"/>
                  </a:lnTo>
                  <a:lnTo>
                    <a:pt x="362" y="786"/>
                  </a:lnTo>
                  <a:lnTo>
                    <a:pt x="362" y="784"/>
                  </a:lnTo>
                  <a:lnTo>
                    <a:pt x="362" y="781"/>
                  </a:lnTo>
                  <a:lnTo>
                    <a:pt x="362" y="781"/>
                  </a:lnTo>
                  <a:lnTo>
                    <a:pt x="362" y="781"/>
                  </a:lnTo>
                  <a:lnTo>
                    <a:pt x="370" y="781"/>
                  </a:lnTo>
                  <a:lnTo>
                    <a:pt x="370" y="779"/>
                  </a:lnTo>
                  <a:lnTo>
                    <a:pt x="370" y="779"/>
                  </a:lnTo>
                  <a:lnTo>
                    <a:pt x="372" y="779"/>
                  </a:lnTo>
                  <a:lnTo>
                    <a:pt x="372" y="779"/>
                  </a:lnTo>
                  <a:lnTo>
                    <a:pt x="372" y="777"/>
                  </a:lnTo>
                  <a:lnTo>
                    <a:pt x="374" y="774"/>
                  </a:lnTo>
                  <a:lnTo>
                    <a:pt x="374" y="772"/>
                  </a:lnTo>
                  <a:lnTo>
                    <a:pt x="377" y="772"/>
                  </a:lnTo>
                  <a:lnTo>
                    <a:pt x="377" y="772"/>
                  </a:lnTo>
                  <a:lnTo>
                    <a:pt x="374" y="765"/>
                  </a:lnTo>
                  <a:lnTo>
                    <a:pt x="377" y="765"/>
                  </a:lnTo>
                  <a:lnTo>
                    <a:pt x="377" y="762"/>
                  </a:lnTo>
                  <a:lnTo>
                    <a:pt x="377" y="762"/>
                  </a:lnTo>
                  <a:lnTo>
                    <a:pt x="379" y="762"/>
                  </a:lnTo>
                  <a:lnTo>
                    <a:pt x="379" y="762"/>
                  </a:lnTo>
                  <a:lnTo>
                    <a:pt x="377" y="760"/>
                  </a:lnTo>
                  <a:lnTo>
                    <a:pt x="377" y="755"/>
                  </a:lnTo>
                  <a:lnTo>
                    <a:pt x="377" y="755"/>
                  </a:lnTo>
                  <a:lnTo>
                    <a:pt x="374" y="753"/>
                  </a:lnTo>
                  <a:lnTo>
                    <a:pt x="374" y="753"/>
                  </a:lnTo>
                  <a:lnTo>
                    <a:pt x="374" y="753"/>
                  </a:lnTo>
                  <a:lnTo>
                    <a:pt x="374" y="753"/>
                  </a:lnTo>
                  <a:lnTo>
                    <a:pt x="374" y="753"/>
                  </a:lnTo>
                  <a:lnTo>
                    <a:pt x="374" y="751"/>
                  </a:lnTo>
                  <a:lnTo>
                    <a:pt x="374" y="751"/>
                  </a:lnTo>
                  <a:lnTo>
                    <a:pt x="374" y="751"/>
                  </a:lnTo>
                  <a:lnTo>
                    <a:pt x="374" y="751"/>
                  </a:lnTo>
                  <a:lnTo>
                    <a:pt x="374" y="748"/>
                  </a:lnTo>
                  <a:lnTo>
                    <a:pt x="374" y="746"/>
                  </a:lnTo>
                  <a:lnTo>
                    <a:pt x="374" y="746"/>
                  </a:lnTo>
                  <a:lnTo>
                    <a:pt x="374" y="743"/>
                  </a:lnTo>
                  <a:lnTo>
                    <a:pt x="374" y="743"/>
                  </a:lnTo>
                  <a:lnTo>
                    <a:pt x="372" y="743"/>
                  </a:lnTo>
                  <a:lnTo>
                    <a:pt x="372" y="743"/>
                  </a:lnTo>
                  <a:lnTo>
                    <a:pt x="372" y="743"/>
                  </a:lnTo>
                  <a:lnTo>
                    <a:pt x="370" y="743"/>
                  </a:lnTo>
                  <a:lnTo>
                    <a:pt x="370" y="743"/>
                  </a:lnTo>
                  <a:lnTo>
                    <a:pt x="370" y="743"/>
                  </a:lnTo>
                  <a:lnTo>
                    <a:pt x="367" y="741"/>
                  </a:lnTo>
                  <a:lnTo>
                    <a:pt x="367" y="741"/>
                  </a:lnTo>
                  <a:lnTo>
                    <a:pt x="367" y="741"/>
                  </a:lnTo>
                  <a:lnTo>
                    <a:pt x="367" y="741"/>
                  </a:lnTo>
                  <a:lnTo>
                    <a:pt x="367" y="741"/>
                  </a:lnTo>
                  <a:lnTo>
                    <a:pt x="370" y="741"/>
                  </a:lnTo>
                  <a:lnTo>
                    <a:pt x="370" y="741"/>
                  </a:lnTo>
                  <a:lnTo>
                    <a:pt x="370" y="741"/>
                  </a:lnTo>
                  <a:lnTo>
                    <a:pt x="370" y="741"/>
                  </a:lnTo>
                  <a:lnTo>
                    <a:pt x="370" y="741"/>
                  </a:lnTo>
                  <a:lnTo>
                    <a:pt x="370" y="741"/>
                  </a:lnTo>
                  <a:lnTo>
                    <a:pt x="370" y="741"/>
                  </a:lnTo>
                  <a:lnTo>
                    <a:pt x="372" y="741"/>
                  </a:lnTo>
                  <a:lnTo>
                    <a:pt x="372" y="739"/>
                  </a:lnTo>
                  <a:lnTo>
                    <a:pt x="372" y="739"/>
                  </a:lnTo>
                  <a:lnTo>
                    <a:pt x="374" y="739"/>
                  </a:lnTo>
                  <a:lnTo>
                    <a:pt x="374" y="739"/>
                  </a:lnTo>
                  <a:lnTo>
                    <a:pt x="374" y="739"/>
                  </a:lnTo>
                  <a:lnTo>
                    <a:pt x="374" y="741"/>
                  </a:lnTo>
                  <a:lnTo>
                    <a:pt x="374" y="741"/>
                  </a:lnTo>
                  <a:lnTo>
                    <a:pt x="374" y="741"/>
                  </a:lnTo>
                  <a:lnTo>
                    <a:pt x="374" y="739"/>
                  </a:lnTo>
                  <a:lnTo>
                    <a:pt x="377" y="739"/>
                  </a:lnTo>
                  <a:lnTo>
                    <a:pt x="379" y="736"/>
                  </a:lnTo>
                  <a:lnTo>
                    <a:pt x="379" y="734"/>
                  </a:lnTo>
                  <a:lnTo>
                    <a:pt x="381" y="734"/>
                  </a:lnTo>
                  <a:lnTo>
                    <a:pt x="381" y="734"/>
                  </a:lnTo>
                  <a:lnTo>
                    <a:pt x="384" y="732"/>
                  </a:lnTo>
                  <a:lnTo>
                    <a:pt x="384" y="732"/>
                  </a:lnTo>
                  <a:lnTo>
                    <a:pt x="386" y="732"/>
                  </a:lnTo>
                  <a:lnTo>
                    <a:pt x="388" y="732"/>
                  </a:lnTo>
                  <a:lnTo>
                    <a:pt x="388" y="732"/>
                  </a:lnTo>
                  <a:lnTo>
                    <a:pt x="388" y="732"/>
                  </a:lnTo>
                  <a:lnTo>
                    <a:pt x="391" y="732"/>
                  </a:lnTo>
                  <a:lnTo>
                    <a:pt x="391" y="732"/>
                  </a:lnTo>
                  <a:lnTo>
                    <a:pt x="391" y="732"/>
                  </a:lnTo>
                  <a:lnTo>
                    <a:pt x="393" y="732"/>
                  </a:lnTo>
                  <a:lnTo>
                    <a:pt x="393" y="732"/>
                  </a:lnTo>
                  <a:lnTo>
                    <a:pt x="393" y="732"/>
                  </a:lnTo>
                  <a:lnTo>
                    <a:pt x="396" y="732"/>
                  </a:lnTo>
                  <a:lnTo>
                    <a:pt x="398" y="732"/>
                  </a:lnTo>
                  <a:lnTo>
                    <a:pt x="398" y="732"/>
                  </a:lnTo>
                  <a:lnTo>
                    <a:pt x="400" y="732"/>
                  </a:lnTo>
                  <a:lnTo>
                    <a:pt x="400" y="732"/>
                  </a:lnTo>
                  <a:lnTo>
                    <a:pt x="403" y="732"/>
                  </a:lnTo>
                  <a:lnTo>
                    <a:pt x="403" y="729"/>
                  </a:lnTo>
                  <a:lnTo>
                    <a:pt x="403" y="729"/>
                  </a:lnTo>
                  <a:lnTo>
                    <a:pt x="405" y="729"/>
                  </a:lnTo>
                  <a:lnTo>
                    <a:pt x="405" y="729"/>
                  </a:lnTo>
                  <a:lnTo>
                    <a:pt x="405" y="727"/>
                  </a:lnTo>
                  <a:lnTo>
                    <a:pt x="405" y="727"/>
                  </a:lnTo>
                  <a:lnTo>
                    <a:pt x="407" y="727"/>
                  </a:lnTo>
                  <a:lnTo>
                    <a:pt x="407" y="727"/>
                  </a:lnTo>
                  <a:lnTo>
                    <a:pt x="407" y="727"/>
                  </a:lnTo>
                  <a:lnTo>
                    <a:pt x="407" y="727"/>
                  </a:lnTo>
                  <a:lnTo>
                    <a:pt x="407" y="727"/>
                  </a:lnTo>
                  <a:lnTo>
                    <a:pt x="407" y="727"/>
                  </a:lnTo>
                  <a:lnTo>
                    <a:pt x="410" y="725"/>
                  </a:lnTo>
                  <a:lnTo>
                    <a:pt x="412" y="725"/>
                  </a:lnTo>
                  <a:lnTo>
                    <a:pt x="412" y="725"/>
                  </a:lnTo>
                  <a:lnTo>
                    <a:pt x="412" y="722"/>
                  </a:lnTo>
                  <a:lnTo>
                    <a:pt x="412" y="720"/>
                  </a:lnTo>
                  <a:lnTo>
                    <a:pt x="417" y="717"/>
                  </a:lnTo>
                  <a:lnTo>
                    <a:pt x="417" y="717"/>
                  </a:lnTo>
                  <a:lnTo>
                    <a:pt x="417" y="715"/>
                  </a:lnTo>
                  <a:lnTo>
                    <a:pt x="417" y="715"/>
                  </a:lnTo>
                  <a:lnTo>
                    <a:pt x="417" y="715"/>
                  </a:lnTo>
                  <a:lnTo>
                    <a:pt x="417" y="715"/>
                  </a:lnTo>
                  <a:lnTo>
                    <a:pt x="417" y="713"/>
                  </a:lnTo>
                  <a:lnTo>
                    <a:pt x="417" y="713"/>
                  </a:lnTo>
                  <a:lnTo>
                    <a:pt x="419" y="713"/>
                  </a:lnTo>
                  <a:lnTo>
                    <a:pt x="419" y="713"/>
                  </a:lnTo>
                  <a:lnTo>
                    <a:pt x="419" y="715"/>
                  </a:lnTo>
                  <a:lnTo>
                    <a:pt x="419" y="715"/>
                  </a:lnTo>
                  <a:lnTo>
                    <a:pt x="422" y="715"/>
                  </a:lnTo>
                  <a:lnTo>
                    <a:pt x="422" y="713"/>
                  </a:lnTo>
                  <a:lnTo>
                    <a:pt x="419" y="708"/>
                  </a:lnTo>
                  <a:lnTo>
                    <a:pt x="419" y="706"/>
                  </a:lnTo>
                  <a:lnTo>
                    <a:pt x="419" y="706"/>
                  </a:lnTo>
                  <a:lnTo>
                    <a:pt x="422" y="703"/>
                  </a:lnTo>
                  <a:lnTo>
                    <a:pt x="422" y="703"/>
                  </a:lnTo>
                  <a:lnTo>
                    <a:pt x="422" y="703"/>
                  </a:lnTo>
                  <a:lnTo>
                    <a:pt x="422" y="703"/>
                  </a:lnTo>
                  <a:lnTo>
                    <a:pt x="422" y="701"/>
                  </a:lnTo>
                  <a:lnTo>
                    <a:pt x="422" y="701"/>
                  </a:lnTo>
                  <a:lnTo>
                    <a:pt x="422" y="699"/>
                  </a:lnTo>
                  <a:lnTo>
                    <a:pt x="419" y="699"/>
                  </a:lnTo>
                  <a:lnTo>
                    <a:pt x="417" y="696"/>
                  </a:lnTo>
                  <a:lnTo>
                    <a:pt x="417" y="696"/>
                  </a:lnTo>
                  <a:lnTo>
                    <a:pt x="417" y="691"/>
                  </a:lnTo>
                  <a:lnTo>
                    <a:pt x="417" y="691"/>
                  </a:lnTo>
                  <a:lnTo>
                    <a:pt x="417" y="691"/>
                  </a:lnTo>
                  <a:lnTo>
                    <a:pt x="419" y="691"/>
                  </a:lnTo>
                  <a:lnTo>
                    <a:pt x="419" y="691"/>
                  </a:lnTo>
                  <a:lnTo>
                    <a:pt x="419" y="691"/>
                  </a:lnTo>
                  <a:lnTo>
                    <a:pt x="422" y="691"/>
                  </a:lnTo>
                  <a:lnTo>
                    <a:pt x="424" y="691"/>
                  </a:lnTo>
                  <a:lnTo>
                    <a:pt x="424" y="691"/>
                  </a:lnTo>
                  <a:lnTo>
                    <a:pt x="426" y="691"/>
                  </a:lnTo>
                  <a:lnTo>
                    <a:pt x="426" y="691"/>
                  </a:lnTo>
                  <a:lnTo>
                    <a:pt x="429" y="691"/>
                  </a:lnTo>
                  <a:lnTo>
                    <a:pt x="429" y="691"/>
                  </a:lnTo>
                  <a:lnTo>
                    <a:pt x="431" y="691"/>
                  </a:lnTo>
                  <a:lnTo>
                    <a:pt x="431" y="691"/>
                  </a:lnTo>
                  <a:lnTo>
                    <a:pt x="431" y="691"/>
                  </a:lnTo>
                  <a:lnTo>
                    <a:pt x="431" y="687"/>
                  </a:lnTo>
                  <a:lnTo>
                    <a:pt x="431" y="687"/>
                  </a:lnTo>
                  <a:lnTo>
                    <a:pt x="431" y="684"/>
                  </a:lnTo>
                  <a:lnTo>
                    <a:pt x="431" y="682"/>
                  </a:lnTo>
                  <a:lnTo>
                    <a:pt x="431" y="680"/>
                  </a:lnTo>
                  <a:lnTo>
                    <a:pt x="429" y="677"/>
                  </a:lnTo>
                  <a:lnTo>
                    <a:pt x="429" y="677"/>
                  </a:lnTo>
                  <a:lnTo>
                    <a:pt x="429" y="675"/>
                  </a:lnTo>
                  <a:lnTo>
                    <a:pt x="426" y="672"/>
                  </a:lnTo>
                  <a:lnTo>
                    <a:pt x="424" y="672"/>
                  </a:lnTo>
                  <a:lnTo>
                    <a:pt x="424" y="670"/>
                  </a:lnTo>
                  <a:lnTo>
                    <a:pt x="424" y="670"/>
                  </a:lnTo>
                  <a:lnTo>
                    <a:pt x="424" y="670"/>
                  </a:lnTo>
                  <a:lnTo>
                    <a:pt x="424" y="670"/>
                  </a:lnTo>
                  <a:lnTo>
                    <a:pt x="426" y="668"/>
                  </a:lnTo>
                  <a:lnTo>
                    <a:pt x="426" y="668"/>
                  </a:lnTo>
                  <a:lnTo>
                    <a:pt x="431" y="668"/>
                  </a:lnTo>
                  <a:lnTo>
                    <a:pt x="431" y="668"/>
                  </a:lnTo>
                  <a:lnTo>
                    <a:pt x="431" y="668"/>
                  </a:lnTo>
                  <a:lnTo>
                    <a:pt x="431" y="665"/>
                  </a:lnTo>
                  <a:lnTo>
                    <a:pt x="429" y="665"/>
                  </a:lnTo>
                  <a:lnTo>
                    <a:pt x="429" y="665"/>
                  </a:lnTo>
                  <a:lnTo>
                    <a:pt x="429" y="665"/>
                  </a:lnTo>
                  <a:lnTo>
                    <a:pt x="431" y="663"/>
                  </a:lnTo>
                  <a:lnTo>
                    <a:pt x="431" y="663"/>
                  </a:lnTo>
                  <a:lnTo>
                    <a:pt x="431" y="663"/>
                  </a:lnTo>
                  <a:lnTo>
                    <a:pt x="433" y="661"/>
                  </a:lnTo>
                  <a:lnTo>
                    <a:pt x="433" y="663"/>
                  </a:lnTo>
                  <a:lnTo>
                    <a:pt x="433" y="663"/>
                  </a:lnTo>
                  <a:lnTo>
                    <a:pt x="433" y="661"/>
                  </a:lnTo>
                  <a:lnTo>
                    <a:pt x="436" y="661"/>
                  </a:lnTo>
                  <a:lnTo>
                    <a:pt x="436" y="658"/>
                  </a:lnTo>
                  <a:lnTo>
                    <a:pt x="436" y="656"/>
                  </a:lnTo>
                  <a:lnTo>
                    <a:pt x="438" y="656"/>
                  </a:lnTo>
                  <a:lnTo>
                    <a:pt x="438" y="656"/>
                  </a:lnTo>
                  <a:lnTo>
                    <a:pt x="438" y="656"/>
                  </a:lnTo>
                  <a:lnTo>
                    <a:pt x="441" y="654"/>
                  </a:lnTo>
                  <a:lnTo>
                    <a:pt x="441" y="654"/>
                  </a:lnTo>
                  <a:lnTo>
                    <a:pt x="441" y="654"/>
                  </a:lnTo>
                  <a:lnTo>
                    <a:pt x="443" y="654"/>
                  </a:lnTo>
                  <a:lnTo>
                    <a:pt x="443" y="654"/>
                  </a:lnTo>
                  <a:lnTo>
                    <a:pt x="443" y="651"/>
                  </a:lnTo>
                  <a:lnTo>
                    <a:pt x="445" y="651"/>
                  </a:lnTo>
                  <a:lnTo>
                    <a:pt x="445" y="651"/>
                  </a:lnTo>
                  <a:lnTo>
                    <a:pt x="445" y="651"/>
                  </a:lnTo>
                  <a:lnTo>
                    <a:pt x="443" y="651"/>
                  </a:lnTo>
                  <a:lnTo>
                    <a:pt x="443" y="651"/>
                  </a:lnTo>
                  <a:lnTo>
                    <a:pt x="443" y="649"/>
                  </a:lnTo>
                  <a:lnTo>
                    <a:pt x="443" y="649"/>
                  </a:lnTo>
                  <a:lnTo>
                    <a:pt x="445" y="649"/>
                  </a:lnTo>
                  <a:lnTo>
                    <a:pt x="445" y="649"/>
                  </a:lnTo>
                  <a:lnTo>
                    <a:pt x="445" y="649"/>
                  </a:lnTo>
                  <a:lnTo>
                    <a:pt x="445" y="651"/>
                  </a:lnTo>
                  <a:lnTo>
                    <a:pt x="445" y="651"/>
                  </a:lnTo>
                  <a:lnTo>
                    <a:pt x="445" y="651"/>
                  </a:lnTo>
                  <a:lnTo>
                    <a:pt x="445" y="651"/>
                  </a:lnTo>
                  <a:lnTo>
                    <a:pt x="445" y="651"/>
                  </a:lnTo>
                  <a:lnTo>
                    <a:pt x="448" y="651"/>
                  </a:lnTo>
                  <a:lnTo>
                    <a:pt x="448" y="651"/>
                  </a:lnTo>
                  <a:lnTo>
                    <a:pt x="448" y="654"/>
                  </a:lnTo>
                  <a:lnTo>
                    <a:pt x="448" y="654"/>
                  </a:lnTo>
                  <a:lnTo>
                    <a:pt x="448" y="654"/>
                  </a:lnTo>
                  <a:lnTo>
                    <a:pt x="445" y="654"/>
                  </a:lnTo>
                  <a:lnTo>
                    <a:pt x="445" y="654"/>
                  </a:lnTo>
                  <a:lnTo>
                    <a:pt x="445" y="654"/>
                  </a:lnTo>
                  <a:lnTo>
                    <a:pt x="443" y="656"/>
                  </a:lnTo>
                  <a:lnTo>
                    <a:pt x="445" y="656"/>
                  </a:lnTo>
                  <a:lnTo>
                    <a:pt x="445" y="656"/>
                  </a:lnTo>
                  <a:lnTo>
                    <a:pt x="448" y="656"/>
                  </a:lnTo>
                  <a:lnTo>
                    <a:pt x="448" y="656"/>
                  </a:lnTo>
                  <a:lnTo>
                    <a:pt x="448" y="656"/>
                  </a:lnTo>
                  <a:lnTo>
                    <a:pt x="450" y="656"/>
                  </a:lnTo>
                  <a:lnTo>
                    <a:pt x="452" y="658"/>
                  </a:lnTo>
                  <a:lnTo>
                    <a:pt x="455" y="658"/>
                  </a:lnTo>
                  <a:lnTo>
                    <a:pt x="457" y="661"/>
                  </a:lnTo>
                  <a:lnTo>
                    <a:pt x="459" y="663"/>
                  </a:lnTo>
                  <a:lnTo>
                    <a:pt x="464" y="665"/>
                  </a:lnTo>
                  <a:lnTo>
                    <a:pt x="464" y="665"/>
                  </a:lnTo>
                  <a:lnTo>
                    <a:pt x="467" y="665"/>
                  </a:lnTo>
                  <a:lnTo>
                    <a:pt x="467" y="665"/>
                  </a:lnTo>
                  <a:lnTo>
                    <a:pt x="467" y="668"/>
                  </a:lnTo>
                  <a:lnTo>
                    <a:pt x="467" y="668"/>
                  </a:lnTo>
                  <a:lnTo>
                    <a:pt x="467" y="668"/>
                  </a:lnTo>
                  <a:lnTo>
                    <a:pt x="469" y="668"/>
                  </a:lnTo>
                  <a:lnTo>
                    <a:pt x="471" y="668"/>
                  </a:lnTo>
                  <a:lnTo>
                    <a:pt x="471" y="668"/>
                  </a:lnTo>
                  <a:lnTo>
                    <a:pt x="474" y="668"/>
                  </a:lnTo>
                  <a:lnTo>
                    <a:pt x="474" y="668"/>
                  </a:lnTo>
                  <a:lnTo>
                    <a:pt x="474" y="665"/>
                  </a:lnTo>
                  <a:lnTo>
                    <a:pt x="471" y="663"/>
                  </a:lnTo>
                  <a:lnTo>
                    <a:pt x="474" y="663"/>
                  </a:lnTo>
                  <a:lnTo>
                    <a:pt x="474" y="661"/>
                  </a:lnTo>
                  <a:lnTo>
                    <a:pt x="483" y="661"/>
                  </a:lnTo>
                  <a:lnTo>
                    <a:pt x="483" y="661"/>
                  </a:lnTo>
                  <a:lnTo>
                    <a:pt x="481" y="646"/>
                  </a:lnTo>
                  <a:lnTo>
                    <a:pt x="483" y="644"/>
                  </a:lnTo>
                  <a:lnTo>
                    <a:pt x="483" y="644"/>
                  </a:lnTo>
                  <a:lnTo>
                    <a:pt x="483" y="642"/>
                  </a:lnTo>
                  <a:lnTo>
                    <a:pt x="483" y="639"/>
                  </a:lnTo>
                  <a:lnTo>
                    <a:pt x="481" y="639"/>
                  </a:lnTo>
                  <a:lnTo>
                    <a:pt x="483" y="637"/>
                  </a:lnTo>
                  <a:lnTo>
                    <a:pt x="483" y="637"/>
                  </a:lnTo>
                  <a:lnTo>
                    <a:pt x="485" y="639"/>
                  </a:lnTo>
                  <a:lnTo>
                    <a:pt x="488" y="639"/>
                  </a:lnTo>
                  <a:lnTo>
                    <a:pt x="488" y="639"/>
                  </a:lnTo>
                  <a:lnTo>
                    <a:pt x="490" y="639"/>
                  </a:lnTo>
                  <a:lnTo>
                    <a:pt x="490" y="642"/>
                  </a:lnTo>
                  <a:lnTo>
                    <a:pt x="493" y="642"/>
                  </a:lnTo>
                  <a:lnTo>
                    <a:pt x="493" y="642"/>
                  </a:lnTo>
                  <a:lnTo>
                    <a:pt x="493" y="642"/>
                  </a:lnTo>
                  <a:lnTo>
                    <a:pt x="493" y="644"/>
                  </a:lnTo>
                  <a:lnTo>
                    <a:pt x="493" y="644"/>
                  </a:lnTo>
                  <a:lnTo>
                    <a:pt x="495" y="642"/>
                  </a:lnTo>
                  <a:lnTo>
                    <a:pt x="495" y="642"/>
                  </a:lnTo>
                  <a:lnTo>
                    <a:pt x="495" y="642"/>
                  </a:lnTo>
                  <a:lnTo>
                    <a:pt x="497" y="642"/>
                  </a:lnTo>
                  <a:lnTo>
                    <a:pt x="497" y="642"/>
                  </a:lnTo>
                  <a:lnTo>
                    <a:pt x="497" y="642"/>
                  </a:lnTo>
                  <a:lnTo>
                    <a:pt x="497" y="642"/>
                  </a:lnTo>
                  <a:lnTo>
                    <a:pt x="497" y="642"/>
                  </a:lnTo>
                  <a:lnTo>
                    <a:pt x="500" y="642"/>
                  </a:lnTo>
                  <a:lnTo>
                    <a:pt x="502" y="642"/>
                  </a:lnTo>
                  <a:lnTo>
                    <a:pt x="500" y="637"/>
                  </a:lnTo>
                  <a:lnTo>
                    <a:pt x="500" y="632"/>
                  </a:lnTo>
                  <a:lnTo>
                    <a:pt x="502" y="630"/>
                  </a:lnTo>
                  <a:lnTo>
                    <a:pt x="502" y="630"/>
                  </a:lnTo>
                  <a:lnTo>
                    <a:pt x="504" y="623"/>
                  </a:lnTo>
                  <a:lnTo>
                    <a:pt x="504" y="623"/>
                  </a:lnTo>
                  <a:lnTo>
                    <a:pt x="504" y="623"/>
                  </a:lnTo>
                  <a:lnTo>
                    <a:pt x="504" y="623"/>
                  </a:lnTo>
                  <a:lnTo>
                    <a:pt x="504" y="623"/>
                  </a:lnTo>
                  <a:lnTo>
                    <a:pt x="504" y="620"/>
                  </a:lnTo>
                  <a:lnTo>
                    <a:pt x="514" y="616"/>
                  </a:lnTo>
                  <a:lnTo>
                    <a:pt x="514" y="613"/>
                  </a:lnTo>
                  <a:lnTo>
                    <a:pt x="516" y="611"/>
                  </a:lnTo>
                  <a:lnTo>
                    <a:pt x="519" y="611"/>
                  </a:lnTo>
                  <a:lnTo>
                    <a:pt x="523" y="609"/>
                  </a:lnTo>
                  <a:lnTo>
                    <a:pt x="526" y="606"/>
                  </a:lnTo>
                  <a:lnTo>
                    <a:pt x="530" y="609"/>
                  </a:lnTo>
                  <a:lnTo>
                    <a:pt x="542" y="613"/>
                  </a:lnTo>
                  <a:lnTo>
                    <a:pt x="545" y="613"/>
                  </a:lnTo>
                  <a:lnTo>
                    <a:pt x="545" y="613"/>
                  </a:lnTo>
                  <a:lnTo>
                    <a:pt x="545" y="613"/>
                  </a:lnTo>
                  <a:lnTo>
                    <a:pt x="547" y="613"/>
                  </a:lnTo>
                  <a:lnTo>
                    <a:pt x="549" y="611"/>
                  </a:lnTo>
                  <a:lnTo>
                    <a:pt x="549" y="611"/>
                  </a:lnTo>
                  <a:lnTo>
                    <a:pt x="549" y="597"/>
                  </a:lnTo>
                  <a:lnTo>
                    <a:pt x="549" y="597"/>
                  </a:lnTo>
                  <a:lnTo>
                    <a:pt x="552" y="597"/>
                  </a:lnTo>
                  <a:lnTo>
                    <a:pt x="554" y="594"/>
                  </a:lnTo>
                  <a:lnTo>
                    <a:pt x="559" y="597"/>
                  </a:lnTo>
                  <a:lnTo>
                    <a:pt x="564" y="597"/>
                  </a:lnTo>
                  <a:lnTo>
                    <a:pt x="566" y="594"/>
                  </a:lnTo>
                  <a:lnTo>
                    <a:pt x="585" y="583"/>
                  </a:lnTo>
                  <a:lnTo>
                    <a:pt x="587" y="583"/>
                  </a:lnTo>
                  <a:lnTo>
                    <a:pt x="597" y="580"/>
                  </a:lnTo>
                  <a:lnTo>
                    <a:pt x="599" y="578"/>
                  </a:lnTo>
                  <a:lnTo>
                    <a:pt x="601" y="578"/>
                  </a:lnTo>
                  <a:lnTo>
                    <a:pt x="601" y="578"/>
                  </a:lnTo>
                  <a:lnTo>
                    <a:pt x="613" y="568"/>
                  </a:lnTo>
                  <a:lnTo>
                    <a:pt x="613" y="568"/>
                  </a:lnTo>
                  <a:lnTo>
                    <a:pt x="616" y="564"/>
                  </a:lnTo>
                  <a:lnTo>
                    <a:pt x="616" y="564"/>
                  </a:lnTo>
                  <a:lnTo>
                    <a:pt x="616" y="564"/>
                  </a:lnTo>
                  <a:lnTo>
                    <a:pt x="618" y="564"/>
                  </a:lnTo>
                  <a:lnTo>
                    <a:pt x="630" y="564"/>
                  </a:lnTo>
                  <a:lnTo>
                    <a:pt x="632" y="564"/>
                  </a:lnTo>
                  <a:lnTo>
                    <a:pt x="632" y="564"/>
                  </a:lnTo>
                  <a:lnTo>
                    <a:pt x="635" y="566"/>
                  </a:lnTo>
                  <a:lnTo>
                    <a:pt x="635" y="566"/>
                  </a:lnTo>
                  <a:lnTo>
                    <a:pt x="635" y="566"/>
                  </a:lnTo>
                  <a:lnTo>
                    <a:pt x="637" y="566"/>
                  </a:lnTo>
                  <a:lnTo>
                    <a:pt x="642" y="564"/>
                  </a:lnTo>
                  <a:lnTo>
                    <a:pt x="644" y="564"/>
                  </a:lnTo>
                  <a:lnTo>
                    <a:pt x="649" y="564"/>
                  </a:lnTo>
                  <a:lnTo>
                    <a:pt x="656" y="568"/>
                  </a:lnTo>
                  <a:lnTo>
                    <a:pt x="656" y="568"/>
                  </a:lnTo>
                  <a:lnTo>
                    <a:pt x="668" y="573"/>
                  </a:lnTo>
                  <a:lnTo>
                    <a:pt x="668" y="568"/>
                  </a:lnTo>
                  <a:lnTo>
                    <a:pt x="668" y="568"/>
                  </a:lnTo>
                  <a:lnTo>
                    <a:pt x="668" y="568"/>
                  </a:lnTo>
                  <a:lnTo>
                    <a:pt x="675" y="568"/>
                  </a:lnTo>
                  <a:lnTo>
                    <a:pt x="677" y="568"/>
                  </a:lnTo>
                  <a:lnTo>
                    <a:pt x="680" y="568"/>
                  </a:lnTo>
                  <a:lnTo>
                    <a:pt x="682" y="568"/>
                  </a:lnTo>
                  <a:lnTo>
                    <a:pt x="684" y="568"/>
                  </a:lnTo>
                  <a:lnTo>
                    <a:pt x="694" y="571"/>
                  </a:lnTo>
                  <a:lnTo>
                    <a:pt x="694" y="571"/>
                  </a:lnTo>
                  <a:lnTo>
                    <a:pt x="696" y="571"/>
                  </a:lnTo>
                  <a:lnTo>
                    <a:pt x="696" y="568"/>
                  </a:lnTo>
                  <a:lnTo>
                    <a:pt x="698" y="568"/>
                  </a:lnTo>
                  <a:lnTo>
                    <a:pt x="706" y="568"/>
                  </a:lnTo>
                  <a:lnTo>
                    <a:pt x="708" y="568"/>
                  </a:lnTo>
                  <a:lnTo>
                    <a:pt x="708" y="568"/>
                  </a:lnTo>
                  <a:lnTo>
                    <a:pt x="713" y="564"/>
                  </a:lnTo>
                  <a:lnTo>
                    <a:pt x="717" y="561"/>
                  </a:lnTo>
                  <a:lnTo>
                    <a:pt x="722" y="557"/>
                  </a:lnTo>
                  <a:lnTo>
                    <a:pt x="724" y="552"/>
                  </a:lnTo>
                  <a:lnTo>
                    <a:pt x="727" y="552"/>
                  </a:lnTo>
                  <a:lnTo>
                    <a:pt x="729" y="552"/>
                  </a:lnTo>
                  <a:lnTo>
                    <a:pt x="732" y="552"/>
                  </a:lnTo>
                  <a:lnTo>
                    <a:pt x="736" y="552"/>
                  </a:lnTo>
                  <a:lnTo>
                    <a:pt x="743" y="552"/>
                  </a:lnTo>
                  <a:lnTo>
                    <a:pt x="748" y="552"/>
                  </a:lnTo>
                  <a:lnTo>
                    <a:pt x="753" y="552"/>
                  </a:lnTo>
                  <a:lnTo>
                    <a:pt x="758" y="549"/>
                  </a:lnTo>
                  <a:lnTo>
                    <a:pt x="762" y="549"/>
                  </a:lnTo>
                  <a:lnTo>
                    <a:pt x="767" y="549"/>
                  </a:lnTo>
                  <a:lnTo>
                    <a:pt x="774" y="549"/>
                  </a:lnTo>
                  <a:lnTo>
                    <a:pt x="779" y="549"/>
                  </a:lnTo>
                  <a:lnTo>
                    <a:pt x="784" y="549"/>
                  </a:lnTo>
                  <a:lnTo>
                    <a:pt x="788" y="549"/>
                  </a:lnTo>
                  <a:lnTo>
                    <a:pt x="793" y="549"/>
                  </a:lnTo>
                  <a:lnTo>
                    <a:pt x="800" y="549"/>
                  </a:lnTo>
                  <a:lnTo>
                    <a:pt x="805" y="549"/>
                  </a:lnTo>
                  <a:lnTo>
                    <a:pt x="810" y="549"/>
                  </a:lnTo>
                  <a:lnTo>
                    <a:pt x="814" y="549"/>
                  </a:lnTo>
                  <a:lnTo>
                    <a:pt x="817" y="549"/>
                  </a:lnTo>
                  <a:lnTo>
                    <a:pt x="817" y="547"/>
                  </a:lnTo>
                  <a:lnTo>
                    <a:pt x="817" y="545"/>
                  </a:lnTo>
                  <a:lnTo>
                    <a:pt x="817" y="545"/>
                  </a:lnTo>
                  <a:lnTo>
                    <a:pt x="817" y="545"/>
                  </a:lnTo>
                  <a:lnTo>
                    <a:pt x="819" y="545"/>
                  </a:lnTo>
                  <a:lnTo>
                    <a:pt x="819" y="545"/>
                  </a:lnTo>
                  <a:lnTo>
                    <a:pt x="821" y="545"/>
                  </a:lnTo>
                  <a:lnTo>
                    <a:pt x="829" y="545"/>
                  </a:lnTo>
                  <a:lnTo>
                    <a:pt x="838" y="547"/>
                  </a:lnTo>
                  <a:lnTo>
                    <a:pt x="843" y="547"/>
                  </a:lnTo>
                  <a:lnTo>
                    <a:pt x="843" y="547"/>
                  </a:lnTo>
                  <a:lnTo>
                    <a:pt x="845" y="547"/>
                  </a:lnTo>
                  <a:lnTo>
                    <a:pt x="845" y="542"/>
                  </a:lnTo>
                  <a:lnTo>
                    <a:pt x="845" y="540"/>
                  </a:lnTo>
                  <a:lnTo>
                    <a:pt x="850" y="538"/>
                  </a:lnTo>
                  <a:lnTo>
                    <a:pt x="855" y="533"/>
                  </a:lnTo>
                  <a:lnTo>
                    <a:pt x="857" y="530"/>
                  </a:lnTo>
                  <a:lnTo>
                    <a:pt x="862" y="530"/>
                  </a:lnTo>
                  <a:lnTo>
                    <a:pt x="862" y="530"/>
                  </a:lnTo>
                  <a:lnTo>
                    <a:pt x="864" y="528"/>
                  </a:lnTo>
                  <a:lnTo>
                    <a:pt x="864" y="528"/>
                  </a:lnTo>
                  <a:lnTo>
                    <a:pt x="864" y="526"/>
                  </a:lnTo>
                  <a:lnTo>
                    <a:pt x="864" y="523"/>
                  </a:lnTo>
                  <a:lnTo>
                    <a:pt x="866" y="519"/>
                  </a:lnTo>
                  <a:lnTo>
                    <a:pt x="866" y="516"/>
                  </a:lnTo>
                  <a:lnTo>
                    <a:pt x="866" y="516"/>
                  </a:lnTo>
                  <a:lnTo>
                    <a:pt x="869" y="514"/>
                  </a:lnTo>
                  <a:lnTo>
                    <a:pt x="869" y="514"/>
                  </a:lnTo>
                  <a:lnTo>
                    <a:pt x="871" y="512"/>
                  </a:lnTo>
                  <a:lnTo>
                    <a:pt x="871" y="512"/>
                  </a:lnTo>
                  <a:lnTo>
                    <a:pt x="871" y="512"/>
                  </a:lnTo>
                  <a:lnTo>
                    <a:pt x="871" y="512"/>
                  </a:lnTo>
                  <a:lnTo>
                    <a:pt x="869" y="512"/>
                  </a:lnTo>
                  <a:lnTo>
                    <a:pt x="869" y="512"/>
                  </a:lnTo>
                  <a:lnTo>
                    <a:pt x="869" y="509"/>
                  </a:lnTo>
                  <a:lnTo>
                    <a:pt x="869" y="509"/>
                  </a:lnTo>
                  <a:lnTo>
                    <a:pt x="869" y="507"/>
                  </a:lnTo>
                  <a:lnTo>
                    <a:pt x="874" y="495"/>
                  </a:lnTo>
                  <a:lnTo>
                    <a:pt x="876" y="495"/>
                  </a:lnTo>
                  <a:lnTo>
                    <a:pt x="876" y="493"/>
                  </a:lnTo>
                  <a:lnTo>
                    <a:pt x="878" y="493"/>
                  </a:lnTo>
                  <a:lnTo>
                    <a:pt x="881" y="490"/>
                  </a:lnTo>
                  <a:lnTo>
                    <a:pt x="881" y="490"/>
                  </a:lnTo>
                  <a:lnTo>
                    <a:pt x="881" y="488"/>
                  </a:lnTo>
                  <a:lnTo>
                    <a:pt x="881" y="483"/>
                  </a:lnTo>
                  <a:lnTo>
                    <a:pt x="881" y="478"/>
                  </a:lnTo>
                  <a:lnTo>
                    <a:pt x="881" y="471"/>
                  </a:lnTo>
                  <a:lnTo>
                    <a:pt x="881" y="467"/>
                  </a:lnTo>
                  <a:lnTo>
                    <a:pt x="881" y="467"/>
                  </a:lnTo>
                  <a:lnTo>
                    <a:pt x="881" y="467"/>
                  </a:lnTo>
                  <a:lnTo>
                    <a:pt x="881" y="464"/>
                  </a:lnTo>
                  <a:lnTo>
                    <a:pt x="881" y="459"/>
                  </a:lnTo>
                  <a:lnTo>
                    <a:pt x="881" y="459"/>
                  </a:lnTo>
                  <a:lnTo>
                    <a:pt x="881" y="457"/>
                  </a:lnTo>
                  <a:lnTo>
                    <a:pt x="883" y="457"/>
                  </a:lnTo>
                  <a:lnTo>
                    <a:pt x="883" y="457"/>
                  </a:lnTo>
                  <a:lnTo>
                    <a:pt x="883" y="457"/>
                  </a:lnTo>
                  <a:lnTo>
                    <a:pt x="883" y="450"/>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4" name="Freeform 108">
              <a:extLst>
                <a:ext uri="{FF2B5EF4-FFF2-40B4-BE49-F238E27FC236}">
                  <a16:creationId xmlns:a16="http://schemas.microsoft.com/office/drawing/2014/main" xmlns="" id="{300BB1DF-77FB-EBF1-CBC6-691A6E02DF29}"/>
                </a:ext>
              </a:extLst>
            </p:cNvPr>
            <p:cNvSpPr>
              <a:spLocks noEditPoints="1"/>
            </p:cNvSpPr>
            <p:nvPr/>
          </p:nvSpPr>
          <p:spPr bwMode="auto">
            <a:xfrm>
              <a:off x="9991724" y="4374716"/>
              <a:ext cx="274638" cy="671513"/>
            </a:xfrm>
            <a:custGeom>
              <a:avLst/>
              <a:gdLst>
                <a:gd name="T0" fmla="*/ 157 w 173"/>
                <a:gd name="T1" fmla="*/ 270 h 423"/>
                <a:gd name="T2" fmla="*/ 107 w 173"/>
                <a:gd name="T3" fmla="*/ 222 h 423"/>
                <a:gd name="T4" fmla="*/ 100 w 173"/>
                <a:gd name="T5" fmla="*/ 203 h 423"/>
                <a:gd name="T6" fmla="*/ 102 w 173"/>
                <a:gd name="T7" fmla="*/ 125 h 423"/>
                <a:gd name="T8" fmla="*/ 121 w 173"/>
                <a:gd name="T9" fmla="*/ 111 h 423"/>
                <a:gd name="T10" fmla="*/ 112 w 173"/>
                <a:gd name="T11" fmla="*/ 106 h 423"/>
                <a:gd name="T12" fmla="*/ 109 w 173"/>
                <a:gd name="T13" fmla="*/ 97 h 423"/>
                <a:gd name="T14" fmla="*/ 105 w 173"/>
                <a:gd name="T15" fmla="*/ 85 h 423"/>
                <a:gd name="T16" fmla="*/ 105 w 173"/>
                <a:gd name="T17" fmla="*/ 71 h 423"/>
                <a:gd name="T18" fmla="*/ 102 w 173"/>
                <a:gd name="T19" fmla="*/ 61 h 423"/>
                <a:gd name="T20" fmla="*/ 102 w 173"/>
                <a:gd name="T21" fmla="*/ 47 h 423"/>
                <a:gd name="T22" fmla="*/ 90 w 173"/>
                <a:gd name="T23" fmla="*/ 21 h 423"/>
                <a:gd name="T24" fmla="*/ 76 w 173"/>
                <a:gd name="T25" fmla="*/ 7 h 423"/>
                <a:gd name="T26" fmla="*/ 69 w 173"/>
                <a:gd name="T27" fmla="*/ 14 h 423"/>
                <a:gd name="T28" fmla="*/ 55 w 173"/>
                <a:gd name="T29" fmla="*/ 12 h 423"/>
                <a:gd name="T30" fmla="*/ 38 w 173"/>
                <a:gd name="T31" fmla="*/ 9 h 423"/>
                <a:gd name="T32" fmla="*/ 26 w 173"/>
                <a:gd name="T33" fmla="*/ 7 h 423"/>
                <a:gd name="T34" fmla="*/ 15 w 173"/>
                <a:gd name="T35" fmla="*/ 4 h 423"/>
                <a:gd name="T36" fmla="*/ 19 w 173"/>
                <a:gd name="T37" fmla="*/ 12 h 423"/>
                <a:gd name="T38" fmla="*/ 29 w 173"/>
                <a:gd name="T39" fmla="*/ 14 h 423"/>
                <a:gd name="T40" fmla="*/ 36 w 173"/>
                <a:gd name="T41" fmla="*/ 23 h 423"/>
                <a:gd name="T42" fmla="*/ 41 w 173"/>
                <a:gd name="T43" fmla="*/ 42 h 423"/>
                <a:gd name="T44" fmla="*/ 52 w 173"/>
                <a:gd name="T45" fmla="*/ 59 h 423"/>
                <a:gd name="T46" fmla="*/ 45 w 173"/>
                <a:gd name="T47" fmla="*/ 73 h 423"/>
                <a:gd name="T48" fmla="*/ 34 w 173"/>
                <a:gd name="T49" fmla="*/ 78 h 423"/>
                <a:gd name="T50" fmla="*/ 34 w 173"/>
                <a:gd name="T51" fmla="*/ 87 h 423"/>
                <a:gd name="T52" fmla="*/ 31 w 173"/>
                <a:gd name="T53" fmla="*/ 106 h 423"/>
                <a:gd name="T54" fmla="*/ 29 w 173"/>
                <a:gd name="T55" fmla="*/ 118 h 423"/>
                <a:gd name="T56" fmla="*/ 34 w 173"/>
                <a:gd name="T57" fmla="*/ 137 h 423"/>
                <a:gd name="T58" fmla="*/ 43 w 173"/>
                <a:gd name="T59" fmla="*/ 158 h 423"/>
                <a:gd name="T60" fmla="*/ 38 w 173"/>
                <a:gd name="T61" fmla="*/ 165 h 423"/>
                <a:gd name="T62" fmla="*/ 29 w 173"/>
                <a:gd name="T63" fmla="*/ 173 h 423"/>
                <a:gd name="T64" fmla="*/ 24 w 173"/>
                <a:gd name="T65" fmla="*/ 173 h 423"/>
                <a:gd name="T66" fmla="*/ 15 w 173"/>
                <a:gd name="T67" fmla="*/ 180 h 423"/>
                <a:gd name="T68" fmla="*/ 17 w 173"/>
                <a:gd name="T69" fmla="*/ 203 h 423"/>
                <a:gd name="T70" fmla="*/ 7 w 173"/>
                <a:gd name="T71" fmla="*/ 222 h 423"/>
                <a:gd name="T72" fmla="*/ 3 w 173"/>
                <a:gd name="T73" fmla="*/ 229 h 423"/>
                <a:gd name="T74" fmla="*/ 12 w 173"/>
                <a:gd name="T75" fmla="*/ 244 h 423"/>
                <a:gd name="T76" fmla="*/ 19 w 173"/>
                <a:gd name="T77" fmla="*/ 253 h 423"/>
                <a:gd name="T78" fmla="*/ 34 w 173"/>
                <a:gd name="T79" fmla="*/ 255 h 423"/>
                <a:gd name="T80" fmla="*/ 43 w 173"/>
                <a:gd name="T81" fmla="*/ 272 h 423"/>
                <a:gd name="T82" fmla="*/ 52 w 173"/>
                <a:gd name="T83" fmla="*/ 284 h 423"/>
                <a:gd name="T84" fmla="*/ 69 w 173"/>
                <a:gd name="T85" fmla="*/ 277 h 423"/>
                <a:gd name="T86" fmla="*/ 88 w 173"/>
                <a:gd name="T87" fmla="*/ 272 h 423"/>
                <a:gd name="T88" fmla="*/ 100 w 173"/>
                <a:gd name="T89" fmla="*/ 293 h 423"/>
                <a:gd name="T90" fmla="*/ 100 w 173"/>
                <a:gd name="T91" fmla="*/ 310 h 423"/>
                <a:gd name="T92" fmla="*/ 97 w 173"/>
                <a:gd name="T93" fmla="*/ 326 h 423"/>
                <a:gd name="T94" fmla="*/ 88 w 173"/>
                <a:gd name="T95" fmla="*/ 345 h 423"/>
                <a:gd name="T96" fmla="*/ 93 w 173"/>
                <a:gd name="T97" fmla="*/ 364 h 423"/>
                <a:gd name="T98" fmla="*/ 105 w 173"/>
                <a:gd name="T99" fmla="*/ 386 h 423"/>
                <a:gd name="T100" fmla="*/ 119 w 173"/>
                <a:gd name="T101" fmla="*/ 397 h 423"/>
                <a:gd name="T102" fmla="*/ 126 w 173"/>
                <a:gd name="T103" fmla="*/ 404 h 423"/>
                <a:gd name="T104" fmla="*/ 128 w 173"/>
                <a:gd name="T105" fmla="*/ 421 h 423"/>
                <a:gd name="T106" fmla="*/ 142 w 173"/>
                <a:gd name="T107" fmla="*/ 414 h 423"/>
                <a:gd name="T108" fmla="*/ 140 w 173"/>
                <a:gd name="T109" fmla="*/ 402 h 423"/>
                <a:gd name="T110" fmla="*/ 133 w 173"/>
                <a:gd name="T111" fmla="*/ 395 h 423"/>
                <a:gd name="T112" fmla="*/ 138 w 173"/>
                <a:gd name="T113" fmla="*/ 381 h 423"/>
                <a:gd name="T114" fmla="*/ 149 w 173"/>
                <a:gd name="T115" fmla="*/ 369 h 423"/>
                <a:gd name="T116" fmla="*/ 166 w 173"/>
                <a:gd name="T117" fmla="*/ 364 h 423"/>
                <a:gd name="T118" fmla="*/ 168 w 173"/>
                <a:gd name="T119" fmla="*/ 329 h 423"/>
                <a:gd name="T120" fmla="*/ 102 w 173"/>
                <a:gd name="T121" fmla="*/ 144 h 423"/>
                <a:gd name="T122" fmla="*/ 107 w 173"/>
                <a:gd name="T123" fmla="*/ 14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423">
                  <a:moveTo>
                    <a:pt x="168" y="307"/>
                  </a:moveTo>
                  <a:lnTo>
                    <a:pt x="171" y="303"/>
                  </a:lnTo>
                  <a:lnTo>
                    <a:pt x="173" y="298"/>
                  </a:lnTo>
                  <a:lnTo>
                    <a:pt x="171" y="298"/>
                  </a:lnTo>
                  <a:lnTo>
                    <a:pt x="171" y="298"/>
                  </a:lnTo>
                  <a:lnTo>
                    <a:pt x="171" y="298"/>
                  </a:lnTo>
                  <a:lnTo>
                    <a:pt x="171" y="286"/>
                  </a:lnTo>
                  <a:lnTo>
                    <a:pt x="171" y="286"/>
                  </a:lnTo>
                  <a:lnTo>
                    <a:pt x="168" y="284"/>
                  </a:lnTo>
                  <a:lnTo>
                    <a:pt x="166" y="281"/>
                  </a:lnTo>
                  <a:lnTo>
                    <a:pt x="164" y="279"/>
                  </a:lnTo>
                  <a:lnTo>
                    <a:pt x="164" y="277"/>
                  </a:lnTo>
                  <a:lnTo>
                    <a:pt x="157" y="270"/>
                  </a:lnTo>
                  <a:lnTo>
                    <a:pt x="152" y="265"/>
                  </a:lnTo>
                  <a:lnTo>
                    <a:pt x="149" y="258"/>
                  </a:lnTo>
                  <a:lnTo>
                    <a:pt x="145" y="253"/>
                  </a:lnTo>
                  <a:lnTo>
                    <a:pt x="140" y="246"/>
                  </a:lnTo>
                  <a:lnTo>
                    <a:pt x="133" y="239"/>
                  </a:lnTo>
                  <a:lnTo>
                    <a:pt x="128" y="234"/>
                  </a:lnTo>
                  <a:lnTo>
                    <a:pt x="123" y="229"/>
                  </a:lnTo>
                  <a:lnTo>
                    <a:pt x="119" y="225"/>
                  </a:lnTo>
                  <a:lnTo>
                    <a:pt x="116" y="222"/>
                  </a:lnTo>
                  <a:lnTo>
                    <a:pt x="116" y="222"/>
                  </a:lnTo>
                  <a:lnTo>
                    <a:pt x="116" y="222"/>
                  </a:lnTo>
                  <a:lnTo>
                    <a:pt x="114" y="222"/>
                  </a:lnTo>
                  <a:lnTo>
                    <a:pt x="107" y="222"/>
                  </a:lnTo>
                  <a:lnTo>
                    <a:pt x="107" y="222"/>
                  </a:lnTo>
                  <a:lnTo>
                    <a:pt x="105" y="222"/>
                  </a:lnTo>
                  <a:lnTo>
                    <a:pt x="105" y="222"/>
                  </a:lnTo>
                  <a:lnTo>
                    <a:pt x="105" y="222"/>
                  </a:lnTo>
                  <a:lnTo>
                    <a:pt x="105" y="220"/>
                  </a:lnTo>
                  <a:lnTo>
                    <a:pt x="105" y="220"/>
                  </a:lnTo>
                  <a:lnTo>
                    <a:pt x="102" y="217"/>
                  </a:lnTo>
                  <a:lnTo>
                    <a:pt x="102" y="217"/>
                  </a:lnTo>
                  <a:lnTo>
                    <a:pt x="102" y="217"/>
                  </a:lnTo>
                  <a:lnTo>
                    <a:pt x="102" y="217"/>
                  </a:lnTo>
                  <a:lnTo>
                    <a:pt x="100" y="213"/>
                  </a:lnTo>
                  <a:lnTo>
                    <a:pt x="100" y="208"/>
                  </a:lnTo>
                  <a:lnTo>
                    <a:pt x="100" y="203"/>
                  </a:lnTo>
                  <a:lnTo>
                    <a:pt x="100" y="199"/>
                  </a:lnTo>
                  <a:lnTo>
                    <a:pt x="100" y="191"/>
                  </a:lnTo>
                  <a:lnTo>
                    <a:pt x="97" y="184"/>
                  </a:lnTo>
                  <a:lnTo>
                    <a:pt x="97" y="177"/>
                  </a:lnTo>
                  <a:lnTo>
                    <a:pt x="95" y="168"/>
                  </a:lnTo>
                  <a:lnTo>
                    <a:pt x="90" y="156"/>
                  </a:lnTo>
                  <a:lnTo>
                    <a:pt x="90" y="151"/>
                  </a:lnTo>
                  <a:lnTo>
                    <a:pt x="90" y="151"/>
                  </a:lnTo>
                  <a:lnTo>
                    <a:pt x="90" y="149"/>
                  </a:lnTo>
                  <a:lnTo>
                    <a:pt x="90" y="146"/>
                  </a:lnTo>
                  <a:lnTo>
                    <a:pt x="97" y="137"/>
                  </a:lnTo>
                  <a:lnTo>
                    <a:pt x="102" y="132"/>
                  </a:lnTo>
                  <a:lnTo>
                    <a:pt x="102" y="125"/>
                  </a:lnTo>
                  <a:lnTo>
                    <a:pt x="105" y="125"/>
                  </a:lnTo>
                  <a:lnTo>
                    <a:pt x="105" y="123"/>
                  </a:lnTo>
                  <a:lnTo>
                    <a:pt x="105" y="120"/>
                  </a:lnTo>
                  <a:lnTo>
                    <a:pt x="105" y="118"/>
                  </a:lnTo>
                  <a:lnTo>
                    <a:pt x="105" y="118"/>
                  </a:lnTo>
                  <a:lnTo>
                    <a:pt x="107" y="118"/>
                  </a:lnTo>
                  <a:lnTo>
                    <a:pt x="123" y="118"/>
                  </a:lnTo>
                  <a:lnTo>
                    <a:pt x="123" y="118"/>
                  </a:lnTo>
                  <a:lnTo>
                    <a:pt x="123" y="113"/>
                  </a:lnTo>
                  <a:lnTo>
                    <a:pt x="123" y="113"/>
                  </a:lnTo>
                  <a:lnTo>
                    <a:pt x="121" y="113"/>
                  </a:lnTo>
                  <a:lnTo>
                    <a:pt x="121" y="113"/>
                  </a:lnTo>
                  <a:lnTo>
                    <a:pt x="121" y="111"/>
                  </a:lnTo>
                  <a:lnTo>
                    <a:pt x="121" y="111"/>
                  </a:lnTo>
                  <a:lnTo>
                    <a:pt x="121" y="111"/>
                  </a:lnTo>
                  <a:lnTo>
                    <a:pt x="121" y="111"/>
                  </a:lnTo>
                  <a:lnTo>
                    <a:pt x="121" y="109"/>
                  </a:lnTo>
                  <a:lnTo>
                    <a:pt x="119" y="109"/>
                  </a:lnTo>
                  <a:lnTo>
                    <a:pt x="119" y="109"/>
                  </a:lnTo>
                  <a:lnTo>
                    <a:pt x="119" y="106"/>
                  </a:lnTo>
                  <a:lnTo>
                    <a:pt x="116" y="106"/>
                  </a:lnTo>
                  <a:lnTo>
                    <a:pt x="116" y="106"/>
                  </a:lnTo>
                  <a:lnTo>
                    <a:pt x="114" y="104"/>
                  </a:lnTo>
                  <a:lnTo>
                    <a:pt x="114" y="104"/>
                  </a:lnTo>
                  <a:lnTo>
                    <a:pt x="114" y="104"/>
                  </a:lnTo>
                  <a:lnTo>
                    <a:pt x="112" y="106"/>
                  </a:lnTo>
                  <a:lnTo>
                    <a:pt x="112" y="106"/>
                  </a:lnTo>
                  <a:lnTo>
                    <a:pt x="112" y="104"/>
                  </a:lnTo>
                  <a:lnTo>
                    <a:pt x="109" y="102"/>
                  </a:lnTo>
                  <a:lnTo>
                    <a:pt x="112" y="102"/>
                  </a:lnTo>
                  <a:lnTo>
                    <a:pt x="112" y="102"/>
                  </a:lnTo>
                  <a:lnTo>
                    <a:pt x="112" y="102"/>
                  </a:lnTo>
                  <a:lnTo>
                    <a:pt x="112" y="102"/>
                  </a:lnTo>
                  <a:lnTo>
                    <a:pt x="112" y="102"/>
                  </a:lnTo>
                  <a:lnTo>
                    <a:pt x="109" y="99"/>
                  </a:lnTo>
                  <a:lnTo>
                    <a:pt x="109" y="99"/>
                  </a:lnTo>
                  <a:lnTo>
                    <a:pt x="109" y="99"/>
                  </a:lnTo>
                  <a:lnTo>
                    <a:pt x="109" y="97"/>
                  </a:lnTo>
                  <a:lnTo>
                    <a:pt x="109" y="97"/>
                  </a:lnTo>
                  <a:lnTo>
                    <a:pt x="109" y="97"/>
                  </a:lnTo>
                  <a:lnTo>
                    <a:pt x="107" y="97"/>
                  </a:lnTo>
                  <a:lnTo>
                    <a:pt x="107" y="97"/>
                  </a:lnTo>
                  <a:lnTo>
                    <a:pt x="107" y="97"/>
                  </a:lnTo>
                  <a:lnTo>
                    <a:pt x="107" y="94"/>
                  </a:lnTo>
                  <a:lnTo>
                    <a:pt x="105" y="92"/>
                  </a:lnTo>
                  <a:lnTo>
                    <a:pt x="105" y="92"/>
                  </a:lnTo>
                  <a:lnTo>
                    <a:pt x="105" y="90"/>
                  </a:lnTo>
                  <a:lnTo>
                    <a:pt x="102" y="87"/>
                  </a:lnTo>
                  <a:lnTo>
                    <a:pt x="102" y="87"/>
                  </a:lnTo>
                  <a:lnTo>
                    <a:pt x="102" y="85"/>
                  </a:lnTo>
                  <a:lnTo>
                    <a:pt x="105" y="85"/>
                  </a:lnTo>
                  <a:lnTo>
                    <a:pt x="105" y="85"/>
                  </a:lnTo>
                  <a:lnTo>
                    <a:pt x="105" y="83"/>
                  </a:lnTo>
                  <a:lnTo>
                    <a:pt x="105" y="80"/>
                  </a:lnTo>
                  <a:lnTo>
                    <a:pt x="105" y="78"/>
                  </a:lnTo>
                  <a:lnTo>
                    <a:pt x="107" y="75"/>
                  </a:lnTo>
                  <a:lnTo>
                    <a:pt x="107" y="73"/>
                  </a:lnTo>
                  <a:lnTo>
                    <a:pt x="107" y="73"/>
                  </a:lnTo>
                  <a:lnTo>
                    <a:pt x="107" y="73"/>
                  </a:lnTo>
                  <a:lnTo>
                    <a:pt x="107" y="73"/>
                  </a:lnTo>
                  <a:lnTo>
                    <a:pt x="107" y="73"/>
                  </a:lnTo>
                  <a:lnTo>
                    <a:pt x="107" y="71"/>
                  </a:lnTo>
                  <a:lnTo>
                    <a:pt x="107" y="71"/>
                  </a:lnTo>
                  <a:lnTo>
                    <a:pt x="107" y="71"/>
                  </a:lnTo>
                  <a:lnTo>
                    <a:pt x="105" y="71"/>
                  </a:lnTo>
                  <a:lnTo>
                    <a:pt x="107" y="71"/>
                  </a:lnTo>
                  <a:lnTo>
                    <a:pt x="107" y="68"/>
                  </a:lnTo>
                  <a:lnTo>
                    <a:pt x="107" y="68"/>
                  </a:lnTo>
                  <a:lnTo>
                    <a:pt x="105" y="66"/>
                  </a:lnTo>
                  <a:lnTo>
                    <a:pt x="105" y="66"/>
                  </a:lnTo>
                  <a:lnTo>
                    <a:pt x="105" y="64"/>
                  </a:lnTo>
                  <a:lnTo>
                    <a:pt x="105" y="64"/>
                  </a:lnTo>
                  <a:lnTo>
                    <a:pt x="105" y="64"/>
                  </a:lnTo>
                  <a:lnTo>
                    <a:pt x="105" y="64"/>
                  </a:lnTo>
                  <a:lnTo>
                    <a:pt x="105" y="64"/>
                  </a:lnTo>
                  <a:lnTo>
                    <a:pt x="102" y="64"/>
                  </a:lnTo>
                  <a:lnTo>
                    <a:pt x="102" y="64"/>
                  </a:lnTo>
                  <a:lnTo>
                    <a:pt x="102" y="61"/>
                  </a:lnTo>
                  <a:lnTo>
                    <a:pt x="102" y="61"/>
                  </a:lnTo>
                  <a:lnTo>
                    <a:pt x="102" y="61"/>
                  </a:lnTo>
                  <a:lnTo>
                    <a:pt x="102" y="61"/>
                  </a:lnTo>
                  <a:lnTo>
                    <a:pt x="102" y="61"/>
                  </a:lnTo>
                  <a:lnTo>
                    <a:pt x="102" y="59"/>
                  </a:lnTo>
                  <a:lnTo>
                    <a:pt x="102" y="59"/>
                  </a:lnTo>
                  <a:lnTo>
                    <a:pt x="102" y="57"/>
                  </a:lnTo>
                  <a:lnTo>
                    <a:pt x="102" y="57"/>
                  </a:lnTo>
                  <a:lnTo>
                    <a:pt x="102" y="54"/>
                  </a:lnTo>
                  <a:lnTo>
                    <a:pt x="102" y="49"/>
                  </a:lnTo>
                  <a:lnTo>
                    <a:pt x="102" y="47"/>
                  </a:lnTo>
                  <a:lnTo>
                    <a:pt x="102" y="47"/>
                  </a:lnTo>
                  <a:lnTo>
                    <a:pt x="102" y="47"/>
                  </a:lnTo>
                  <a:lnTo>
                    <a:pt x="102" y="42"/>
                  </a:lnTo>
                  <a:lnTo>
                    <a:pt x="100" y="40"/>
                  </a:lnTo>
                  <a:lnTo>
                    <a:pt x="100" y="38"/>
                  </a:lnTo>
                  <a:lnTo>
                    <a:pt x="100" y="38"/>
                  </a:lnTo>
                  <a:lnTo>
                    <a:pt x="100" y="35"/>
                  </a:lnTo>
                  <a:lnTo>
                    <a:pt x="100" y="35"/>
                  </a:lnTo>
                  <a:lnTo>
                    <a:pt x="100" y="35"/>
                  </a:lnTo>
                  <a:lnTo>
                    <a:pt x="100" y="33"/>
                  </a:lnTo>
                  <a:lnTo>
                    <a:pt x="97" y="31"/>
                  </a:lnTo>
                  <a:lnTo>
                    <a:pt x="97" y="31"/>
                  </a:lnTo>
                  <a:lnTo>
                    <a:pt x="90" y="23"/>
                  </a:lnTo>
                  <a:lnTo>
                    <a:pt x="90" y="23"/>
                  </a:lnTo>
                  <a:lnTo>
                    <a:pt x="90" y="21"/>
                  </a:lnTo>
                  <a:lnTo>
                    <a:pt x="90" y="21"/>
                  </a:lnTo>
                  <a:lnTo>
                    <a:pt x="88" y="21"/>
                  </a:lnTo>
                  <a:lnTo>
                    <a:pt x="88" y="21"/>
                  </a:lnTo>
                  <a:lnTo>
                    <a:pt x="88" y="19"/>
                  </a:lnTo>
                  <a:lnTo>
                    <a:pt x="88" y="19"/>
                  </a:lnTo>
                  <a:lnTo>
                    <a:pt x="88" y="16"/>
                  </a:lnTo>
                  <a:lnTo>
                    <a:pt x="86" y="16"/>
                  </a:lnTo>
                  <a:lnTo>
                    <a:pt x="81" y="12"/>
                  </a:lnTo>
                  <a:lnTo>
                    <a:pt x="78" y="12"/>
                  </a:lnTo>
                  <a:lnTo>
                    <a:pt x="78" y="9"/>
                  </a:lnTo>
                  <a:lnTo>
                    <a:pt x="78" y="9"/>
                  </a:lnTo>
                  <a:lnTo>
                    <a:pt x="76" y="7"/>
                  </a:lnTo>
                  <a:lnTo>
                    <a:pt x="76" y="7"/>
                  </a:lnTo>
                  <a:lnTo>
                    <a:pt x="76" y="7"/>
                  </a:lnTo>
                  <a:lnTo>
                    <a:pt x="76" y="7"/>
                  </a:lnTo>
                  <a:lnTo>
                    <a:pt x="74" y="4"/>
                  </a:lnTo>
                  <a:lnTo>
                    <a:pt x="71" y="4"/>
                  </a:lnTo>
                  <a:lnTo>
                    <a:pt x="71" y="4"/>
                  </a:lnTo>
                  <a:lnTo>
                    <a:pt x="69" y="7"/>
                  </a:lnTo>
                  <a:lnTo>
                    <a:pt x="69" y="7"/>
                  </a:lnTo>
                  <a:lnTo>
                    <a:pt x="69" y="9"/>
                  </a:lnTo>
                  <a:lnTo>
                    <a:pt x="69" y="12"/>
                  </a:lnTo>
                  <a:lnTo>
                    <a:pt x="69" y="12"/>
                  </a:lnTo>
                  <a:lnTo>
                    <a:pt x="69" y="14"/>
                  </a:lnTo>
                  <a:lnTo>
                    <a:pt x="69" y="14"/>
                  </a:lnTo>
                  <a:lnTo>
                    <a:pt x="69" y="14"/>
                  </a:lnTo>
                  <a:lnTo>
                    <a:pt x="69" y="16"/>
                  </a:lnTo>
                  <a:lnTo>
                    <a:pt x="67" y="16"/>
                  </a:lnTo>
                  <a:lnTo>
                    <a:pt x="67" y="16"/>
                  </a:lnTo>
                  <a:lnTo>
                    <a:pt x="67" y="16"/>
                  </a:lnTo>
                  <a:lnTo>
                    <a:pt x="67" y="16"/>
                  </a:lnTo>
                  <a:lnTo>
                    <a:pt x="64" y="16"/>
                  </a:lnTo>
                  <a:lnTo>
                    <a:pt x="64" y="14"/>
                  </a:lnTo>
                  <a:lnTo>
                    <a:pt x="62" y="14"/>
                  </a:lnTo>
                  <a:lnTo>
                    <a:pt x="62" y="14"/>
                  </a:lnTo>
                  <a:lnTo>
                    <a:pt x="60" y="12"/>
                  </a:lnTo>
                  <a:lnTo>
                    <a:pt x="57" y="12"/>
                  </a:lnTo>
                  <a:lnTo>
                    <a:pt x="57" y="9"/>
                  </a:lnTo>
                  <a:lnTo>
                    <a:pt x="55" y="12"/>
                  </a:lnTo>
                  <a:lnTo>
                    <a:pt x="52" y="12"/>
                  </a:lnTo>
                  <a:lnTo>
                    <a:pt x="52" y="12"/>
                  </a:lnTo>
                  <a:lnTo>
                    <a:pt x="52" y="12"/>
                  </a:lnTo>
                  <a:lnTo>
                    <a:pt x="50" y="12"/>
                  </a:lnTo>
                  <a:lnTo>
                    <a:pt x="50" y="12"/>
                  </a:lnTo>
                  <a:lnTo>
                    <a:pt x="48" y="12"/>
                  </a:lnTo>
                  <a:lnTo>
                    <a:pt x="45" y="12"/>
                  </a:lnTo>
                  <a:lnTo>
                    <a:pt x="45" y="12"/>
                  </a:lnTo>
                  <a:lnTo>
                    <a:pt x="43" y="12"/>
                  </a:lnTo>
                  <a:lnTo>
                    <a:pt x="41" y="12"/>
                  </a:lnTo>
                  <a:lnTo>
                    <a:pt x="41" y="12"/>
                  </a:lnTo>
                  <a:lnTo>
                    <a:pt x="38" y="12"/>
                  </a:lnTo>
                  <a:lnTo>
                    <a:pt x="38" y="9"/>
                  </a:lnTo>
                  <a:lnTo>
                    <a:pt x="38" y="9"/>
                  </a:lnTo>
                  <a:lnTo>
                    <a:pt x="36" y="7"/>
                  </a:lnTo>
                  <a:lnTo>
                    <a:pt x="34" y="4"/>
                  </a:lnTo>
                  <a:lnTo>
                    <a:pt x="34" y="4"/>
                  </a:lnTo>
                  <a:lnTo>
                    <a:pt x="31" y="4"/>
                  </a:lnTo>
                  <a:lnTo>
                    <a:pt x="31" y="4"/>
                  </a:lnTo>
                  <a:lnTo>
                    <a:pt x="31" y="4"/>
                  </a:lnTo>
                  <a:lnTo>
                    <a:pt x="31" y="4"/>
                  </a:lnTo>
                  <a:lnTo>
                    <a:pt x="29" y="4"/>
                  </a:lnTo>
                  <a:lnTo>
                    <a:pt x="29" y="4"/>
                  </a:lnTo>
                  <a:lnTo>
                    <a:pt x="29" y="4"/>
                  </a:lnTo>
                  <a:lnTo>
                    <a:pt x="26" y="7"/>
                  </a:lnTo>
                  <a:lnTo>
                    <a:pt x="26" y="7"/>
                  </a:lnTo>
                  <a:lnTo>
                    <a:pt x="26" y="7"/>
                  </a:lnTo>
                  <a:lnTo>
                    <a:pt x="24" y="4"/>
                  </a:lnTo>
                  <a:lnTo>
                    <a:pt x="24" y="4"/>
                  </a:lnTo>
                  <a:lnTo>
                    <a:pt x="24" y="4"/>
                  </a:lnTo>
                  <a:lnTo>
                    <a:pt x="19" y="2"/>
                  </a:lnTo>
                  <a:lnTo>
                    <a:pt x="17" y="0"/>
                  </a:lnTo>
                  <a:lnTo>
                    <a:pt x="17" y="0"/>
                  </a:lnTo>
                  <a:lnTo>
                    <a:pt x="15" y="0"/>
                  </a:lnTo>
                  <a:lnTo>
                    <a:pt x="15" y="0"/>
                  </a:lnTo>
                  <a:lnTo>
                    <a:pt x="12" y="0"/>
                  </a:lnTo>
                  <a:lnTo>
                    <a:pt x="12" y="4"/>
                  </a:lnTo>
                  <a:lnTo>
                    <a:pt x="15" y="4"/>
                  </a:lnTo>
                  <a:lnTo>
                    <a:pt x="15" y="4"/>
                  </a:lnTo>
                  <a:lnTo>
                    <a:pt x="15" y="4"/>
                  </a:lnTo>
                  <a:lnTo>
                    <a:pt x="15" y="4"/>
                  </a:lnTo>
                  <a:lnTo>
                    <a:pt x="15" y="4"/>
                  </a:lnTo>
                  <a:lnTo>
                    <a:pt x="17" y="4"/>
                  </a:lnTo>
                  <a:lnTo>
                    <a:pt x="17" y="4"/>
                  </a:lnTo>
                  <a:lnTo>
                    <a:pt x="17" y="4"/>
                  </a:lnTo>
                  <a:lnTo>
                    <a:pt x="17" y="7"/>
                  </a:lnTo>
                  <a:lnTo>
                    <a:pt x="17" y="12"/>
                  </a:lnTo>
                  <a:lnTo>
                    <a:pt x="17" y="12"/>
                  </a:lnTo>
                  <a:lnTo>
                    <a:pt x="17" y="12"/>
                  </a:lnTo>
                  <a:lnTo>
                    <a:pt x="17" y="12"/>
                  </a:lnTo>
                  <a:lnTo>
                    <a:pt x="19" y="12"/>
                  </a:lnTo>
                  <a:lnTo>
                    <a:pt x="19" y="12"/>
                  </a:lnTo>
                  <a:lnTo>
                    <a:pt x="19" y="12"/>
                  </a:lnTo>
                  <a:lnTo>
                    <a:pt x="19" y="12"/>
                  </a:lnTo>
                  <a:lnTo>
                    <a:pt x="19" y="14"/>
                  </a:lnTo>
                  <a:lnTo>
                    <a:pt x="22" y="14"/>
                  </a:lnTo>
                  <a:lnTo>
                    <a:pt x="22" y="14"/>
                  </a:lnTo>
                  <a:lnTo>
                    <a:pt x="22" y="14"/>
                  </a:lnTo>
                  <a:lnTo>
                    <a:pt x="22" y="12"/>
                  </a:lnTo>
                  <a:lnTo>
                    <a:pt x="22" y="9"/>
                  </a:lnTo>
                  <a:lnTo>
                    <a:pt x="24" y="12"/>
                  </a:lnTo>
                  <a:lnTo>
                    <a:pt x="26" y="12"/>
                  </a:lnTo>
                  <a:lnTo>
                    <a:pt x="29" y="12"/>
                  </a:lnTo>
                  <a:lnTo>
                    <a:pt x="29" y="14"/>
                  </a:lnTo>
                  <a:lnTo>
                    <a:pt x="29" y="14"/>
                  </a:lnTo>
                  <a:lnTo>
                    <a:pt x="29" y="14"/>
                  </a:lnTo>
                  <a:lnTo>
                    <a:pt x="29" y="16"/>
                  </a:lnTo>
                  <a:lnTo>
                    <a:pt x="29" y="16"/>
                  </a:lnTo>
                  <a:lnTo>
                    <a:pt x="29" y="16"/>
                  </a:lnTo>
                  <a:lnTo>
                    <a:pt x="29" y="16"/>
                  </a:lnTo>
                  <a:lnTo>
                    <a:pt x="29" y="19"/>
                  </a:lnTo>
                  <a:lnTo>
                    <a:pt x="31" y="19"/>
                  </a:lnTo>
                  <a:lnTo>
                    <a:pt x="31" y="19"/>
                  </a:lnTo>
                  <a:lnTo>
                    <a:pt x="31" y="21"/>
                  </a:lnTo>
                  <a:lnTo>
                    <a:pt x="31" y="21"/>
                  </a:lnTo>
                  <a:lnTo>
                    <a:pt x="34" y="21"/>
                  </a:lnTo>
                  <a:lnTo>
                    <a:pt x="34" y="23"/>
                  </a:lnTo>
                  <a:lnTo>
                    <a:pt x="36" y="23"/>
                  </a:lnTo>
                  <a:lnTo>
                    <a:pt x="36" y="23"/>
                  </a:lnTo>
                  <a:lnTo>
                    <a:pt x="36" y="26"/>
                  </a:lnTo>
                  <a:lnTo>
                    <a:pt x="36" y="28"/>
                  </a:lnTo>
                  <a:lnTo>
                    <a:pt x="36" y="28"/>
                  </a:lnTo>
                  <a:lnTo>
                    <a:pt x="36" y="31"/>
                  </a:lnTo>
                  <a:lnTo>
                    <a:pt x="34" y="33"/>
                  </a:lnTo>
                  <a:lnTo>
                    <a:pt x="34" y="35"/>
                  </a:lnTo>
                  <a:lnTo>
                    <a:pt x="34" y="35"/>
                  </a:lnTo>
                  <a:lnTo>
                    <a:pt x="34" y="38"/>
                  </a:lnTo>
                  <a:lnTo>
                    <a:pt x="38" y="40"/>
                  </a:lnTo>
                  <a:lnTo>
                    <a:pt x="41" y="40"/>
                  </a:lnTo>
                  <a:lnTo>
                    <a:pt x="41" y="40"/>
                  </a:lnTo>
                  <a:lnTo>
                    <a:pt x="41" y="42"/>
                  </a:lnTo>
                  <a:lnTo>
                    <a:pt x="43" y="42"/>
                  </a:lnTo>
                  <a:lnTo>
                    <a:pt x="43" y="42"/>
                  </a:lnTo>
                  <a:lnTo>
                    <a:pt x="45" y="45"/>
                  </a:lnTo>
                  <a:lnTo>
                    <a:pt x="45" y="45"/>
                  </a:lnTo>
                  <a:lnTo>
                    <a:pt x="45" y="47"/>
                  </a:lnTo>
                  <a:lnTo>
                    <a:pt x="45" y="49"/>
                  </a:lnTo>
                  <a:lnTo>
                    <a:pt x="45" y="52"/>
                  </a:lnTo>
                  <a:lnTo>
                    <a:pt x="48" y="54"/>
                  </a:lnTo>
                  <a:lnTo>
                    <a:pt x="48" y="54"/>
                  </a:lnTo>
                  <a:lnTo>
                    <a:pt x="50" y="57"/>
                  </a:lnTo>
                  <a:lnTo>
                    <a:pt x="50" y="57"/>
                  </a:lnTo>
                  <a:lnTo>
                    <a:pt x="50" y="59"/>
                  </a:lnTo>
                  <a:lnTo>
                    <a:pt x="52" y="59"/>
                  </a:lnTo>
                  <a:lnTo>
                    <a:pt x="52" y="61"/>
                  </a:lnTo>
                  <a:lnTo>
                    <a:pt x="52" y="61"/>
                  </a:lnTo>
                  <a:lnTo>
                    <a:pt x="52" y="64"/>
                  </a:lnTo>
                  <a:lnTo>
                    <a:pt x="52" y="64"/>
                  </a:lnTo>
                  <a:lnTo>
                    <a:pt x="52" y="64"/>
                  </a:lnTo>
                  <a:lnTo>
                    <a:pt x="52" y="64"/>
                  </a:lnTo>
                  <a:lnTo>
                    <a:pt x="52" y="66"/>
                  </a:lnTo>
                  <a:lnTo>
                    <a:pt x="52" y="66"/>
                  </a:lnTo>
                  <a:lnTo>
                    <a:pt x="50" y="68"/>
                  </a:lnTo>
                  <a:lnTo>
                    <a:pt x="50" y="68"/>
                  </a:lnTo>
                  <a:lnTo>
                    <a:pt x="48" y="68"/>
                  </a:lnTo>
                  <a:lnTo>
                    <a:pt x="45" y="71"/>
                  </a:lnTo>
                  <a:lnTo>
                    <a:pt x="45" y="73"/>
                  </a:lnTo>
                  <a:lnTo>
                    <a:pt x="45" y="73"/>
                  </a:lnTo>
                  <a:lnTo>
                    <a:pt x="43" y="75"/>
                  </a:lnTo>
                  <a:lnTo>
                    <a:pt x="43" y="75"/>
                  </a:lnTo>
                  <a:lnTo>
                    <a:pt x="41" y="75"/>
                  </a:lnTo>
                  <a:lnTo>
                    <a:pt x="41" y="75"/>
                  </a:lnTo>
                  <a:lnTo>
                    <a:pt x="41" y="75"/>
                  </a:lnTo>
                  <a:lnTo>
                    <a:pt x="38" y="75"/>
                  </a:lnTo>
                  <a:lnTo>
                    <a:pt x="38" y="75"/>
                  </a:lnTo>
                  <a:lnTo>
                    <a:pt x="36" y="75"/>
                  </a:lnTo>
                  <a:lnTo>
                    <a:pt x="36" y="75"/>
                  </a:lnTo>
                  <a:lnTo>
                    <a:pt x="34" y="78"/>
                  </a:lnTo>
                  <a:lnTo>
                    <a:pt x="34" y="78"/>
                  </a:lnTo>
                  <a:lnTo>
                    <a:pt x="34" y="78"/>
                  </a:lnTo>
                  <a:lnTo>
                    <a:pt x="31" y="80"/>
                  </a:lnTo>
                  <a:lnTo>
                    <a:pt x="31" y="80"/>
                  </a:lnTo>
                  <a:lnTo>
                    <a:pt x="31" y="80"/>
                  </a:lnTo>
                  <a:lnTo>
                    <a:pt x="31" y="80"/>
                  </a:lnTo>
                  <a:lnTo>
                    <a:pt x="29" y="80"/>
                  </a:lnTo>
                  <a:lnTo>
                    <a:pt x="29" y="80"/>
                  </a:lnTo>
                  <a:lnTo>
                    <a:pt x="31" y="80"/>
                  </a:lnTo>
                  <a:lnTo>
                    <a:pt x="31" y="80"/>
                  </a:lnTo>
                  <a:lnTo>
                    <a:pt x="31" y="80"/>
                  </a:lnTo>
                  <a:lnTo>
                    <a:pt x="34" y="83"/>
                  </a:lnTo>
                  <a:lnTo>
                    <a:pt x="34" y="83"/>
                  </a:lnTo>
                  <a:lnTo>
                    <a:pt x="34" y="85"/>
                  </a:lnTo>
                  <a:lnTo>
                    <a:pt x="34" y="87"/>
                  </a:lnTo>
                  <a:lnTo>
                    <a:pt x="34" y="87"/>
                  </a:lnTo>
                  <a:lnTo>
                    <a:pt x="34" y="90"/>
                  </a:lnTo>
                  <a:lnTo>
                    <a:pt x="36" y="92"/>
                  </a:lnTo>
                  <a:lnTo>
                    <a:pt x="36" y="92"/>
                  </a:lnTo>
                  <a:lnTo>
                    <a:pt x="38" y="94"/>
                  </a:lnTo>
                  <a:lnTo>
                    <a:pt x="38" y="97"/>
                  </a:lnTo>
                  <a:lnTo>
                    <a:pt x="38" y="99"/>
                  </a:lnTo>
                  <a:lnTo>
                    <a:pt x="34" y="104"/>
                  </a:lnTo>
                  <a:lnTo>
                    <a:pt x="34" y="104"/>
                  </a:lnTo>
                  <a:lnTo>
                    <a:pt x="34" y="106"/>
                  </a:lnTo>
                  <a:lnTo>
                    <a:pt x="34" y="106"/>
                  </a:lnTo>
                  <a:lnTo>
                    <a:pt x="34" y="106"/>
                  </a:lnTo>
                  <a:lnTo>
                    <a:pt x="31" y="106"/>
                  </a:lnTo>
                  <a:lnTo>
                    <a:pt x="31" y="106"/>
                  </a:lnTo>
                  <a:lnTo>
                    <a:pt x="31" y="106"/>
                  </a:lnTo>
                  <a:lnTo>
                    <a:pt x="31" y="109"/>
                  </a:lnTo>
                  <a:lnTo>
                    <a:pt x="31" y="109"/>
                  </a:lnTo>
                  <a:lnTo>
                    <a:pt x="31" y="109"/>
                  </a:lnTo>
                  <a:lnTo>
                    <a:pt x="31" y="109"/>
                  </a:lnTo>
                  <a:lnTo>
                    <a:pt x="29" y="109"/>
                  </a:lnTo>
                  <a:lnTo>
                    <a:pt x="31" y="113"/>
                  </a:lnTo>
                  <a:lnTo>
                    <a:pt x="29" y="113"/>
                  </a:lnTo>
                  <a:lnTo>
                    <a:pt x="29" y="116"/>
                  </a:lnTo>
                  <a:lnTo>
                    <a:pt x="29" y="118"/>
                  </a:lnTo>
                  <a:lnTo>
                    <a:pt x="29" y="118"/>
                  </a:lnTo>
                  <a:lnTo>
                    <a:pt x="29" y="118"/>
                  </a:lnTo>
                  <a:lnTo>
                    <a:pt x="31" y="118"/>
                  </a:lnTo>
                  <a:lnTo>
                    <a:pt x="31" y="118"/>
                  </a:lnTo>
                  <a:lnTo>
                    <a:pt x="34" y="118"/>
                  </a:lnTo>
                  <a:lnTo>
                    <a:pt x="34" y="118"/>
                  </a:lnTo>
                  <a:lnTo>
                    <a:pt x="34" y="120"/>
                  </a:lnTo>
                  <a:lnTo>
                    <a:pt x="34" y="128"/>
                  </a:lnTo>
                  <a:lnTo>
                    <a:pt x="34" y="130"/>
                  </a:lnTo>
                  <a:lnTo>
                    <a:pt x="34" y="132"/>
                  </a:lnTo>
                  <a:lnTo>
                    <a:pt x="34" y="132"/>
                  </a:lnTo>
                  <a:lnTo>
                    <a:pt x="34" y="135"/>
                  </a:lnTo>
                  <a:lnTo>
                    <a:pt x="34" y="135"/>
                  </a:lnTo>
                  <a:lnTo>
                    <a:pt x="34" y="137"/>
                  </a:lnTo>
                  <a:lnTo>
                    <a:pt x="34" y="137"/>
                  </a:lnTo>
                  <a:lnTo>
                    <a:pt x="34" y="139"/>
                  </a:lnTo>
                  <a:lnTo>
                    <a:pt x="31" y="144"/>
                  </a:lnTo>
                  <a:lnTo>
                    <a:pt x="31" y="146"/>
                  </a:lnTo>
                  <a:lnTo>
                    <a:pt x="31" y="149"/>
                  </a:lnTo>
                  <a:lnTo>
                    <a:pt x="31" y="149"/>
                  </a:lnTo>
                  <a:lnTo>
                    <a:pt x="34" y="151"/>
                  </a:lnTo>
                  <a:lnTo>
                    <a:pt x="34" y="151"/>
                  </a:lnTo>
                  <a:lnTo>
                    <a:pt x="34" y="154"/>
                  </a:lnTo>
                  <a:lnTo>
                    <a:pt x="36" y="156"/>
                  </a:lnTo>
                  <a:lnTo>
                    <a:pt x="36" y="158"/>
                  </a:lnTo>
                  <a:lnTo>
                    <a:pt x="38" y="158"/>
                  </a:lnTo>
                  <a:lnTo>
                    <a:pt x="43" y="158"/>
                  </a:lnTo>
                  <a:lnTo>
                    <a:pt x="43" y="158"/>
                  </a:lnTo>
                  <a:lnTo>
                    <a:pt x="45" y="158"/>
                  </a:lnTo>
                  <a:lnTo>
                    <a:pt x="45" y="158"/>
                  </a:lnTo>
                  <a:lnTo>
                    <a:pt x="45" y="161"/>
                  </a:lnTo>
                  <a:lnTo>
                    <a:pt x="45" y="161"/>
                  </a:lnTo>
                  <a:lnTo>
                    <a:pt x="45" y="161"/>
                  </a:lnTo>
                  <a:lnTo>
                    <a:pt x="43" y="163"/>
                  </a:lnTo>
                  <a:lnTo>
                    <a:pt x="43" y="163"/>
                  </a:lnTo>
                  <a:lnTo>
                    <a:pt x="43" y="163"/>
                  </a:lnTo>
                  <a:lnTo>
                    <a:pt x="43" y="163"/>
                  </a:lnTo>
                  <a:lnTo>
                    <a:pt x="43" y="165"/>
                  </a:lnTo>
                  <a:lnTo>
                    <a:pt x="41" y="165"/>
                  </a:lnTo>
                  <a:lnTo>
                    <a:pt x="41" y="165"/>
                  </a:lnTo>
                  <a:lnTo>
                    <a:pt x="38" y="165"/>
                  </a:lnTo>
                  <a:lnTo>
                    <a:pt x="38" y="168"/>
                  </a:lnTo>
                  <a:lnTo>
                    <a:pt x="38" y="168"/>
                  </a:lnTo>
                  <a:lnTo>
                    <a:pt x="36" y="170"/>
                  </a:lnTo>
                  <a:lnTo>
                    <a:pt x="36" y="170"/>
                  </a:lnTo>
                  <a:lnTo>
                    <a:pt x="34" y="170"/>
                  </a:lnTo>
                  <a:lnTo>
                    <a:pt x="34" y="170"/>
                  </a:lnTo>
                  <a:lnTo>
                    <a:pt x="34" y="170"/>
                  </a:lnTo>
                  <a:lnTo>
                    <a:pt x="34" y="170"/>
                  </a:lnTo>
                  <a:lnTo>
                    <a:pt x="31" y="170"/>
                  </a:lnTo>
                  <a:lnTo>
                    <a:pt x="31" y="170"/>
                  </a:lnTo>
                  <a:lnTo>
                    <a:pt x="31" y="170"/>
                  </a:lnTo>
                  <a:lnTo>
                    <a:pt x="29" y="173"/>
                  </a:lnTo>
                  <a:lnTo>
                    <a:pt x="29" y="173"/>
                  </a:lnTo>
                  <a:lnTo>
                    <a:pt x="29" y="173"/>
                  </a:lnTo>
                  <a:lnTo>
                    <a:pt x="29" y="173"/>
                  </a:lnTo>
                  <a:lnTo>
                    <a:pt x="29" y="173"/>
                  </a:lnTo>
                  <a:lnTo>
                    <a:pt x="26" y="173"/>
                  </a:lnTo>
                  <a:lnTo>
                    <a:pt x="26" y="175"/>
                  </a:lnTo>
                  <a:lnTo>
                    <a:pt x="26" y="175"/>
                  </a:lnTo>
                  <a:lnTo>
                    <a:pt x="26" y="175"/>
                  </a:lnTo>
                  <a:lnTo>
                    <a:pt x="26" y="175"/>
                  </a:lnTo>
                  <a:lnTo>
                    <a:pt x="26" y="175"/>
                  </a:lnTo>
                  <a:lnTo>
                    <a:pt x="26" y="173"/>
                  </a:lnTo>
                  <a:lnTo>
                    <a:pt x="24" y="173"/>
                  </a:lnTo>
                  <a:lnTo>
                    <a:pt x="24" y="173"/>
                  </a:lnTo>
                  <a:lnTo>
                    <a:pt x="24" y="173"/>
                  </a:lnTo>
                  <a:lnTo>
                    <a:pt x="24" y="173"/>
                  </a:lnTo>
                  <a:lnTo>
                    <a:pt x="22" y="173"/>
                  </a:lnTo>
                  <a:lnTo>
                    <a:pt x="22" y="173"/>
                  </a:lnTo>
                  <a:lnTo>
                    <a:pt x="22" y="173"/>
                  </a:lnTo>
                  <a:lnTo>
                    <a:pt x="22" y="173"/>
                  </a:lnTo>
                  <a:lnTo>
                    <a:pt x="22" y="173"/>
                  </a:lnTo>
                  <a:lnTo>
                    <a:pt x="22" y="173"/>
                  </a:lnTo>
                  <a:lnTo>
                    <a:pt x="22" y="173"/>
                  </a:lnTo>
                  <a:lnTo>
                    <a:pt x="19" y="173"/>
                  </a:lnTo>
                  <a:lnTo>
                    <a:pt x="19" y="173"/>
                  </a:lnTo>
                  <a:lnTo>
                    <a:pt x="19" y="175"/>
                  </a:lnTo>
                  <a:lnTo>
                    <a:pt x="17" y="177"/>
                  </a:lnTo>
                  <a:lnTo>
                    <a:pt x="15" y="180"/>
                  </a:lnTo>
                  <a:lnTo>
                    <a:pt x="15" y="182"/>
                  </a:lnTo>
                  <a:lnTo>
                    <a:pt x="15" y="182"/>
                  </a:lnTo>
                  <a:lnTo>
                    <a:pt x="15" y="187"/>
                  </a:lnTo>
                  <a:lnTo>
                    <a:pt x="15" y="187"/>
                  </a:lnTo>
                  <a:lnTo>
                    <a:pt x="17" y="189"/>
                  </a:lnTo>
                  <a:lnTo>
                    <a:pt x="17" y="189"/>
                  </a:lnTo>
                  <a:lnTo>
                    <a:pt x="19" y="191"/>
                  </a:lnTo>
                  <a:lnTo>
                    <a:pt x="17" y="191"/>
                  </a:lnTo>
                  <a:lnTo>
                    <a:pt x="17" y="196"/>
                  </a:lnTo>
                  <a:lnTo>
                    <a:pt x="15" y="201"/>
                  </a:lnTo>
                  <a:lnTo>
                    <a:pt x="15" y="203"/>
                  </a:lnTo>
                  <a:lnTo>
                    <a:pt x="17" y="203"/>
                  </a:lnTo>
                  <a:lnTo>
                    <a:pt x="17" y="203"/>
                  </a:lnTo>
                  <a:lnTo>
                    <a:pt x="17" y="206"/>
                  </a:lnTo>
                  <a:lnTo>
                    <a:pt x="17" y="206"/>
                  </a:lnTo>
                  <a:lnTo>
                    <a:pt x="17" y="208"/>
                  </a:lnTo>
                  <a:lnTo>
                    <a:pt x="15" y="208"/>
                  </a:lnTo>
                  <a:lnTo>
                    <a:pt x="15" y="208"/>
                  </a:lnTo>
                  <a:lnTo>
                    <a:pt x="12" y="210"/>
                  </a:lnTo>
                  <a:lnTo>
                    <a:pt x="12" y="215"/>
                  </a:lnTo>
                  <a:lnTo>
                    <a:pt x="12" y="217"/>
                  </a:lnTo>
                  <a:lnTo>
                    <a:pt x="10" y="220"/>
                  </a:lnTo>
                  <a:lnTo>
                    <a:pt x="10" y="220"/>
                  </a:lnTo>
                  <a:lnTo>
                    <a:pt x="7" y="220"/>
                  </a:lnTo>
                  <a:lnTo>
                    <a:pt x="7" y="220"/>
                  </a:lnTo>
                  <a:lnTo>
                    <a:pt x="7" y="222"/>
                  </a:lnTo>
                  <a:lnTo>
                    <a:pt x="7" y="222"/>
                  </a:lnTo>
                  <a:lnTo>
                    <a:pt x="7" y="225"/>
                  </a:lnTo>
                  <a:lnTo>
                    <a:pt x="7" y="225"/>
                  </a:lnTo>
                  <a:lnTo>
                    <a:pt x="5" y="225"/>
                  </a:lnTo>
                  <a:lnTo>
                    <a:pt x="5" y="225"/>
                  </a:lnTo>
                  <a:lnTo>
                    <a:pt x="3" y="227"/>
                  </a:lnTo>
                  <a:lnTo>
                    <a:pt x="3" y="227"/>
                  </a:lnTo>
                  <a:lnTo>
                    <a:pt x="0" y="227"/>
                  </a:lnTo>
                  <a:lnTo>
                    <a:pt x="0" y="227"/>
                  </a:lnTo>
                  <a:lnTo>
                    <a:pt x="0" y="227"/>
                  </a:lnTo>
                  <a:lnTo>
                    <a:pt x="0" y="227"/>
                  </a:lnTo>
                  <a:lnTo>
                    <a:pt x="0" y="229"/>
                  </a:lnTo>
                  <a:lnTo>
                    <a:pt x="3" y="229"/>
                  </a:lnTo>
                  <a:lnTo>
                    <a:pt x="3" y="229"/>
                  </a:lnTo>
                  <a:lnTo>
                    <a:pt x="5" y="232"/>
                  </a:lnTo>
                  <a:lnTo>
                    <a:pt x="7" y="234"/>
                  </a:lnTo>
                  <a:lnTo>
                    <a:pt x="7" y="234"/>
                  </a:lnTo>
                  <a:lnTo>
                    <a:pt x="7" y="234"/>
                  </a:lnTo>
                  <a:lnTo>
                    <a:pt x="5" y="236"/>
                  </a:lnTo>
                  <a:lnTo>
                    <a:pt x="5" y="236"/>
                  </a:lnTo>
                  <a:lnTo>
                    <a:pt x="5" y="239"/>
                  </a:lnTo>
                  <a:lnTo>
                    <a:pt x="7" y="239"/>
                  </a:lnTo>
                  <a:lnTo>
                    <a:pt x="7" y="239"/>
                  </a:lnTo>
                  <a:lnTo>
                    <a:pt x="10" y="239"/>
                  </a:lnTo>
                  <a:lnTo>
                    <a:pt x="10" y="241"/>
                  </a:lnTo>
                  <a:lnTo>
                    <a:pt x="12" y="244"/>
                  </a:lnTo>
                  <a:lnTo>
                    <a:pt x="15" y="244"/>
                  </a:lnTo>
                  <a:lnTo>
                    <a:pt x="15" y="246"/>
                  </a:lnTo>
                  <a:lnTo>
                    <a:pt x="15" y="246"/>
                  </a:lnTo>
                  <a:lnTo>
                    <a:pt x="15" y="246"/>
                  </a:lnTo>
                  <a:lnTo>
                    <a:pt x="15" y="246"/>
                  </a:lnTo>
                  <a:lnTo>
                    <a:pt x="17" y="246"/>
                  </a:lnTo>
                  <a:lnTo>
                    <a:pt x="17" y="246"/>
                  </a:lnTo>
                  <a:lnTo>
                    <a:pt x="17" y="248"/>
                  </a:lnTo>
                  <a:lnTo>
                    <a:pt x="17" y="248"/>
                  </a:lnTo>
                  <a:lnTo>
                    <a:pt x="17" y="251"/>
                  </a:lnTo>
                  <a:lnTo>
                    <a:pt x="17" y="251"/>
                  </a:lnTo>
                  <a:lnTo>
                    <a:pt x="17" y="253"/>
                  </a:lnTo>
                  <a:lnTo>
                    <a:pt x="19" y="253"/>
                  </a:lnTo>
                  <a:lnTo>
                    <a:pt x="19" y="251"/>
                  </a:lnTo>
                  <a:lnTo>
                    <a:pt x="22" y="248"/>
                  </a:lnTo>
                  <a:lnTo>
                    <a:pt x="22" y="248"/>
                  </a:lnTo>
                  <a:lnTo>
                    <a:pt x="24" y="248"/>
                  </a:lnTo>
                  <a:lnTo>
                    <a:pt x="24" y="248"/>
                  </a:lnTo>
                  <a:lnTo>
                    <a:pt x="24" y="246"/>
                  </a:lnTo>
                  <a:lnTo>
                    <a:pt x="24" y="246"/>
                  </a:lnTo>
                  <a:lnTo>
                    <a:pt x="26" y="246"/>
                  </a:lnTo>
                  <a:lnTo>
                    <a:pt x="26" y="251"/>
                  </a:lnTo>
                  <a:lnTo>
                    <a:pt x="29" y="251"/>
                  </a:lnTo>
                  <a:lnTo>
                    <a:pt x="31" y="253"/>
                  </a:lnTo>
                  <a:lnTo>
                    <a:pt x="34" y="253"/>
                  </a:lnTo>
                  <a:lnTo>
                    <a:pt x="34" y="255"/>
                  </a:lnTo>
                  <a:lnTo>
                    <a:pt x="34" y="258"/>
                  </a:lnTo>
                  <a:lnTo>
                    <a:pt x="34" y="258"/>
                  </a:lnTo>
                  <a:lnTo>
                    <a:pt x="34" y="260"/>
                  </a:lnTo>
                  <a:lnTo>
                    <a:pt x="36" y="260"/>
                  </a:lnTo>
                  <a:lnTo>
                    <a:pt x="36" y="262"/>
                  </a:lnTo>
                  <a:lnTo>
                    <a:pt x="36" y="262"/>
                  </a:lnTo>
                  <a:lnTo>
                    <a:pt x="36" y="262"/>
                  </a:lnTo>
                  <a:lnTo>
                    <a:pt x="36" y="262"/>
                  </a:lnTo>
                  <a:lnTo>
                    <a:pt x="38" y="265"/>
                  </a:lnTo>
                  <a:lnTo>
                    <a:pt x="38" y="265"/>
                  </a:lnTo>
                  <a:lnTo>
                    <a:pt x="41" y="270"/>
                  </a:lnTo>
                  <a:lnTo>
                    <a:pt x="43" y="272"/>
                  </a:lnTo>
                  <a:lnTo>
                    <a:pt x="43" y="272"/>
                  </a:lnTo>
                  <a:lnTo>
                    <a:pt x="45" y="274"/>
                  </a:lnTo>
                  <a:lnTo>
                    <a:pt x="45" y="274"/>
                  </a:lnTo>
                  <a:lnTo>
                    <a:pt x="45" y="274"/>
                  </a:lnTo>
                  <a:lnTo>
                    <a:pt x="45" y="277"/>
                  </a:lnTo>
                  <a:lnTo>
                    <a:pt x="48" y="277"/>
                  </a:lnTo>
                  <a:lnTo>
                    <a:pt x="48" y="277"/>
                  </a:lnTo>
                  <a:lnTo>
                    <a:pt x="48" y="277"/>
                  </a:lnTo>
                  <a:lnTo>
                    <a:pt x="50" y="279"/>
                  </a:lnTo>
                  <a:lnTo>
                    <a:pt x="50" y="279"/>
                  </a:lnTo>
                  <a:lnTo>
                    <a:pt x="50" y="281"/>
                  </a:lnTo>
                  <a:lnTo>
                    <a:pt x="50" y="281"/>
                  </a:lnTo>
                  <a:lnTo>
                    <a:pt x="52" y="281"/>
                  </a:lnTo>
                  <a:lnTo>
                    <a:pt x="52" y="284"/>
                  </a:lnTo>
                  <a:lnTo>
                    <a:pt x="52" y="284"/>
                  </a:lnTo>
                  <a:lnTo>
                    <a:pt x="52" y="284"/>
                  </a:lnTo>
                  <a:lnTo>
                    <a:pt x="52" y="281"/>
                  </a:lnTo>
                  <a:lnTo>
                    <a:pt x="52" y="279"/>
                  </a:lnTo>
                  <a:lnTo>
                    <a:pt x="55" y="279"/>
                  </a:lnTo>
                  <a:lnTo>
                    <a:pt x="55" y="277"/>
                  </a:lnTo>
                  <a:lnTo>
                    <a:pt x="55" y="277"/>
                  </a:lnTo>
                  <a:lnTo>
                    <a:pt x="60" y="279"/>
                  </a:lnTo>
                  <a:lnTo>
                    <a:pt x="60" y="279"/>
                  </a:lnTo>
                  <a:lnTo>
                    <a:pt x="62" y="279"/>
                  </a:lnTo>
                  <a:lnTo>
                    <a:pt x="64" y="277"/>
                  </a:lnTo>
                  <a:lnTo>
                    <a:pt x="67" y="277"/>
                  </a:lnTo>
                  <a:lnTo>
                    <a:pt x="69" y="277"/>
                  </a:lnTo>
                  <a:lnTo>
                    <a:pt x="74" y="277"/>
                  </a:lnTo>
                  <a:lnTo>
                    <a:pt x="74" y="277"/>
                  </a:lnTo>
                  <a:lnTo>
                    <a:pt x="74" y="274"/>
                  </a:lnTo>
                  <a:lnTo>
                    <a:pt x="76" y="274"/>
                  </a:lnTo>
                  <a:lnTo>
                    <a:pt x="76" y="274"/>
                  </a:lnTo>
                  <a:lnTo>
                    <a:pt x="81" y="274"/>
                  </a:lnTo>
                  <a:lnTo>
                    <a:pt x="86" y="272"/>
                  </a:lnTo>
                  <a:lnTo>
                    <a:pt x="86" y="272"/>
                  </a:lnTo>
                  <a:lnTo>
                    <a:pt x="88" y="272"/>
                  </a:lnTo>
                  <a:lnTo>
                    <a:pt x="88" y="272"/>
                  </a:lnTo>
                  <a:lnTo>
                    <a:pt x="88" y="272"/>
                  </a:lnTo>
                  <a:lnTo>
                    <a:pt x="88" y="272"/>
                  </a:lnTo>
                  <a:lnTo>
                    <a:pt x="88" y="272"/>
                  </a:lnTo>
                  <a:lnTo>
                    <a:pt x="90" y="272"/>
                  </a:lnTo>
                  <a:lnTo>
                    <a:pt x="90" y="272"/>
                  </a:lnTo>
                  <a:lnTo>
                    <a:pt x="90" y="272"/>
                  </a:lnTo>
                  <a:lnTo>
                    <a:pt x="93" y="274"/>
                  </a:lnTo>
                  <a:lnTo>
                    <a:pt x="93" y="277"/>
                  </a:lnTo>
                  <a:lnTo>
                    <a:pt x="95" y="279"/>
                  </a:lnTo>
                  <a:lnTo>
                    <a:pt x="97" y="281"/>
                  </a:lnTo>
                  <a:lnTo>
                    <a:pt x="100" y="284"/>
                  </a:lnTo>
                  <a:lnTo>
                    <a:pt x="100" y="286"/>
                  </a:lnTo>
                  <a:lnTo>
                    <a:pt x="97" y="288"/>
                  </a:lnTo>
                  <a:lnTo>
                    <a:pt x="97" y="291"/>
                  </a:lnTo>
                  <a:lnTo>
                    <a:pt x="100" y="291"/>
                  </a:lnTo>
                  <a:lnTo>
                    <a:pt x="100" y="293"/>
                  </a:lnTo>
                  <a:lnTo>
                    <a:pt x="100" y="296"/>
                  </a:lnTo>
                  <a:lnTo>
                    <a:pt x="100" y="300"/>
                  </a:lnTo>
                  <a:lnTo>
                    <a:pt x="100" y="300"/>
                  </a:lnTo>
                  <a:lnTo>
                    <a:pt x="100" y="300"/>
                  </a:lnTo>
                  <a:lnTo>
                    <a:pt x="102" y="303"/>
                  </a:lnTo>
                  <a:lnTo>
                    <a:pt x="102" y="303"/>
                  </a:lnTo>
                  <a:lnTo>
                    <a:pt x="102" y="305"/>
                  </a:lnTo>
                  <a:lnTo>
                    <a:pt x="102" y="305"/>
                  </a:lnTo>
                  <a:lnTo>
                    <a:pt x="102" y="305"/>
                  </a:lnTo>
                  <a:lnTo>
                    <a:pt x="100" y="307"/>
                  </a:lnTo>
                  <a:lnTo>
                    <a:pt x="100" y="307"/>
                  </a:lnTo>
                  <a:lnTo>
                    <a:pt x="100" y="310"/>
                  </a:lnTo>
                  <a:lnTo>
                    <a:pt x="100" y="310"/>
                  </a:lnTo>
                  <a:lnTo>
                    <a:pt x="100" y="310"/>
                  </a:lnTo>
                  <a:lnTo>
                    <a:pt x="100" y="310"/>
                  </a:lnTo>
                  <a:lnTo>
                    <a:pt x="100" y="312"/>
                  </a:lnTo>
                  <a:lnTo>
                    <a:pt x="100" y="317"/>
                  </a:lnTo>
                  <a:lnTo>
                    <a:pt x="102" y="319"/>
                  </a:lnTo>
                  <a:lnTo>
                    <a:pt x="102" y="322"/>
                  </a:lnTo>
                  <a:lnTo>
                    <a:pt x="100" y="322"/>
                  </a:lnTo>
                  <a:lnTo>
                    <a:pt x="100" y="324"/>
                  </a:lnTo>
                  <a:lnTo>
                    <a:pt x="100" y="324"/>
                  </a:lnTo>
                  <a:lnTo>
                    <a:pt x="97" y="324"/>
                  </a:lnTo>
                  <a:lnTo>
                    <a:pt x="97" y="324"/>
                  </a:lnTo>
                  <a:lnTo>
                    <a:pt x="97" y="326"/>
                  </a:lnTo>
                  <a:lnTo>
                    <a:pt x="97" y="326"/>
                  </a:lnTo>
                  <a:lnTo>
                    <a:pt x="97" y="326"/>
                  </a:lnTo>
                  <a:lnTo>
                    <a:pt x="95" y="329"/>
                  </a:lnTo>
                  <a:lnTo>
                    <a:pt x="95" y="329"/>
                  </a:lnTo>
                  <a:lnTo>
                    <a:pt x="93" y="331"/>
                  </a:lnTo>
                  <a:lnTo>
                    <a:pt x="93" y="331"/>
                  </a:lnTo>
                  <a:lnTo>
                    <a:pt x="93" y="333"/>
                  </a:lnTo>
                  <a:lnTo>
                    <a:pt x="93" y="336"/>
                  </a:lnTo>
                  <a:lnTo>
                    <a:pt x="93" y="338"/>
                  </a:lnTo>
                  <a:lnTo>
                    <a:pt x="93" y="341"/>
                  </a:lnTo>
                  <a:lnTo>
                    <a:pt x="90" y="345"/>
                  </a:lnTo>
                  <a:lnTo>
                    <a:pt x="90" y="345"/>
                  </a:lnTo>
                  <a:lnTo>
                    <a:pt x="88" y="345"/>
                  </a:lnTo>
                  <a:lnTo>
                    <a:pt x="88" y="345"/>
                  </a:lnTo>
                  <a:lnTo>
                    <a:pt x="86" y="345"/>
                  </a:lnTo>
                  <a:lnTo>
                    <a:pt x="86" y="348"/>
                  </a:lnTo>
                  <a:lnTo>
                    <a:pt x="83" y="348"/>
                  </a:lnTo>
                  <a:lnTo>
                    <a:pt x="83" y="350"/>
                  </a:lnTo>
                  <a:lnTo>
                    <a:pt x="83" y="352"/>
                  </a:lnTo>
                  <a:lnTo>
                    <a:pt x="83" y="355"/>
                  </a:lnTo>
                  <a:lnTo>
                    <a:pt x="83" y="355"/>
                  </a:lnTo>
                  <a:lnTo>
                    <a:pt x="86" y="355"/>
                  </a:lnTo>
                  <a:lnTo>
                    <a:pt x="86" y="357"/>
                  </a:lnTo>
                  <a:lnTo>
                    <a:pt x="88" y="357"/>
                  </a:lnTo>
                  <a:lnTo>
                    <a:pt x="93" y="362"/>
                  </a:lnTo>
                  <a:lnTo>
                    <a:pt x="93" y="364"/>
                  </a:lnTo>
                  <a:lnTo>
                    <a:pt x="93" y="364"/>
                  </a:lnTo>
                  <a:lnTo>
                    <a:pt x="93" y="369"/>
                  </a:lnTo>
                  <a:lnTo>
                    <a:pt x="93" y="371"/>
                  </a:lnTo>
                  <a:lnTo>
                    <a:pt x="93" y="376"/>
                  </a:lnTo>
                  <a:lnTo>
                    <a:pt x="95" y="376"/>
                  </a:lnTo>
                  <a:lnTo>
                    <a:pt x="97" y="376"/>
                  </a:lnTo>
                  <a:lnTo>
                    <a:pt x="100" y="376"/>
                  </a:lnTo>
                  <a:lnTo>
                    <a:pt x="100" y="378"/>
                  </a:lnTo>
                  <a:lnTo>
                    <a:pt x="102" y="381"/>
                  </a:lnTo>
                  <a:lnTo>
                    <a:pt x="102" y="383"/>
                  </a:lnTo>
                  <a:lnTo>
                    <a:pt x="102" y="383"/>
                  </a:lnTo>
                  <a:lnTo>
                    <a:pt x="105" y="386"/>
                  </a:lnTo>
                  <a:lnTo>
                    <a:pt x="105" y="386"/>
                  </a:lnTo>
                  <a:lnTo>
                    <a:pt x="105" y="386"/>
                  </a:lnTo>
                  <a:lnTo>
                    <a:pt x="107" y="388"/>
                  </a:lnTo>
                  <a:lnTo>
                    <a:pt x="107" y="388"/>
                  </a:lnTo>
                  <a:lnTo>
                    <a:pt x="107" y="388"/>
                  </a:lnTo>
                  <a:lnTo>
                    <a:pt x="109" y="390"/>
                  </a:lnTo>
                  <a:lnTo>
                    <a:pt x="112" y="390"/>
                  </a:lnTo>
                  <a:lnTo>
                    <a:pt x="112" y="393"/>
                  </a:lnTo>
                  <a:lnTo>
                    <a:pt x="112" y="393"/>
                  </a:lnTo>
                  <a:lnTo>
                    <a:pt x="114" y="395"/>
                  </a:lnTo>
                  <a:lnTo>
                    <a:pt x="116" y="395"/>
                  </a:lnTo>
                  <a:lnTo>
                    <a:pt x="116" y="397"/>
                  </a:lnTo>
                  <a:lnTo>
                    <a:pt x="116" y="397"/>
                  </a:lnTo>
                  <a:lnTo>
                    <a:pt x="116" y="397"/>
                  </a:lnTo>
                  <a:lnTo>
                    <a:pt x="119" y="397"/>
                  </a:lnTo>
                  <a:lnTo>
                    <a:pt x="119" y="400"/>
                  </a:lnTo>
                  <a:lnTo>
                    <a:pt x="119" y="400"/>
                  </a:lnTo>
                  <a:lnTo>
                    <a:pt x="119" y="400"/>
                  </a:lnTo>
                  <a:lnTo>
                    <a:pt x="119" y="400"/>
                  </a:lnTo>
                  <a:lnTo>
                    <a:pt x="119" y="402"/>
                  </a:lnTo>
                  <a:lnTo>
                    <a:pt x="119" y="402"/>
                  </a:lnTo>
                  <a:lnTo>
                    <a:pt x="121" y="402"/>
                  </a:lnTo>
                  <a:lnTo>
                    <a:pt x="121" y="402"/>
                  </a:lnTo>
                  <a:lnTo>
                    <a:pt x="121" y="402"/>
                  </a:lnTo>
                  <a:lnTo>
                    <a:pt x="121" y="402"/>
                  </a:lnTo>
                  <a:lnTo>
                    <a:pt x="123" y="404"/>
                  </a:lnTo>
                  <a:lnTo>
                    <a:pt x="126" y="404"/>
                  </a:lnTo>
                  <a:lnTo>
                    <a:pt x="126" y="404"/>
                  </a:lnTo>
                  <a:lnTo>
                    <a:pt x="128" y="404"/>
                  </a:lnTo>
                  <a:lnTo>
                    <a:pt x="131" y="404"/>
                  </a:lnTo>
                  <a:lnTo>
                    <a:pt x="131" y="407"/>
                  </a:lnTo>
                  <a:lnTo>
                    <a:pt x="131" y="407"/>
                  </a:lnTo>
                  <a:lnTo>
                    <a:pt x="131" y="409"/>
                  </a:lnTo>
                  <a:lnTo>
                    <a:pt x="131" y="412"/>
                  </a:lnTo>
                  <a:lnTo>
                    <a:pt x="131" y="414"/>
                  </a:lnTo>
                  <a:lnTo>
                    <a:pt x="128" y="414"/>
                  </a:lnTo>
                  <a:lnTo>
                    <a:pt x="128" y="414"/>
                  </a:lnTo>
                  <a:lnTo>
                    <a:pt x="126" y="416"/>
                  </a:lnTo>
                  <a:lnTo>
                    <a:pt x="126" y="416"/>
                  </a:lnTo>
                  <a:lnTo>
                    <a:pt x="128" y="421"/>
                  </a:lnTo>
                  <a:lnTo>
                    <a:pt x="128" y="421"/>
                  </a:lnTo>
                  <a:lnTo>
                    <a:pt x="128" y="423"/>
                  </a:lnTo>
                  <a:lnTo>
                    <a:pt x="131" y="423"/>
                  </a:lnTo>
                  <a:lnTo>
                    <a:pt x="138" y="423"/>
                  </a:lnTo>
                  <a:lnTo>
                    <a:pt x="140" y="423"/>
                  </a:lnTo>
                  <a:lnTo>
                    <a:pt x="140" y="423"/>
                  </a:lnTo>
                  <a:lnTo>
                    <a:pt x="140" y="421"/>
                  </a:lnTo>
                  <a:lnTo>
                    <a:pt x="140" y="421"/>
                  </a:lnTo>
                  <a:lnTo>
                    <a:pt x="140" y="421"/>
                  </a:lnTo>
                  <a:lnTo>
                    <a:pt x="140" y="419"/>
                  </a:lnTo>
                  <a:lnTo>
                    <a:pt x="140" y="416"/>
                  </a:lnTo>
                  <a:lnTo>
                    <a:pt x="140" y="416"/>
                  </a:lnTo>
                  <a:lnTo>
                    <a:pt x="140" y="414"/>
                  </a:lnTo>
                  <a:lnTo>
                    <a:pt x="142" y="414"/>
                  </a:lnTo>
                  <a:lnTo>
                    <a:pt x="140" y="414"/>
                  </a:lnTo>
                  <a:lnTo>
                    <a:pt x="140" y="414"/>
                  </a:lnTo>
                  <a:lnTo>
                    <a:pt x="140" y="412"/>
                  </a:lnTo>
                  <a:lnTo>
                    <a:pt x="140" y="412"/>
                  </a:lnTo>
                  <a:lnTo>
                    <a:pt x="140" y="412"/>
                  </a:lnTo>
                  <a:lnTo>
                    <a:pt x="140" y="412"/>
                  </a:lnTo>
                  <a:lnTo>
                    <a:pt x="140" y="412"/>
                  </a:lnTo>
                  <a:lnTo>
                    <a:pt x="140" y="409"/>
                  </a:lnTo>
                  <a:lnTo>
                    <a:pt x="140" y="409"/>
                  </a:lnTo>
                  <a:lnTo>
                    <a:pt x="140" y="407"/>
                  </a:lnTo>
                  <a:lnTo>
                    <a:pt x="140" y="407"/>
                  </a:lnTo>
                  <a:lnTo>
                    <a:pt x="140" y="404"/>
                  </a:lnTo>
                  <a:lnTo>
                    <a:pt x="140" y="402"/>
                  </a:lnTo>
                  <a:lnTo>
                    <a:pt x="140" y="400"/>
                  </a:lnTo>
                  <a:lnTo>
                    <a:pt x="140" y="397"/>
                  </a:lnTo>
                  <a:lnTo>
                    <a:pt x="138" y="397"/>
                  </a:lnTo>
                  <a:lnTo>
                    <a:pt x="138" y="397"/>
                  </a:lnTo>
                  <a:lnTo>
                    <a:pt x="138" y="397"/>
                  </a:lnTo>
                  <a:lnTo>
                    <a:pt x="138" y="397"/>
                  </a:lnTo>
                  <a:lnTo>
                    <a:pt x="138" y="397"/>
                  </a:lnTo>
                  <a:lnTo>
                    <a:pt x="138" y="395"/>
                  </a:lnTo>
                  <a:lnTo>
                    <a:pt x="135" y="395"/>
                  </a:lnTo>
                  <a:lnTo>
                    <a:pt x="135" y="395"/>
                  </a:lnTo>
                  <a:lnTo>
                    <a:pt x="135" y="395"/>
                  </a:lnTo>
                  <a:lnTo>
                    <a:pt x="135" y="395"/>
                  </a:lnTo>
                  <a:lnTo>
                    <a:pt x="133" y="395"/>
                  </a:lnTo>
                  <a:lnTo>
                    <a:pt x="133" y="395"/>
                  </a:lnTo>
                  <a:lnTo>
                    <a:pt x="133" y="393"/>
                  </a:lnTo>
                  <a:lnTo>
                    <a:pt x="133" y="393"/>
                  </a:lnTo>
                  <a:lnTo>
                    <a:pt x="131" y="390"/>
                  </a:lnTo>
                  <a:lnTo>
                    <a:pt x="133" y="390"/>
                  </a:lnTo>
                  <a:lnTo>
                    <a:pt x="135" y="386"/>
                  </a:lnTo>
                  <a:lnTo>
                    <a:pt x="138" y="386"/>
                  </a:lnTo>
                  <a:lnTo>
                    <a:pt x="138" y="386"/>
                  </a:lnTo>
                  <a:lnTo>
                    <a:pt x="138" y="383"/>
                  </a:lnTo>
                  <a:lnTo>
                    <a:pt x="138" y="383"/>
                  </a:lnTo>
                  <a:lnTo>
                    <a:pt x="138" y="381"/>
                  </a:lnTo>
                  <a:lnTo>
                    <a:pt x="138" y="381"/>
                  </a:lnTo>
                  <a:lnTo>
                    <a:pt x="138" y="381"/>
                  </a:lnTo>
                  <a:lnTo>
                    <a:pt x="138" y="378"/>
                  </a:lnTo>
                  <a:lnTo>
                    <a:pt x="138" y="378"/>
                  </a:lnTo>
                  <a:lnTo>
                    <a:pt x="138" y="376"/>
                  </a:lnTo>
                  <a:lnTo>
                    <a:pt x="140" y="374"/>
                  </a:lnTo>
                  <a:lnTo>
                    <a:pt x="140" y="371"/>
                  </a:lnTo>
                  <a:lnTo>
                    <a:pt x="140" y="371"/>
                  </a:lnTo>
                  <a:lnTo>
                    <a:pt x="145" y="367"/>
                  </a:lnTo>
                  <a:lnTo>
                    <a:pt x="145" y="367"/>
                  </a:lnTo>
                  <a:lnTo>
                    <a:pt x="147" y="367"/>
                  </a:lnTo>
                  <a:lnTo>
                    <a:pt x="147" y="367"/>
                  </a:lnTo>
                  <a:lnTo>
                    <a:pt x="149" y="367"/>
                  </a:lnTo>
                  <a:lnTo>
                    <a:pt x="149" y="367"/>
                  </a:lnTo>
                  <a:lnTo>
                    <a:pt x="149" y="369"/>
                  </a:lnTo>
                  <a:lnTo>
                    <a:pt x="149" y="369"/>
                  </a:lnTo>
                  <a:lnTo>
                    <a:pt x="152" y="369"/>
                  </a:lnTo>
                  <a:lnTo>
                    <a:pt x="152" y="369"/>
                  </a:lnTo>
                  <a:lnTo>
                    <a:pt x="152" y="369"/>
                  </a:lnTo>
                  <a:lnTo>
                    <a:pt x="152" y="369"/>
                  </a:lnTo>
                  <a:lnTo>
                    <a:pt x="152" y="367"/>
                  </a:lnTo>
                  <a:lnTo>
                    <a:pt x="154" y="367"/>
                  </a:lnTo>
                  <a:lnTo>
                    <a:pt x="159" y="367"/>
                  </a:lnTo>
                  <a:lnTo>
                    <a:pt x="159" y="367"/>
                  </a:lnTo>
                  <a:lnTo>
                    <a:pt x="161" y="367"/>
                  </a:lnTo>
                  <a:lnTo>
                    <a:pt x="161" y="367"/>
                  </a:lnTo>
                  <a:lnTo>
                    <a:pt x="161" y="367"/>
                  </a:lnTo>
                  <a:lnTo>
                    <a:pt x="166" y="364"/>
                  </a:lnTo>
                  <a:lnTo>
                    <a:pt x="166" y="362"/>
                  </a:lnTo>
                  <a:lnTo>
                    <a:pt x="166" y="362"/>
                  </a:lnTo>
                  <a:lnTo>
                    <a:pt x="166" y="359"/>
                  </a:lnTo>
                  <a:lnTo>
                    <a:pt x="166" y="359"/>
                  </a:lnTo>
                  <a:lnTo>
                    <a:pt x="166" y="357"/>
                  </a:lnTo>
                  <a:lnTo>
                    <a:pt x="166" y="357"/>
                  </a:lnTo>
                  <a:lnTo>
                    <a:pt x="168" y="355"/>
                  </a:lnTo>
                  <a:lnTo>
                    <a:pt x="168" y="345"/>
                  </a:lnTo>
                  <a:lnTo>
                    <a:pt x="168" y="341"/>
                  </a:lnTo>
                  <a:lnTo>
                    <a:pt x="168" y="333"/>
                  </a:lnTo>
                  <a:lnTo>
                    <a:pt x="168" y="331"/>
                  </a:lnTo>
                  <a:lnTo>
                    <a:pt x="168" y="331"/>
                  </a:lnTo>
                  <a:lnTo>
                    <a:pt x="168" y="329"/>
                  </a:lnTo>
                  <a:lnTo>
                    <a:pt x="168" y="322"/>
                  </a:lnTo>
                  <a:lnTo>
                    <a:pt x="166" y="317"/>
                  </a:lnTo>
                  <a:lnTo>
                    <a:pt x="166" y="315"/>
                  </a:lnTo>
                  <a:lnTo>
                    <a:pt x="166" y="315"/>
                  </a:lnTo>
                  <a:lnTo>
                    <a:pt x="166" y="312"/>
                  </a:lnTo>
                  <a:lnTo>
                    <a:pt x="168" y="307"/>
                  </a:lnTo>
                  <a:close/>
                  <a:moveTo>
                    <a:pt x="102" y="139"/>
                  </a:moveTo>
                  <a:lnTo>
                    <a:pt x="102" y="139"/>
                  </a:lnTo>
                  <a:lnTo>
                    <a:pt x="100" y="139"/>
                  </a:lnTo>
                  <a:lnTo>
                    <a:pt x="100" y="142"/>
                  </a:lnTo>
                  <a:lnTo>
                    <a:pt x="102" y="144"/>
                  </a:lnTo>
                  <a:lnTo>
                    <a:pt x="102" y="144"/>
                  </a:lnTo>
                  <a:lnTo>
                    <a:pt x="102" y="144"/>
                  </a:lnTo>
                  <a:lnTo>
                    <a:pt x="105" y="144"/>
                  </a:lnTo>
                  <a:lnTo>
                    <a:pt x="105" y="144"/>
                  </a:lnTo>
                  <a:lnTo>
                    <a:pt x="105" y="142"/>
                  </a:lnTo>
                  <a:lnTo>
                    <a:pt x="105" y="139"/>
                  </a:lnTo>
                  <a:lnTo>
                    <a:pt x="102" y="139"/>
                  </a:lnTo>
                  <a:lnTo>
                    <a:pt x="102" y="139"/>
                  </a:lnTo>
                  <a:close/>
                  <a:moveTo>
                    <a:pt x="109" y="142"/>
                  </a:moveTo>
                  <a:lnTo>
                    <a:pt x="107" y="142"/>
                  </a:lnTo>
                  <a:lnTo>
                    <a:pt x="107" y="142"/>
                  </a:lnTo>
                  <a:lnTo>
                    <a:pt x="107" y="144"/>
                  </a:lnTo>
                  <a:lnTo>
                    <a:pt x="107" y="144"/>
                  </a:lnTo>
                  <a:lnTo>
                    <a:pt x="107" y="146"/>
                  </a:lnTo>
                  <a:lnTo>
                    <a:pt x="107" y="146"/>
                  </a:lnTo>
                  <a:lnTo>
                    <a:pt x="107" y="146"/>
                  </a:lnTo>
                  <a:lnTo>
                    <a:pt x="109" y="146"/>
                  </a:lnTo>
                  <a:lnTo>
                    <a:pt x="109" y="146"/>
                  </a:lnTo>
                  <a:lnTo>
                    <a:pt x="112" y="146"/>
                  </a:lnTo>
                  <a:lnTo>
                    <a:pt x="112" y="144"/>
                  </a:lnTo>
                  <a:lnTo>
                    <a:pt x="112" y="142"/>
                  </a:lnTo>
                  <a:lnTo>
                    <a:pt x="112" y="142"/>
                  </a:lnTo>
                  <a:lnTo>
                    <a:pt x="109" y="142"/>
                  </a:lnTo>
                  <a:lnTo>
                    <a:pt x="109" y="142"/>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5" name="Freeform 109">
              <a:extLst>
                <a:ext uri="{FF2B5EF4-FFF2-40B4-BE49-F238E27FC236}">
                  <a16:creationId xmlns:a16="http://schemas.microsoft.com/office/drawing/2014/main" xmlns="" id="{9258151D-4AE0-2B70-0B8F-ABA891457945}"/>
                </a:ext>
              </a:extLst>
            </p:cNvPr>
            <p:cNvSpPr>
              <a:spLocks noEditPoints="1"/>
            </p:cNvSpPr>
            <p:nvPr/>
          </p:nvSpPr>
          <p:spPr bwMode="auto">
            <a:xfrm>
              <a:off x="10887074" y="4592204"/>
              <a:ext cx="619125" cy="1220788"/>
            </a:xfrm>
            <a:custGeom>
              <a:avLst/>
              <a:gdLst>
                <a:gd name="T0" fmla="*/ 274 w 390"/>
                <a:gd name="T1" fmla="*/ 80 h 769"/>
                <a:gd name="T2" fmla="*/ 269 w 390"/>
                <a:gd name="T3" fmla="*/ 73 h 769"/>
                <a:gd name="T4" fmla="*/ 359 w 390"/>
                <a:gd name="T5" fmla="*/ 270 h 769"/>
                <a:gd name="T6" fmla="*/ 373 w 390"/>
                <a:gd name="T7" fmla="*/ 147 h 769"/>
                <a:gd name="T8" fmla="*/ 369 w 390"/>
                <a:gd name="T9" fmla="*/ 92 h 769"/>
                <a:gd name="T10" fmla="*/ 362 w 390"/>
                <a:gd name="T11" fmla="*/ 73 h 769"/>
                <a:gd name="T12" fmla="*/ 352 w 390"/>
                <a:gd name="T13" fmla="*/ 50 h 769"/>
                <a:gd name="T14" fmla="*/ 345 w 390"/>
                <a:gd name="T15" fmla="*/ 43 h 769"/>
                <a:gd name="T16" fmla="*/ 336 w 390"/>
                <a:gd name="T17" fmla="*/ 26 h 769"/>
                <a:gd name="T18" fmla="*/ 328 w 390"/>
                <a:gd name="T19" fmla="*/ 17 h 769"/>
                <a:gd name="T20" fmla="*/ 321 w 390"/>
                <a:gd name="T21" fmla="*/ 14 h 769"/>
                <a:gd name="T22" fmla="*/ 324 w 390"/>
                <a:gd name="T23" fmla="*/ 2 h 769"/>
                <a:gd name="T24" fmla="*/ 317 w 390"/>
                <a:gd name="T25" fmla="*/ 9 h 769"/>
                <a:gd name="T26" fmla="*/ 314 w 390"/>
                <a:gd name="T27" fmla="*/ 19 h 769"/>
                <a:gd name="T28" fmla="*/ 298 w 390"/>
                <a:gd name="T29" fmla="*/ 26 h 769"/>
                <a:gd name="T30" fmla="*/ 302 w 390"/>
                <a:gd name="T31" fmla="*/ 40 h 769"/>
                <a:gd name="T32" fmla="*/ 300 w 390"/>
                <a:gd name="T33" fmla="*/ 71 h 769"/>
                <a:gd name="T34" fmla="*/ 281 w 390"/>
                <a:gd name="T35" fmla="*/ 80 h 769"/>
                <a:gd name="T36" fmla="*/ 274 w 390"/>
                <a:gd name="T37" fmla="*/ 92 h 769"/>
                <a:gd name="T38" fmla="*/ 260 w 390"/>
                <a:gd name="T39" fmla="*/ 88 h 769"/>
                <a:gd name="T40" fmla="*/ 253 w 390"/>
                <a:gd name="T41" fmla="*/ 90 h 769"/>
                <a:gd name="T42" fmla="*/ 255 w 390"/>
                <a:gd name="T43" fmla="*/ 125 h 769"/>
                <a:gd name="T44" fmla="*/ 255 w 390"/>
                <a:gd name="T45" fmla="*/ 121 h 769"/>
                <a:gd name="T46" fmla="*/ 241 w 390"/>
                <a:gd name="T47" fmla="*/ 133 h 769"/>
                <a:gd name="T48" fmla="*/ 248 w 390"/>
                <a:gd name="T49" fmla="*/ 144 h 769"/>
                <a:gd name="T50" fmla="*/ 250 w 390"/>
                <a:gd name="T51" fmla="*/ 149 h 769"/>
                <a:gd name="T52" fmla="*/ 229 w 390"/>
                <a:gd name="T53" fmla="*/ 168 h 769"/>
                <a:gd name="T54" fmla="*/ 227 w 390"/>
                <a:gd name="T55" fmla="*/ 149 h 769"/>
                <a:gd name="T56" fmla="*/ 205 w 390"/>
                <a:gd name="T57" fmla="*/ 180 h 769"/>
                <a:gd name="T58" fmla="*/ 208 w 390"/>
                <a:gd name="T59" fmla="*/ 192 h 769"/>
                <a:gd name="T60" fmla="*/ 201 w 390"/>
                <a:gd name="T61" fmla="*/ 180 h 769"/>
                <a:gd name="T62" fmla="*/ 170 w 390"/>
                <a:gd name="T63" fmla="*/ 199 h 769"/>
                <a:gd name="T64" fmla="*/ 172 w 390"/>
                <a:gd name="T65" fmla="*/ 218 h 769"/>
                <a:gd name="T66" fmla="*/ 160 w 390"/>
                <a:gd name="T67" fmla="*/ 208 h 769"/>
                <a:gd name="T68" fmla="*/ 149 w 390"/>
                <a:gd name="T69" fmla="*/ 215 h 769"/>
                <a:gd name="T70" fmla="*/ 130 w 390"/>
                <a:gd name="T71" fmla="*/ 218 h 769"/>
                <a:gd name="T72" fmla="*/ 115 w 390"/>
                <a:gd name="T73" fmla="*/ 222 h 769"/>
                <a:gd name="T74" fmla="*/ 104 w 390"/>
                <a:gd name="T75" fmla="*/ 222 h 769"/>
                <a:gd name="T76" fmla="*/ 66 w 390"/>
                <a:gd name="T77" fmla="*/ 234 h 769"/>
                <a:gd name="T78" fmla="*/ 59 w 390"/>
                <a:gd name="T79" fmla="*/ 270 h 769"/>
                <a:gd name="T80" fmla="*/ 42 w 390"/>
                <a:gd name="T81" fmla="*/ 317 h 769"/>
                <a:gd name="T82" fmla="*/ 54 w 390"/>
                <a:gd name="T83" fmla="*/ 395 h 769"/>
                <a:gd name="T84" fmla="*/ 63 w 390"/>
                <a:gd name="T85" fmla="*/ 431 h 769"/>
                <a:gd name="T86" fmla="*/ 52 w 390"/>
                <a:gd name="T87" fmla="*/ 471 h 769"/>
                <a:gd name="T88" fmla="*/ 18 w 390"/>
                <a:gd name="T89" fmla="*/ 518 h 769"/>
                <a:gd name="T90" fmla="*/ 4 w 390"/>
                <a:gd name="T91" fmla="*/ 556 h 769"/>
                <a:gd name="T92" fmla="*/ 2 w 390"/>
                <a:gd name="T93" fmla="*/ 577 h 769"/>
                <a:gd name="T94" fmla="*/ 18 w 390"/>
                <a:gd name="T95" fmla="*/ 622 h 769"/>
                <a:gd name="T96" fmla="*/ 23 w 390"/>
                <a:gd name="T97" fmla="*/ 658 h 769"/>
                <a:gd name="T98" fmla="*/ 37 w 390"/>
                <a:gd name="T99" fmla="*/ 715 h 769"/>
                <a:gd name="T100" fmla="*/ 56 w 390"/>
                <a:gd name="T101" fmla="*/ 743 h 769"/>
                <a:gd name="T102" fmla="*/ 127 w 390"/>
                <a:gd name="T103" fmla="*/ 764 h 769"/>
                <a:gd name="T104" fmla="*/ 198 w 390"/>
                <a:gd name="T105" fmla="*/ 736 h 769"/>
                <a:gd name="T106" fmla="*/ 212 w 390"/>
                <a:gd name="T107" fmla="*/ 717 h 769"/>
                <a:gd name="T108" fmla="*/ 236 w 390"/>
                <a:gd name="T109" fmla="*/ 656 h 769"/>
                <a:gd name="T110" fmla="*/ 276 w 390"/>
                <a:gd name="T111" fmla="*/ 516 h 769"/>
                <a:gd name="T112" fmla="*/ 298 w 390"/>
                <a:gd name="T113" fmla="*/ 445 h 769"/>
                <a:gd name="T114" fmla="*/ 331 w 390"/>
                <a:gd name="T115" fmla="*/ 338 h 769"/>
                <a:gd name="T116" fmla="*/ 347 w 390"/>
                <a:gd name="T117" fmla="*/ 265 h 769"/>
                <a:gd name="T118" fmla="*/ 347 w 390"/>
                <a:gd name="T119" fmla="*/ 218 h 769"/>
                <a:gd name="T120" fmla="*/ 357 w 390"/>
                <a:gd name="T121" fmla="*/ 192 h 769"/>
                <a:gd name="T122" fmla="*/ 364 w 390"/>
                <a:gd name="T123" fmla="*/ 213 h 769"/>
                <a:gd name="T124" fmla="*/ 388 w 390"/>
                <a:gd name="T125" fmla="*/ 19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0" h="769">
                  <a:moveTo>
                    <a:pt x="267" y="73"/>
                  </a:moveTo>
                  <a:lnTo>
                    <a:pt x="267" y="73"/>
                  </a:lnTo>
                  <a:lnTo>
                    <a:pt x="267" y="76"/>
                  </a:lnTo>
                  <a:lnTo>
                    <a:pt x="267" y="78"/>
                  </a:lnTo>
                  <a:lnTo>
                    <a:pt x="267" y="78"/>
                  </a:lnTo>
                  <a:lnTo>
                    <a:pt x="267" y="80"/>
                  </a:lnTo>
                  <a:lnTo>
                    <a:pt x="267" y="80"/>
                  </a:lnTo>
                  <a:lnTo>
                    <a:pt x="267" y="80"/>
                  </a:lnTo>
                  <a:lnTo>
                    <a:pt x="267" y="80"/>
                  </a:lnTo>
                  <a:lnTo>
                    <a:pt x="267" y="80"/>
                  </a:lnTo>
                  <a:lnTo>
                    <a:pt x="267" y="80"/>
                  </a:lnTo>
                  <a:lnTo>
                    <a:pt x="269" y="80"/>
                  </a:lnTo>
                  <a:lnTo>
                    <a:pt x="269" y="80"/>
                  </a:lnTo>
                  <a:lnTo>
                    <a:pt x="269" y="80"/>
                  </a:lnTo>
                  <a:lnTo>
                    <a:pt x="272" y="80"/>
                  </a:lnTo>
                  <a:lnTo>
                    <a:pt x="272" y="80"/>
                  </a:lnTo>
                  <a:lnTo>
                    <a:pt x="272" y="80"/>
                  </a:lnTo>
                  <a:lnTo>
                    <a:pt x="272" y="80"/>
                  </a:lnTo>
                  <a:lnTo>
                    <a:pt x="272" y="80"/>
                  </a:lnTo>
                  <a:lnTo>
                    <a:pt x="272" y="80"/>
                  </a:lnTo>
                  <a:lnTo>
                    <a:pt x="274" y="80"/>
                  </a:lnTo>
                  <a:lnTo>
                    <a:pt x="274" y="80"/>
                  </a:lnTo>
                  <a:lnTo>
                    <a:pt x="274" y="80"/>
                  </a:lnTo>
                  <a:lnTo>
                    <a:pt x="274" y="80"/>
                  </a:lnTo>
                  <a:lnTo>
                    <a:pt x="274" y="80"/>
                  </a:lnTo>
                  <a:lnTo>
                    <a:pt x="274" y="80"/>
                  </a:lnTo>
                  <a:lnTo>
                    <a:pt x="274" y="78"/>
                  </a:lnTo>
                  <a:lnTo>
                    <a:pt x="274" y="78"/>
                  </a:lnTo>
                  <a:lnTo>
                    <a:pt x="274" y="78"/>
                  </a:lnTo>
                  <a:lnTo>
                    <a:pt x="274" y="78"/>
                  </a:lnTo>
                  <a:lnTo>
                    <a:pt x="274" y="76"/>
                  </a:lnTo>
                  <a:lnTo>
                    <a:pt x="274" y="76"/>
                  </a:lnTo>
                  <a:lnTo>
                    <a:pt x="274" y="76"/>
                  </a:lnTo>
                  <a:lnTo>
                    <a:pt x="274" y="73"/>
                  </a:lnTo>
                  <a:lnTo>
                    <a:pt x="274" y="73"/>
                  </a:lnTo>
                  <a:lnTo>
                    <a:pt x="274" y="71"/>
                  </a:lnTo>
                  <a:lnTo>
                    <a:pt x="272" y="71"/>
                  </a:lnTo>
                  <a:lnTo>
                    <a:pt x="274" y="71"/>
                  </a:lnTo>
                  <a:lnTo>
                    <a:pt x="274" y="69"/>
                  </a:lnTo>
                  <a:lnTo>
                    <a:pt x="272" y="69"/>
                  </a:lnTo>
                  <a:lnTo>
                    <a:pt x="272" y="69"/>
                  </a:lnTo>
                  <a:lnTo>
                    <a:pt x="272" y="69"/>
                  </a:lnTo>
                  <a:lnTo>
                    <a:pt x="269" y="69"/>
                  </a:lnTo>
                  <a:lnTo>
                    <a:pt x="269" y="69"/>
                  </a:lnTo>
                  <a:lnTo>
                    <a:pt x="269" y="71"/>
                  </a:lnTo>
                  <a:lnTo>
                    <a:pt x="269" y="71"/>
                  </a:lnTo>
                  <a:lnTo>
                    <a:pt x="269" y="71"/>
                  </a:lnTo>
                  <a:lnTo>
                    <a:pt x="269" y="71"/>
                  </a:lnTo>
                  <a:lnTo>
                    <a:pt x="269" y="73"/>
                  </a:lnTo>
                  <a:lnTo>
                    <a:pt x="269" y="73"/>
                  </a:lnTo>
                  <a:lnTo>
                    <a:pt x="269" y="73"/>
                  </a:lnTo>
                  <a:lnTo>
                    <a:pt x="269" y="73"/>
                  </a:lnTo>
                  <a:lnTo>
                    <a:pt x="269" y="71"/>
                  </a:lnTo>
                  <a:lnTo>
                    <a:pt x="267" y="73"/>
                  </a:lnTo>
                  <a:lnTo>
                    <a:pt x="267" y="71"/>
                  </a:lnTo>
                  <a:lnTo>
                    <a:pt x="267" y="71"/>
                  </a:lnTo>
                  <a:lnTo>
                    <a:pt x="265" y="73"/>
                  </a:lnTo>
                  <a:lnTo>
                    <a:pt x="267" y="73"/>
                  </a:lnTo>
                  <a:lnTo>
                    <a:pt x="267" y="73"/>
                  </a:lnTo>
                  <a:close/>
                  <a:moveTo>
                    <a:pt x="362" y="263"/>
                  </a:moveTo>
                  <a:lnTo>
                    <a:pt x="362" y="263"/>
                  </a:lnTo>
                  <a:lnTo>
                    <a:pt x="362" y="265"/>
                  </a:lnTo>
                  <a:lnTo>
                    <a:pt x="359" y="265"/>
                  </a:lnTo>
                  <a:lnTo>
                    <a:pt x="359" y="265"/>
                  </a:lnTo>
                  <a:lnTo>
                    <a:pt x="357" y="272"/>
                  </a:lnTo>
                  <a:lnTo>
                    <a:pt x="354" y="272"/>
                  </a:lnTo>
                  <a:lnTo>
                    <a:pt x="354" y="275"/>
                  </a:lnTo>
                  <a:lnTo>
                    <a:pt x="354" y="275"/>
                  </a:lnTo>
                  <a:lnTo>
                    <a:pt x="354" y="277"/>
                  </a:lnTo>
                  <a:lnTo>
                    <a:pt x="354" y="277"/>
                  </a:lnTo>
                  <a:lnTo>
                    <a:pt x="354" y="277"/>
                  </a:lnTo>
                  <a:lnTo>
                    <a:pt x="352" y="282"/>
                  </a:lnTo>
                  <a:lnTo>
                    <a:pt x="352" y="282"/>
                  </a:lnTo>
                  <a:lnTo>
                    <a:pt x="352" y="284"/>
                  </a:lnTo>
                  <a:lnTo>
                    <a:pt x="354" y="282"/>
                  </a:lnTo>
                  <a:lnTo>
                    <a:pt x="357" y="279"/>
                  </a:lnTo>
                  <a:lnTo>
                    <a:pt x="357" y="277"/>
                  </a:lnTo>
                  <a:lnTo>
                    <a:pt x="359" y="270"/>
                  </a:lnTo>
                  <a:lnTo>
                    <a:pt x="362" y="267"/>
                  </a:lnTo>
                  <a:lnTo>
                    <a:pt x="364" y="263"/>
                  </a:lnTo>
                  <a:lnTo>
                    <a:pt x="364" y="260"/>
                  </a:lnTo>
                  <a:lnTo>
                    <a:pt x="362" y="263"/>
                  </a:lnTo>
                  <a:lnTo>
                    <a:pt x="362" y="263"/>
                  </a:lnTo>
                  <a:close/>
                  <a:moveTo>
                    <a:pt x="390" y="182"/>
                  </a:moveTo>
                  <a:lnTo>
                    <a:pt x="388" y="180"/>
                  </a:lnTo>
                  <a:lnTo>
                    <a:pt x="388" y="178"/>
                  </a:lnTo>
                  <a:lnTo>
                    <a:pt x="388" y="178"/>
                  </a:lnTo>
                  <a:lnTo>
                    <a:pt x="388" y="178"/>
                  </a:lnTo>
                  <a:lnTo>
                    <a:pt x="385" y="178"/>
                  </a:lnTo>
                  <a:lnTo>
                    <a:pt x="385" y="175"/>
                  </a:lnTo>
                  <a:lnTo>
                    <a:pt x="385" y="175"/>
                  </a:lnTo>
                  <a:lnTo>
                    <a:pt x="383" y="170"/>
                  </a:lnTo>
                  <a:lnTo>
                    <a:pt x="380" y="170"/>
                  </a:lnTo>
                  <a:lnTo>
                    <a:pt x="378" y="161"/>
                  </a:lnTo>
                  <a:lnTo>
                    <a:pt x="378" y="159"/>
                  </a:lnTo>
                  <a:lnTo>
                    <a:pt x="376" y="156"/>
                  </a:lnTo>
                  <a:lnTo>
                    <a:pt x="376" y="156"/>
                  </a:lnTo>
                  <a:lnTo>
                    <a:pt x="376" y="156"/>
                  </a:lnTo>
                  <a:lnTo>
                    <a:pt x="373" y="154"/>
                  </a:lnTo>
                  <a:lnTo>
                    <a:pt x="373" y="154"/>
                  </a:lnTo>
                  <a:lnTo>
                    <a:pt x="376" y="154"/>
                  </a:lnTo>
                  <a:lnTo>
                    <a:pt x="376" y="151"/>
                  </a:lnTo>
                  <a:lnTo>
                    <a:pt x="376" y="149"/>
                  </a:lnTo>
                  <a:lnTo>
                    <a:pt x="373" y="147"/>
                  </a:lnTo>
                  <a:lnTo>
                    <a:pt x="373" y="140"/>
                  </a:lnTo>
                  <a:lnTo>
                    <a:pt x="373" y="137"/>
                  </a:lnTo>
                  <a:lnTo>
                    <a:pt x="373" y="137"/>
                  </a:lnTo>
                  <a:lnTo>
                    <a:pt x="373" y="135"/>
                  </a:lnTo>
                  <a:lnTo>
                    <a:pt x="373" y="135"/>
                  </a:lnTo>
                  <a:lnTo>
                    <a:pt x="373" y="130"/>
                  </a:lnTo>
                  <a:lnTo>
                    <a:pt x="373" y="128"/>
                  </a:lnTo>
                  <a:lnTo>
                    <a:pt x="373" y="128"/>
                  </a:lnTo>
                  <a:lnTo>
                    <a:pt x="371" y="125"/>
                  </a:lnTo>
                  <a:lnTo>
                    <a:pt x="371" y="125"/>
                  </a:lnTo>
                  <a:lnTo>
                    <a:pt x="371" y="123"/>
                  </a:lnTo>
                  <a:lnTo>
                    <a:pt x="371" y="123"/>
                  </a:lnTo>
                  <a:lnTo>
                    <a:pt x="371" y="121"/>
                  </a:lnTo>
                  <a:lnTo>
                    <a:pt x="371" y="118"/>
                  </a:lnTo>
                  <a:lnTo>
                    <a:pt x="371" y="118"/>
                  </a:lnTo>
                  <a:lnTo>
                    <a:pt x="371" y="116"/>
                  </a:lnTo>
                  <a:lnTo>
                    <a:pt x="371" y="111"/>
                  </a:lnTo>
                  <a:lnTo>
                    <a:pt x="371" y="102"/>
                  </a:lnTo>
                  <a:lnTo>
                    <a:pt x="369" y="99"/>
                  </a:lnTo>
                  <a:lnTo>
                    <a:pt x="369" y="97"/>
                  </a:lnTo>
                  <a:lnTo>
                    <a:pt x="369" y="97"/>
                  </a:lnTo>
                  <a:lnTo>
                    <a:pt x="369" y="95"/>
                  </a:lnTo>
                  <a:lnTo>
                    <a:pt x="369" y="92"/>
                  </a:lnTo>
                  <a:lnTo>
                    <a:pt x="369" y="92"/>
                  </a:lnTo>
                  <a:lnTo>
                    <a:pt x="369" y="92"/>
                  </a:lnTo>
                  <a:lnTo>
                    <a:pt x="369" y="92"/>
                  </a:lnTo>
                  <a:lnTo>
                    <a:pt x="369" y="92"/>
                  </a:lnTo>
                  <a:lnTo>
                    <a:pt x="366" y="92"/>
                  </a:lnTo>
                  <a:lnTo>
                    <a:pt x="366" y="92"/>
                  </a:lnTo>
                  <a:lnTo>
                    <a:pt x="366" y="92"/>
                  </a:lnTo>
                  <a:lnTo>
                    <a:pt x="366" y="92"/>
                  </a:lnTo>
                  <a:lnTo>
                    <a:pt x="366" y="92"/>
                  </a:lnTo>
                  <a:lnTo>
                    <a:pt x="366" y="90"/>
                  </a:lnTo>
                  <a:lnTo>
                    <a:pt x="366" y="90"/>
                  </a:lnTo>
                  <a:lnTo>
                    <a:pt x="366" y="90"/>
                  </a:lnTo>
                  <a:lnTo>
                    <a:pt x="366" y="88"/>
                  </a:lnTo>
                  <a:lnTo>
                    <a:pt x="366" y="88"/>
                  </a:lnTo>
                  <a:lnTo>
                    <a:pt x="366" y="88"/>
                  </a:lnTo>
                  <a:lnTo>
                    <a:pt x="366" y="88"/>
                  </a:lnTo>
                  <a:lnTo>
                    <a:pt x="366" y="88"/>
                  </a:lnTo>
                  <a:lnTo>
                    <a:pt x="364" y="85"/>
                  </a:lnTo>
                  <a:lnTo>
                    <a:pt x="364" y="83"/>
                  </a:lnTo>
                  <a:lnTo>
                    <a:pt x="364" y="80"/>
                  </a:lnTo>
                  <a:lnTo>
                    <a:pt x="364" y="78"/>
                  </a:lnTo>
                  <a:lnTo>
                    <a:pt x="364" y="78"/>
                  </a:lnTo>
                  <a:lnTo>
                    <a:pt x="364" y="78"/>
                  </a:lnTo>
                  <a:lnTo>
                    <a:pt x="364" y="78"/>
                  </a:lnTo>
                  <a:lnTo>
                    <a:pt x="362" y="78"/>
                  </a:lnTo>
                  <a:lnTo>
                    <a:pt x="362" y="78"/>
                  </a:lnTo>
                  <a:lnTo>
                    <a:pt x="362" y="78"/>
                  </a:lnTo>
                  <a:lnTo>
                    <a:pt x="362" y="76"/>
                  </a:lnTo>
                  <a:lnTo>
                    <a:pt x="362" y="73"/>
                  </a:lnTo>
                  <a:lnTo>
                    <a:pt x="362" y="73"/>
                  </a:lnTo>
                  <a:lnTo>
                    <a:pt x="359" y="71"/>
                  </a:lnTo>
                  <a:lnTo>
                    <a:pt x="359" y="71"/>
                  </a:lnTo>
                  <a:lnTo>
                    <a:pt x="359" y="69"/>
                  </a:lnTo>
                  <a:lnTo>
                    <a:pt x="359" y="69"/>
                  </a:lnTo>
                  <a:lnTo>
                    <a:pt x="359" y="66"/>
                  </a:lnTo>
                  <a:lnTo>
                    <a:pt x="359" y="64"/>
                  </a:lnTo>
                  <a:lnTo>
                    <a:pt x="359" y="59"/>
                  </a:lnTo>
                  <a:lnTo>
                    <a:pt x="359" y="59"/>
                  </a:lnTo>
                  <a:lnTo>
                    <a:pt x="357" y="59"/>
                  </a:lnTo>
                  <a:lnTo>
                    <a:pt x="357" y="57"/>
                  </a:lnTo>
                  <a:lnTo>
                    <a:pt x="357" y="57"/>
                  </a:lnTo>
                  <a:lnTo>
                    <a:pt x="357" y="57"/>
                  </a:lnTo>
                  <a:lnTo>
                    <a:pt x="357" y="54"/>
                  </a:lnTo>
                  <a:lnTo>
                    <a:pt x="354" y="54"/>
                  </a:lnTo>
                  <a:lnTo>
                    <a:pt x="354" y="54"/>
                  </a:lnTo>
                  <a:lnTo>
                    <a:pt x="354" y="54"/>
                  </a:lnTo>
                  <a:lnTo>
                    <a:pt x="354" y="54"/>
                  </a:lnTo>
                  <a:lnTo>
                    <a:pt x="357" y="52"/>
                  </a:lnTo>
                  <a:lnTo>
                    <a:pt x="357" y="52"/>
                  </a:lnTo>
                  <a:lnTo>
                    <a:pt x="354" y="52"/>
                  </a:lnTo>
                  <a:lnTo>
                    <a:pt x="354" y="52"/>
                  </a:lnTo>
                  <a:lnTo>
                    <a:pt x="354" y="52"/>
                  </a:lnTo>
                  <a:lnTo>
                    <a:pt x="352" y="52"/>
                  </a:lnTo>
                  <a:lnTo>
                    <a:pt x="352" y="50"/>
                  </a:lnTo>
                  <a:lnTo>
                    <a:pt x="352" y="50"/>
                  </a:lnTo>
                  <a:lnTo>
                    <a:pt x="352" y="50"/>
                  </a:lnTo>
                  <a:lnTo>
                    <a:pt x="352" y="47"/>
                  </a:lnTo>
                  <a:lnTo>
                    <a:pt x="352" y="47"/>
                  </a:lnTo>
                  <a:lnTo>
                    <a:pt x="350" y="45"/>
                  </a:lnTo>
                  <a:lnTo>
                    <a:pt x="350" y="45"/>
                  </a:lnTo>
                  <a:lnTo>
                    <a:pt x="350" y="45"/>
                  </a:lnTo>
                  <a:lnTo>
                    <a:pt x="347" y="45"/>
                  </a:lnTo>
                  <a:lnTo>
                    <a:pt x="347" y="45"/>
                  </a:lnTo>
                  <a:lnTo>
                    <a:pt x="350" y="45"/>
                  </a:lnTo>
                  <a:lnTo>
                    <a:pt x="347" y="45"/>
                  </a:lnTo>
                  <a:lnTo>
                    <a:pt x="347" y="45"/>
                  </a:lnTo>
                  <a:lnTo>
                    <a:pt x="347" y="45"/>
                  </a:lnTo>
                  <a:lnTo>
                    <a:pt x="347" y="45"/>
                  </a:lnTo>
                  <a:lnTo>
                    <a:pt x="347" y="47"/>
                  </a:lnTo>
                  <a:lnTo>
                    <a:pt x="345" y="47"/>
                  </a:lnTo>
                  <a:lnTo>
                    <a:pt x="345" y="47"/>
                  </a:lnTo>
                  <a:lnTo>
                    <a:pt x="345" y="47"/>
                  </a:lnTo>
                  <a:lnTo>
                    <a:pt x="345" y="47"/>
                  </a:lnTo>
                  <a:lnTo>
                    <a:pt x="345" y="47"/>
                  </a:lnTo>
                  <a:lnTo>
                    <a:pt x="345" y="47"/>
                  </a:lnTo>
                  <a:lnTo>
                    <a:pt x="345" y="47"/>
                  </a:lnTo>
                  <a:lnTo>
                    <a:pt x="345" y="45"/>
                  </a:lnTo>
                  <a:lnTo>
                    <a:pt x="345" y="45"/>
                  </a:lnTo>
                  <a:lnTo>
                    <a:pt x="345" y="45"/>
                  </a:lnTo>
                  <a:lnTo>
                    <a:pt x="345" y="43"/>
                  </a:lnTo>
                  <a:lnTo>
                    <a:pt x="345" y="43"/>
                  </a:lnTo>
                  <a:lnTo>
                    <a:pt x="345" y="43"/>
                  </a:lnTo>
                  <a:lnTo>
                    <a:pt x="343" y="40"/>
                  </a:lnTo>
                  <a:lnTo>
                    <a:pt x="343" y="40"/>
                  </a:lnTo>
                  <a:lnTo>
                    <a:pt x="340" y="38"/>
                  </a:lnTo>
                  <a:lnTo>
                    <a:pt x="340" y="38"/>
                  </a:lnTo>
                  <a:lnTo>
                    <a:pt x="340" y="40"/>
                  </a:lnTo>
                  <a:lnTo>
                    <a:pt x="340" y="40"/>
                  </a:lnTo>
                  <a:lnTo>
                    <a:pt x="340" y="38"/>
                  </a:lnTo>
                  <a:lnTo>
                    <a:pt x="338" y="38"/>
                  </a:lnTo>
                  <a:lnTo>
                    <a:pt x="340" y="38"/>
                  </a:lnTo>
                  <a:lnTo>
                    <a:pt x="340" y="38"/>
                  </a:lnTo>
                  <a:lnTo>
                    <a:pt x="340" y="36"/>
                  </a:lnTo>
                  <a:lnTo>
                    <a:pt x="340" y="36"/>
                  </a:lnTo>
                  <a:lnTo>
                    <a:pt x="340" y="31"/>
                  </a:lnTo>
                  <a:lnTo>
                    <a:pt x="340" y="31"/>
                  </a:lnTo>
                  <a:lnTo>
                    <a:pt x="340" y="31"/>
                  </a:lnTo>
                  <a:lnTo>
                    <a:pt x="340" y="33"/>
                  </a:lnTo>
                  <a:lnTo>
                    <a:pt x="340" y="33"/>
                  </a:lnTo>
                  <a:lnTo>
                    <a:pt x="340" y="33"/>
                  </a:lnTo>
                  <a:lnTo>
                    <a:pt x="340" y="33"/>
                  </a:lnTo>
                  <a:lnTo>
                    <a:pt x="340" y="31"/>
                  </a:lnTo>
                  <a:lnTo>
                    <a:pt x="340" y="31"/>
                  </a:lnTo>
                  <a:lnTo>
                    <a:pt x="338" y="26"/>
                  </a:lnTo>
                  <a:lnTo>
                    <a:pt x="338" y="28"/>
                  </a:lnTo>
                  <a:lnTo>
                    <a:pt x="338" y="28"/>
                  </a:lnTo>
                  <a:lnTo>
                    <a:pt x="336" y="26"/>
                  </a:lnTo>
                  <a:lnTo>
                    <a:pt x="336" y="26"/>
                  </a:lnTo>
                  <a:lnTo>
                    <a:pt x="336" y="26"/>
                  </a:lnTo>
                  <a:lnTo>
                    <a:pt x="336" y="26"/>
                  </a:lnTo>
                  <a:lnTo>
                    <a:pt x="338" y="26"/>
                  </a:lnTo>
                  <a:lnTo>
                    <a:pt x="338" y="26"/>
                  </a:lnTo>
                  <a:lnTo>
                    <a:pt x="338" y="26"/>
                  </a:lnTo>
                  <a:lnTo>
                    <a:pt x="338" y="26"/>
                  </a:lnTo>
                  <a:lnTo>
                    <a:pt x="338" y="24"/>
                  </a:lnTo>
                  <a:lnTo>
                    <a:pt x="338" y="24"/>
                  </a:lnTo>
                  <a:lnTo>
                    <a:pt x="336" y="24"/>
                  </a:lnTo>
                  <a:lnTo>
                    <a:pt x="336" y="24"/>
                  </a:lnTo>
                  <a:lnTo>
                    <a:pt x="336" y="24"/>
                  </a:lnTo>
                  <a:lnTo>
                    <a:pt x="336" y="24"/>
                  </a:lnTo>
                  <a:lnTo>
                    <a:pt x="333" y="24"/>
                  </a:lnTo>
                  <a:lnTo>
                    <a:pt x="333" y="24"/>
                  </a:lnTo>
                  <a:lnTo>
                    <a:pt x="333" y="24"/>
                  </a:lnTo>
                  <a:lnTo>
                    <a:pt x="333" y="24"/>
                  </a:lnTo>
                  <a:lnTo>
                    <a:pt x="333" y="21"/>
                  </a:lnTo>
                  <a:lnTo>
                    <a:pt x="333" y="21"/>
                  </a:lnTo>
                  <a:lnTo>
                    <a:pt x="331" y="21"/>
                  </a:lnTo>
                  <a:lnTo>
                    <a:pt x="331" y="19"/>
                  </a:lnTo>
                  <a:lnTo>
                    <a:pt x="331" y="19"/>
                  </a:lnTo>
                  <a:lnTo>
                    <a:pt x="331" y="19"/>
                  </a:lnTo>
                  <a:lnTo>
                    <a:pt x="331" y="17"/>
                  </a:lnTo>
                  <a:lnTo>
                    <a:pt x="328" y="17"/>
                  </a:lnTo>
                  <a:lnTo>
                    <a:pt x="328" y="17"/>
                  </a:lnTo>
                  <a:lnTo>
                    <a:pt x="328" y="17"/>
                  </a:lnTo>
                  <a:lnTo>
                    <a:pt x="328" y="19"/>
                  </a:lnTo>
                  <a:lnTo>
                    <a:pt x="328" y="19"/>
                  </a:lnTo>
                  <a:lnTo>
                    <a:pt x="328" y="19"/>
                  </a:lnTo>
                  <a:lnTo>
                    <a:pt x="328" y="19"/>
                  </a:lnTo>
                  <a:lnTo>
                    <a:pt x="326" y="19"/>
                  </a:lnTo>
                  <a:lnTo>
                    <a:pt x="326" y="19"/>
                  </a:lnTo>
                  <a:lnTo>
                    <a:pt x="326" y="19"/>
                  </a:lnTo>
                  <a:lnTo>
                    <a:pt x="326" y="19"/>
                  </a:lnTo>
                  <a:lnTo>
                    <a:pt x="326" y="19"/>
                  </a:lnTo>
                  <a:lnTo>
                    <a:pt x="326" y="19"/>
                  </a:lnTo>
                  <a:lnTo>
                    <a:pt x="326" y="17"/>
                  </a:lnTo>
                  <a:lnTo>
                    <a:pt x="326" y="19"/>
                  </a:lnTo>
                  <a:lnTo>
                    <a:pt x="324" y="19"/>
                  </a:lnTo>
                  <a:lnTo>
                    <a:pt x="324" y="19"/>
                  </a:lnTo>
                  <a:lnTo>
                    <a:pt x="324" y="19"/>
                  </a:lnTo>
                  <a:lnTo>
                    <a:pt x="324" y="19"/>
                  </a:lnTo>
                  <a:lnTo>
                    <a:pt x="324" y="19"/>
                  </a:lnTo>
                  <a:lnTo>
                    <a:pt x="324" y="19"/>
                  </a:lnTo>
                  <a:lnTo>
                    <a:pt x="324" y="17"/>
                  </a:lnTo>
                  <a:lnTo>
                    <a:pt x="324" y="17"/>
                  </a:lnTo>
                  <a:lnTo>
                    <a:pt x="324" y="17"/>
                  </a:lnTo>
                  <a:lnTo>
                    <a:pt x="324" y="17"/>
                  </a:lnTo>
                  <a:lnTo>
                    <a:pt x="321" y="17"/>
                  </a:lnTo>
                  <a:lnTo>
                    <a:pt x="321" y="17"/>
                  </a:lnTo>
                  <a:lnTo>
                    <a:pt x="321" y="14"/>
                  </a:lnTo>
                  <a:lnTo>
                    <a:pt x="321" y="14"/>
                  </a:lnTo>
                  <a:lnTo>
                    <a:pt x="321" y="14"/>
                  </a:lnTo>
                  <a:lnTo>
                    <a:pt x="321" y="12"/>
                  </a:lnTo>
                  <a:lnTo>
                    <a:pt x="321" y="12"/>
                  </a:lnTo>
                  <a:lnTo>
                    <a:pt x="324" y="12"/>
                  </a:lnTo>
                  <a:lnTo>
                    <a:pt x="324" y="12"/>
                  </a:lnTo>
                  <a:lnTo>
                    <a:pt x="324" y="12"/>
                  </a:lnTo>
                  <a:lnTo>
                    <a:pt x="324" y="12"/>
                  </a:lnTo>
                  <a:lnTo>
                    <a:pt x="324" y="14"/>
                  </a:lnTo>
                  <a:lnTo>
                    <a:pt x="326" y="14"/>
                  </a:lnTo>
                  <a:lnTo>
                    <a:pt x="326" y="14"/>
                  </a:lnTo>
                  <a:lnTo>
                    <a:pt x="326" y="12"/>
                  </a:lnTo>
                  <a:lnTo>
                    <a:pt x="326" y="12"/>
                  </a:lnTo>
                  <a:lnTo>
                    <a:pt x="326" y="12"/>
                  </a:lnTo>
                  <a:lnTo>
                    <a:pt x="328" y="14"/>
                  </a:lnTo>
                  <a:lnTo>
                    <a:pt x="328" y="14"/>
                  </a:lnTo>
                  <a:lnTo>
                    <a:pt x="328" y="14"/>
                  </a:lnTo>
                  <a:lnTo>
                    <a:pt x="328" y="12"/>
                  </a:lnTo>
                  <a:lnTo>
                    <a:pt x="328" y="9"/>
                  </a:lnTo>
                  <a:lnTo>
                    <a:pt x="328" y="9"/>
                  </a:lnTo>
                  <a:lnTo>
                    <a:pt x="328" y="7"/>
                  </a:lnTo>
                  <a:lnTo>
                    <a:pt x="326" y="7"/>
                  </a:lnTo>
                  <a:lnTo>
                    <a:pt x="326" y="5"/>
                  </a:lnTo>
                  <a:lnTo>
                    <a:pt x="326" y="5"/>
                  </a:lnTo>
                  <a:lnTo>
                    <a:pt x="326" y="2"/>
                  </a:lnTo>
                  <a:lnTo>
                    <a:pt x="324" y="2"/>
                  </a:lnTo>
                  <a:lnTo>
                    <a:pt x="324" y="0"/>
                  </a:lnTo>
                  <a:lnTo>
                    <a:pt x="324" y="0"/>
                  </a:lnTo>
                  <a:lnTo>
                    <a:pt x="321" y="2"/>
                  </a:lnTo>
                  <a:lnTo>
                    <a:pt x="321" y="2"/>
                  </a:lnTo>
                  <a:lnTo>
                    <a:pt x="321" y="2"/>
                  </a:lnTo>
                  <a:lnTo>
                    <a:pt x="321" y="5"/>
                  </a:lnTo>
                  <a:lnTo>
                    <a:pt x="321" y="5"/>
                  </a:lnTo>
                  <a:lnTo>
                    <a:pt x="321" y="5"/>
                  </a:lnTo>
                  <a:lnTo>
                    <a:pt x="321" y="5"/>
                  </a:lnTo>
                  <a:lnTo>
                    <a:pt x="319" y="5"/>
                  </a:lnTo>
                  <a:lnTo>
                    <a:pt x="319" y="5"/>
                  </a:lnTo>
                  <a:lnTo>
                    <a:pt x="319" y="5"/>
                  </a:lnTo>
                  <a:lnTo>
                    <a:pt x="319" y="5"/>
                  </a:lnTo>
                  <a:lnTo>
                    <a:pt x="319" y="7"/>
                  </a:lnTo>
                  <a:lnTo>
                    <a:pt x="319" y="7"/>
                  </a:lnTo>
                  <a:lnTo>
                    <a:pt x="321" y="7"/>
                  </a:lnTo>
                  <a:lnTo>
                    <a:pt x="321" y="9"/>
                  </a:lnTo>
                  <a:lnTo>
                    <a:pt x="321" y="9"/>
                  </a:lnTo>
                  <a:lnTo>
                    <a:pt x="321" y="9"/>
                  </a:lnTo>
                  <a:lnTo>
                    <a:pt x="321" y="9"/>
                  </a:lnTo>
                  <a:lnTo>
                    <a:pt x="319" y="7"/>
                  </a:lnTo>
                  <a:lnTo>
                    <a:pt x="317" y="7"/>
                  </a:lnTo>
                  <a:lnTo>
                    <a:pt x="317" y="7"/>
                  </a:lnTo>
                  <a:lnTo>
                    <a:pt x="314" y="7"/>
                  </a:lnTo>
                  <a:lnTo>
                    <a:pt x="314" y="9"/>
                  </a:lnTo>
                  <a:lnTo>
                    <a:pt x="317" y="9"/>
                  </a:lnTo>
                  <a:lnTo>
                    <a:pt x="317" y="9"/>
                  </a:lnTo>
                  <a:lnTo>
                    <a:pt x="317" y="9"/>
                  </a:lnTo>
                  <a:lnTo>
                    <a:pt x="317" y="9"/>
                  </a:lnTo>
                  <a:lnTo>
                    <a:pt x="317" y="9"/>
                  </a:lnTo>
                  <a:lnTo>
                    <a:pt x="317" y="9"/>
                  </a:lnTo>
                  <a:lnTo>
                    <a:pt x="319" y="9"/>
                  </a:lnTo>
                  <a:lnTo>
                    <a:pt x="319" y="9"/>
                  </a:lnTo>
                  <a:lnTo>
                    <a:pt x="319" y="9"/>
                  </a:lnTo>
                  <a:lnTo>
                    <a:pt x="319" y="12"/>
                  </a:lnTo>
                  <a:lnTo>
                    <a:pt x="319" y="12"/>
                  </a:lnTo>
                  <a:lnTo>
                    <a:pt x="319" y="12"/>
                  </a:lnTo>
                  <a:lnTo>
                    <a:pt x="319" y="12"/>
                  </a:lnTo>
                  <a:lnTo>
                    <a:pt x="319" y="12"/>
                  </a:lnTo>
                  <a:lnTo>
                    <a:pt x="319" y="12"/>
                  </a:lnTo>
                  <a:lnTo>
                    <a:pt x="319" y="12"/>
                  </a:lnTo>
                  <a:lnTo>
                    <a:pt x="317" y="14"/>
                  </a:lnTo>
                  <a:lnTo>
                    <a:pt x="317" y="14"/>
                  </a:lnTo>
                  <a:lnTo>
                    <a:pt x="317" y="14"/>
                  </a:lnTo>
                  <a:lnTo>
                    <a:pt x="319" y="14"/>
                  </a:lnTo>
                  <a:lnTo>
                    <a:pt x="319" y="17"/>
                  </a:lnTo>
                  <a:lnTo>
                    <a:pt x="317" y="17"/>
                  </a:lnTo>
                  <a:lnTo>
                    <a:pt x="317" y="17"/>
                  </a:lnTo>
                  <a:lnTo>
                    <a:pt x="317" y="17"/>
                  </a:lnTo>
                  <a:lnTo>
                    <a:pt x="314" y="17"/>
                  </a:lnTo>
                  <a:lnTo>
                    <a:pt x="314" y="17"/>
                  </a:lnTo>
                  <a:lnTo>
                    <a:pt x="314" y="19"/>
                  </a:lnTo>
                  <a:lnTo>
                    <a:pt x="314" y="19"/>
                  </a:lnTo>
                  <a:lnTo>
                    <a:pt x="312" y="19"/>
                  </a:lnTo>
                  <a:lnTo>
                    <a:pt x="312" y="19"/>
                  </a:lnTo>
                  <a:lnTo>
                    <a:pt x="312" y="19"/>
                  </a:lnTo>
                  <a:lnTo>
                    <a:pt x="309" y="21"/>
                  </a:lnTo>
                  <a:lnTo>
                    <a:pt x="309" y="21"/>
                  </a:lnTo>
                  <a:lnTo>
                    <a:pt x="309" y="21"/>
                  </a:lnTo>
                  <a:lnTo>
                    <a:pt x="309" y="21"/>
                  </a:lnTo>
                  <a:lnTo>
                    <a:pt x="307" y="21"/>
                  </a:lnTo>
                  <a:lnTo>
                    <a:pt x="307" y="24"/>
                  </a:lnTo>
                  <a:lnTo>
                    <a:pt x="307" y="24"/>
                  </a:lnTo>
                  <a:lnTo>
                    <a:pt x="307" y="24"/>
                  </a:lnTo>
                  <a:lnTo>
                    <a:pt x="307" y="24"/>
                  </a:lnTo>
                  <a:lnTo>
                    <a:pt x="307" y="26"/>
                  </a:lnTo>
                  <a:lnTo>
                    <a:pt x="307" y="26"/>
                  </a:lnTo>
                  <a:lnTo>
                    <a:pt x="307" y="28"/>
                  </a:lnTo>
                  <a:lnTo>
                    <a:pt x="307" y="28"/>
                  </a:lnTo>
                  <a:lnTo>
                    <a:pt x="307" y="31"/>
                  </a:lnTo>
                  <a:lnTo>
                    <a:pt x="305" y="31"/>
                  </a:lnTo>
                  <a:lnTo>
                    <a:pt x="305" y="31"/>
                  </a:lnTo>
                  <a:lnTo>
                    <a:pt x="305" y="31"/>
                  </a:lnTo>
                  <a:lnTo>
                    <a:pt x="302" y="26"/>
                  </a:lnTo>
                  <a:lnTo>
                    <a:pt x="300" y="26"/>
                  </a:lnTo>
                  <a:lnTo>
                    <a:pt x="300" y="26"/>
                  </a:lnTo>
                  <a:lnTo>
                    <a:pt x="298" y="26"/>
                  </a:lnTo>
                  <a:lnTo>
                    <a:pt x="298" y="26"/>
                  </a:lnTo>
                  <a:lnTo>
                    <a:pt x="298" y="26"/>
                  </a:lnTo>
                  <a:lnTo>
                    <a:pt x="295" y="26"/>
                  </a:lnTo>
                  <a:lnTo>
                    <a:pt x="295" y="26"/>
                  </a:lnTo>
                  <a:lnTo>
                    <a:pt x="295" y="28"/>
                  </a:lnTo>
                  <a:lnTo>
                    <a:pt x="298" y="28"/>
                  </a:lnTo>
                  <a:lnTo>
                    <a:pt x="298" y="28"/>
                  </a:lnTo>
                  <a:lnTo>
                    <a:pt x="298" y="28"/>
                  </a:lnTo>
                  <a:lnTo>
                    <a:pt x="298" y="31"/>
                  </a:lnTo>
                  <a:lnTo>
                    <a:pt x="300" y="31"/>
                  </a:lnTo>
                  <a:lnTo>
                    <a:pt x="300" y="33"/>
                  </a:lnTo>
                  <a:lnTo>
                    <a:pt x="300" y="36"/>
                  </a:lnTo>
                  <a:lnTo>
                    <a:pt x="300" y="33"/>
                  </a:lnTo>
                  <a:lnTo>
                    <a:pt x="302" y="33"/>
                  </a:lnTo>
                  <a:lnTo>
                    <a:pt x="302" y="33"/>
                  </a:lnTo>
                  <a:lnTo>
                    <a:pt x="302" y="36"/>
                  </a:lnTo>
                  <a:lnTo>
                    <a:pt x="302" y="36"/>
                  </a:lnTo>
                  <a:lnTo>
                    <a:pt x="302" y="36"/>
                  </a:lnTo>
                  <a:lnTo>
                    <a:pt x="302" y="36"/>
                  </a:lnTo>
                  <a:lnTo>
                    <a:pt x="302" y="38"/>
                  </a:lnTo>
                  <a:lnTo>
                    <a:pt x="302" y="38"/>
                  </a:lnTo>
                  <a:lnTo>
                    <a:pt x="302" y="38"/>
                  </a:lnTo>
                  <a:lnTo>
                    <a:pt x="302" y="38"/>
                  </a:lnTo>
                  <a:lnTo>
                    <a:pt x="302" y="38"/>
                  </a:lnTo>
                  <a:lnTo>
                    <a:pt x="302" y="38"/>
                  </a:lnTo>
                  <a:lnTo>
                    <a:pt x="302" y="40"/>
                  </a:lnTo>
                  <a:lnTo>
                    <a:pt x="302" y="40"/>
                  </a:lnTo>
                  <a:lnTo>
                    <a:pt x="302" y="40"/>
                  </a:lnTo>
                  <a:lnTo>
                    <a:pt x="302" y="40"/>
                  </a:lnTo>
                  <a:lnTo>
                    <a:pt x="305" y="40"/>
                  </a:lnTo>
                  <a:lnTo>
                    <a:pt x="305" y="43"/>
                  </a:lnTo>
                  <a:lnTo>
                    <a:pt x="305" y="45"/>
                  </a:lnTo>
                  <a:lnTo>
                    <a:pt x="305" y="45"/>
                  </a:lnTo>
                  <a:lnTo>
                    <a:pt x="305" y="45"/>
                  </a:lnTo>
                  <a:lnTo>
                    <a:pt x="305" y="45"/>
                  </a:lnTo>
                  <a:lnTo>
                    <a:pt x="307" y="47"/>
                  </a:lnTo>
                  <a:lnTo>
                    <a:pt x="307" y="47"/>
                  </a:lnTo>
                  <a:lnTo>
                    <a:pt x="307" y="50"/>
                  </a:lnTo>
                  <a:lnTo>
                    <a:pt x="305" y="52"/>
                  </a:lnTo>
                  <a:lnTo>
                    <a:pt x="305" y="54"/>
                  </a:lnTo>
                  <a:lnTo>
                    <a:pt x="305" y="54"/>
                  </a:lnTo>
                  <a:lnTo>
                    <a:pt x="305" y="54"/>
                  </a:lnTo>
                  <a:lnTo>
                    <a:pt x="305" y="57"/>
                  </a:lnTo>
                  <a:lnTo>
                    <a:pt x="305" y="57"/>
                  </a:lnTo>
                  <a:lnTo>
                    <a:pt x="302" y="57"/>
                  </a:lnTo>
                  <a:lnTo>
                    <a:pt x="302" y="59"/>
                  </a:lnTo>
                  <a:lnTo>
                    <a:pt x="302" y="59"/>
                  </a:lnTo>
                  <a:lnTo>
                    <a:pt x="302" y="62"/>
                  </a:lnTo>
                  <a:lnTo>
                    <a:pt x="300" y="62"/>
                  </a:lnTo>
                  <a:lnTo>
                    <a:pt x="300" y="66"/>
                  </a:lnTo>
                  <a:lnTo>
                    <a:pt x="300" y="69"/>
                  </a:lnTo>
                  <a:lnTo>
                    <a:pt x="300" y="69"/>
                  </a:lnTo>
                  <a:lnTo>
                    <a:pt x="300" y="71"/>
                  </a:lnTo>
                  <a:lnTo>
                    <a:pt x="300" y="71"/>
                  </a:lnTo>
                  <a:lnTo>
                    <a:pt x="300" y="73"/>
                  </a:lnTo>
                  <a:lnTo>
                    <a:pt x="298" y="76"/>
                  </a:lnTo>
                  <a:lnTo>
                    <a:pt x="298" y="76"/>
                  </a:lnTo>
                  <a:lnTo>
                    <a:pt x="298" y="78"/>
                  </a:lnTo>
                  <a:lnTo>
                    <a:pt x="298" y="78"/>
                  </a:lnTo>
                  <a:lnTo>
                    <a:pt x="295" y="80"/>
                  </a:lnTo>
                  <a:lnTo>
                    <a:pt x="293" y="83"/>
                  </a:lnTo>
                  <a:lnTo>
                    <a:pt x="291" y="83"/>
                  </a:lnTo>
                  <a:lnTo>
                    <a:pt x="291" y="83"/>
                  </a:lnTo>
                  <a:lnTo>
                    <a:pt x="291" y="83"/>
                  </a:lnTo>
                  <a:lnTo>
                    <a:pt x="291" y="83"/>
                  </a:lnTo>
                  <a:lnTo>
                    <a:pt x="288" y="83"/>
                  </a:lnTo>
                  <a:lnTo>
                    <a:pt x="288" y="83"/>
                  </a:lnTo>
                  <a:lnTo>
                    <a:pt x="288" y="83"/>
                  </a:lnTo>
                  <a:lnTo>
                    <a:pt x="288" y="83"/>
                  </a:lnTo>
                  <a:lnTo>
                    <a:pt x="283" y="80"/>
                  </a:lnTo>
                  <a:lnTo>
                    <a:pt x="283" y="80"/>
                  </a:lnTo>
                  <a:lnTo>
                    <a:pt x="283" y="80"/>
                  </a:lnTo>
                  <a:lnTo>
                    <a:pt x="283" y="78"/>
                  </a:lnTo>
                  <a:lnTo>
                    <a:pt x="283" y="78"/>
                  </a:lnTo>
                  <a:lnTo>
                    <a:pt x="281" y="78"/>
                  </a:lnTo>
                  <a:lnTo>
                    <a:pt x="281" y="78"/>
                  </a:lnTo>
                  <a:lnTo>
                    <a:pt x="281" y="80"/>
                  </a:lnTo>
                  <a:lnTo>
                    <a:pt x="281" y="80"/>
                  </a:lnTo>
                  <a:lnTo>
                    <a:pt x="281" y="80"/>
                  </a:lnTo>
                  <a:lnTo>
                    <a:pt x="281" y="80"/>
                  </a:lnTo>
                  <a:lnTo>
                    <a:pt x="283" y="83"/>
                  </a:lnTo>
                  <a:lnTo>
                    <a:pt x="283" y="85"/>
                  </a:lnTo>
                  <a:lnTo>
                    <a:pt x="283" y="85"/>
                  </a:lnTo>
                  <a:lnTo>
                    <a:pt x="283" y="88"/>
                  </a:lnTo>
                  <a:lnTo>
                    <a:pt x="283" y="88"/>
                  </a:lnTo>
                  <a:lnTo>
                    <a:pt x="283" y="85"/>
                  </a:lnTo>
                  <a:lnTo>
                    <a:pt x="281" y="85"/>
                  </a:lnTo>
                  <a:lnTo>
                    <a:pt x="281" y="85"/>
                  </a:lnTo>
                  <a:lnTo>
                    <a:pt x="281" y="85"/>
                  </a:lnTo>
                  <a:lnTo>
                    <a:pt x="281" y="88"/>
                  </a:lnTo>
                  <a:lnTo>
                    <a:pt x="281" y="85"/>
                  </a:lnTo>
                  <a:lnTo>
                    <a:pt x="281" y="85"/>
                  </a:lnTo>
                  <a:lnTo>
                    <a:pt x="279" y="88"/>
                  </a:lnTo>
                  <a:lnTo>
                    <a:pt x="279" y="88"/>
                  </a:lnTo>
                  <a:lnTo>
                    <a:pt x="279" y="88"/>
                  </a:lnTo>
                  <a:lnTo>
                    <a:pt x="276" y="88"/>
                  </a:lnTo>
                  <a:lnTo>
                    <a:pt x="276" y="90"/>
                  </a:lnTo>
                  <a:lnTo>
                    <a:pt x="276" y="90"/>
                  </a:lnTo>
                  <a:lnTo>
                    <a:pt x="274" y="88"/>
                  </a:lnTo>
                  <a:lnTo>
                    <a:pt x="274" y="88"/>
                  </a:lnTo>
                  <a:lnTo>
                    <a:pt x="274" y="88"/>
                  </a:lnTo>
                  <a:lnTo>
                    <a:pt x="274" y="90"/>
                  </a:lnTo>
                  <a:lnTo>
                    <a:pt x="274" y="90"/>
                  </a:lnTo>
                  <a:lnTo>
                    <a:pt x="274" y="92"/>
                  </a:lnTo>
                  <a:lnTo>
                    <a:pt x="274" y="92"/>
                  </a:lnTo>
                  <a:lnTo>
                    <a:pt x="274" y="95"/>
                  </a:lnTo>
                  <a:lnTo>
                    <a:pt x="274" y="97"/>
                  </a:lnTo>
                  <a:lnTo>
                    <a:pt x="274" y="97"/>
                  </a:lnTo>
                  <a:lnTo>
                    <a:pt x="274" y="99"/>
                  </a:lnTo>
                  <a:lnTo>
                    <a:pt x="274" y="102"/>
                  </a:lnTo>
                  <a:lnTo>
                    <a:pt x="272" y="102"/>
                  </a:lnTo>
                  <a:lnTo>
                    <a:pt x="269" y="102"/>
                  </a:lnTo>
                  <a:lnTo>
                    <a:pt x="269" y="102"/>
                  </a:lnTo>
                  <a:lnTo>
                    <a:pt x="267" y="102"/>
                  </a:lnTo>
                  <a:lnTo>
                    <a:pt x="267" y="99"/>
                  </a:lnTo>
                  <a:lnTo>
                    <a:pt x="265" y="99"/>
                  </a:lnTo>
                  <a:lnTo>
                    <a:pt x="267" y="99"/>
                  </a:lnTo>
                  <a:lnTo>
                    <a:pt x="267" y="97"/>
                  </a:lnTo>
                  <a:lnTo>
                    <a:pt x="265" y="97"/>
                  </a:lnTo>
                  <a:lnTo>
                    <a:pt x="265" y="97"/>
                  </a:lnTo>
                  <a:lnTo>
                    <a:pt x="265" y="97"/>
                  </a:lnTo>
                  <a:lnTo>
                    <a:pt x="265" y="97"/>
                  </a:lnTo>
                  <a:lnTo>
                    <a:pt x="265" y="95"/>
                  </a:lnTo>
                  <a:lnTo>
                    <a:pt x="265" y="92"/>
                  </a:lnTo>
                  <a:lnTo>
                    <a:pt x="265" y="92"/>
                  </a:lnTo>
                  <a:lnTo>
                    <a:pt x="262" y="90"/>
                  </a:lnTo>
                  <a:lnTo>
                    <a:pt x="262" y="90"/>
                  </a:lnTo>
                  <a:lnTo>
                    <a:pt x="260" y="90"/>
                  </a:lnTo>
                  <a:lnTo>
                    <a:pt x="260" y="90"/>
                  </a:lnTo>
                  <a:lnTo>
                    <a:pt x="260" y="88"/>
                  </a:lnTo>
                  <a:lnTo>
                    <a:pt x="260" y="88"/>
                  </a:lnTo>
                  <a:lnTo>
                    <a:pt x="260" y="88"/>
                  </a:lnTo>
                  <a:lnTo>
                    <a:pt x="257" y="88"/>
                  </a:lnTo>
                  <a:lnTo>
                    <a:pt x="257" y="88"/>
                  </a:lnTo>
                  <a:lnTo>
                    <a:pt x="257" y="88"/>
                  </a:lnTo>
                  <a:lnTo>
                    <a:pt x="257" y="88"/>
                  </a:lnTo>
                  <a:lnTo>
                    <a:pt x="257" y="88"/>
                  </a:lnTo>
                  <a:lnTo>
                    <a:pt x="257" y="90"/>
                  </a:lnTo>
                  <a:lnTo>
                    <a:pt x="257" y="90"/>
                  </a:lnTo>
                  <a:lnTo>
                    <a:pt x="257" y="90"/>
                  </a:lnTo>
                  <a:lnTo>
                    <a:pt x="255" y="90"/>
                  </a:lnTo>
                  <a:lnTo>
                    <a:pt x="255" y="90"/>
                  </a:lnTo>
                  <a:lnTo>
                    <a:pt x="255" y="88"/>
                  </a:lnTo>
                  <a:lnTo>
                    <a:pt x="255" y="88"/>
                  </a:lnTo>
                  <a:lnTo>
                    <a:pt x="255" y="88"/>
                  </a:lnTo>
                  <a:lnTo>
                    <a:pt x="255" y="88"/>
                  </a:lnTo>
                  <a:lnTo>
                    <a:pt x="255" y="88"/>
                  </a:lnTo>
                  <a:lnTo>
                    <a:pt x="255" y="88"/>
                  </a:lnTo>
                  <a:lnTo>
                    <a:pt x="255" y="88"/>
                  </a:lnTo>
                  <a:lnTo>
                    <a:pt x="255" y="88"/>
                  </a:lnTo>
                  <a:lnTo>
                    <a:pt x="255" y="85"/>
                  </a:lnTo>
                  <a:lnTo>
                    <a:pt x="255" y="85"/>
                  </a:lnTo>
                  <a:lnTo>
                    <a:pt x="255" y="85"/>
                  </a:lnTo>
                  <a:lnTo>
                    <a:pt x="253" y="88"/>
                  </a:lnTo>
                  <a:lnTo>
                    <a:pt x="253" y="90"/>
                  </a:lnTo>
                  <a:lnTo>
                    <a:pt x="253" y="90"/>
                  </a:lnTo>
                  <a:lnTo>
                    <a:pt x="253" y="90"/>
                  </a:lnTo>
                  <a:lnTo>
                    <a:pt x="250" y="90"/>
                  </a:lnTo>
                  <a:lnTo>
                    <a:pt x="250" y="90"/>
                  </a:lnTo>
                  <a:lnTo>
                    <a:pt x="250" y="92"/>
                  </a:lnTo>
                  <a:lnTo>
                    <a:pt x="250" y="95"/>
                  </a:lnTo>
                  <a:lnTo>
                    <a:pt x="250" y="95"/>
                  </a:lnTo>
                  <a:lnTo>
                    <a:pt x="250" y="95"/>
                  </a:lnTo>
                  <a:lnTo>
                    <a:pt x="250" y="97"/>
                  </a:lnTo>
                  <a:lnTo>
                    <a:pt x="253" y="97"/>
                  </a:lnTo>
                  <a:lnTo>
                    <a:pt x="250" y="97"/>
                  </a:lnTo>
                  <a:lnTo>
                    <a:pt x="248" y="102"/>
                  </a:lnTo>
                  <a:lnTo>
                    <a:pt x="250" y="104"/>
                  </a:lnTo>
                  <a:lnTo>
                    <a:pt x="250" y="107"/>
                  </a:lnTo>
                  <a:lnTo>
                    <a:pt x="253" y="109"/>
                  </a:lnTo>
                  <a:lnTo>
                    <a:pt x="253" y="109"/>
                  </a:lnTo>
                  <a:lnTo>
                    <a:pt x="257" y="111"/>
                  </a:lnTo>
                  <a:lnTo>
                    <a:pt x="257" y="111"/>
                  </a:lnTo>
                  <a:lnTo>
                    <a:pt x="253" y="114"/>
                  </a:lnTo>
                  <a:lnTo>
                    <a:pt x="255" y="116"/>
                  </a:lnTo>
                  <a:lnTo>
                    <a:pt x="255" y="116"/>
                  </a:lnTo>
                  <a:lnTo>
                    <a:pt x="257" y="116"/>
                  </a:lnTo>
                  <a:lnTo>
                    <a:pt x="257" y="118"/>
                  </a:lnTo>
                  <a:lnTo>
                    <a:pt x="257" y="118"/>
                  </a:lnTo>
                  <a:lnTo>
                    <a:pt x="257" y="121"/>
                  </a:lnTo>
                  <a:lnTo>
                    <a:pt x="257" y="121"/>
                  </a:lnTo>
                  <a:lnTo>
                    <a:pt x="257" y="123"/>
                  </a:lnTo>
                  <a:lnTo>
                    <a:pt x="255" y="125"/>
                  </a:lnTo>
                  <a:lnTo>
                    <a:pt x="255" y="125"/>
                  </a:lnTo>
                  <a:lnTo>
                    <a:pt x="257" y="125"/>
                  </a:lnTo>
                  <a:lnTo>
                    <a:pt x="257" y="125"/>
                  </a:lnTo>
                  <a:lnTo>
                    <a:pt x="257" y="128"/>
                  </a:lnTo>
                  <a:lnTo>
                    <a:pt x="257" y="128"/>
                  </a:lnTo>
                  <a:lnTo>
                    <a:pt x="257" y="128"/>
                  </a:lnTo>
                  <a:lnTo>
                    <a:pt x="255" y="128"/>
                  </a:lnTo>
                  <a:lnTo>
                    <a:pt x="255" y="128"/>
                  </a:lnTo>
                  <a:lnTo>
                    <a:pt x="255" y="128"/>
                  </a:lnTo>
                  <a:lnTo>
                    <a:pt x="255" y="130"/>
                  </a:lnTo>
                  <a:lnTo>
                    <a:pt x="255" y="130"/>
                  </a:lnTo>
                  <a:lnTo>
                    <a:pt x="255" y="130"/>
                  </a:lnTo>
                  <a:lnTo>
                    <a:pt x="255" y="130"/>
                  </a:lnTo>
                  <a:lnTo>
                    <a:pt x="255" y="130"/>
                  </a:lnTo>
                  <a:lnTo>
                    <a:pt x="255" y="130"/>
                  </a:lnTo>
                  <a:lnTo>
                    <a:pt x="255" y="128"/>
                  </a:lnTo>
                  <a:lnTo>
                    <a:pt x="255" y="128"/>
                  </a:lnTo>
                  <a:lnTo>
                    <a:pt x="255" y="125"/>
                  </a:lnTo>
                  <a:lnTo>
                    <a:pt x="255" y="123"/>
                  </a:lnTo>
                  <a:lnTo>
                    <a:pt x="255" y="123"/>
                  </a:lnTo>
                  <a:lnTo>
                    <a:pt x="255" y="121"/>
                  </a:lnTo>
                  <a:lnTo>
                    <a:pt x="257" y="121"/>
                  </a:lnTo>
                  <a:lnTo>
                    <a:pt x="255" y="121"/>
                  </a:lnTo>
                  <a:lnTo>
                    <a:pt x="255" y="121"/>
                  </a:lnTo>
                  <a:lnTo>
                    <a:pt x="255" y="121"/>
                  </a:lnTo>
                  <a:lnTo>
                    <a:pt x="255" y="121"/>
                  </a:lnTo>
                  <a:lnTo>
                    <a:pt x="255" y="118"/>
                  </a:lnTo>
                  <a:lnTo>
                    <a:pt x="253" y="118"/>
                  </a:lnTo>
                  <a:lnTo>
                    <a:pt x="250" y="118"/>
                  </a:lnTo>
                  <a:lnTo>
                    <a:pt x="250" y="118"/>
                  </a:lnTo>
                  <a:lnTo>
                    <a:pt x="253" y="118"/>
                  </a:lnTo>
                  <a:lnTo>
                    <a:pt x="253" y="121"/>
                  </a:lnTo>
                  <a:lnTo>
                    <a:pt x="253" y="121"/>
                  </a:lnTo>
                  <a:lnTo>
                    <a:pt x="253" y="123"/>
                  </a:lnTo>
                  <a:lnTo>
                    <a:pt x="253" y="123"/>
                  </a:lnTo>
                  <a:lnTo>
                    <a:pt x="253" y="125"/>
                  </a:lnTo>
                  <a:lnTo>
                    <a:pt x="253" y="125"/>
                  </a:lnTo>
                  <a:lnTo>
                    <a:pt x="253" y="125"/>
                  </a:lnTo>
                  <a:lnTo>
                    <a:pt x="253" y="125"/>
                  </a:lnTo>
                  <a:lnTo>
                    <a:pt x="250" y="125"/>
                  </a:lnTo>
                  <a:lnTo>
                    <a:pt x="250" y="125"/>
                  </a:lnTo>
                  <a:lnTo>
                    <a:pt x="248" y="125"/>
                  </a:lnTo>
                  <a:lnTo>
                    <a:pt x="246" y="125"/>
                  </a:lnTo>
                  <a:lnTo>
                    <a:pt x="243" y="125"/>
                  </a:lnTo>
                  <a:lnTo>
                    <a:pt x="243" y="125"/>
                  </a:lnTo>
                  <a:lnTo>
                    <a:pt x="243" y="125"/>
                  </a:lnTo>
                  <a:lnTo>
                    <a:pt x="243" y="128"/>
                  </a:lnTo>
                  <a:lnTo>
                    <a:pt x="243" y="128"/>
                  </a:lnTo>
                  <a:lnTo>
                    <a:pt x="243" y="130"/>
                  </a:lnTo>
                  <a:lnTo>
                    <a:pt x="241" y="130"/>
                  </a:lnTo>
                  <a:lnTo>
                    <a:pt x="241" y="130"/>
                  </a:lnTo>
                  <a:lnTo>
                    <a:pt x="241" y="133"/>
                  </a:lnTo>
                  <a:lnTo>
                    <a:pt x="239" y="135"/>
                  </a:lnTo>
                  <a:lnTo>
                    <a:pt x="239" y="137"/>
                  </a:lnTo>
                  <a:lnTo>
                    <a:pt x="239" y="137"/>
                  </a:lnTo>
                  <a:lnTo>
                    <a:pt x="241" y="137"/>
                  </a:lnTo>
                  <a:lnTo>
                    <a:pt x="241" y="137"/>
                  </a:lnTo>
                  <a:lnTo>
                    <a:pt x="241" y="137"/>
                  </a:lnTo>
                  <a:lnTo>
                    <a:pt x="241" y="140"/>
                  </a:lnTo>
                  <a:lnTo>
                    <a:pt x="241" y="140"/>
                  </a:lnTo>
                  <a:lnTo>
                    <a:pt x="241" y="140"/>
                  </a:lnTo>
                  <a:lnTo>
                    <a:pt x="241" y="142"/>
                  </a:lnTo>
                  <a:lnTo>
                    <a:pt x="241" y="142"/>
                  </a:lnTo>
                  <a:lnTo>
                    <a:pt x="241" y="142"/>
                  </a:lnTo>
                  <a:lnTo>
                    <a:pt x="241" y="142"/>
                  </a:lnTo>
                  <a:lnTo>
                    <a:pt x="241" y="142"/>
                  </a:lnTo>
                  <a:lnTo>
                    <a:pt x="241" y="144"/>
                  </a:lnTo>
                  <a:lnTo>
                    <a:pt x="241" y="144"/>
                  </a:lnTo>
                  <a:lnTo>
                    <a:pt x="243" y="147"/>
                  </a:lnTo>
                  <a:lnTo>
                    <a:pt x="243" y="144"/>
                  </a:lnTo>
                  <a:lnTo>
                    <a:pt x="243" y="144"/>
                  </a:lnTo>
                  <a:lnTo>
                    <a:pt x="246" y="142"/>
                  </a:lnTo>
                  <a:lnTo>
                    <a:pt x="246" y="142"/>
                  </a:lnTo>
                  <a:lnTo>
                    <a:pt x="246" y="144"/>
                  </a:lnTo>
                  <a:lnTo>
                    <a:pt x="246" y="144"/>
                  </a:lnTo>
                  <a:lnTo>
                    <a:pt x="248" y="144"/>
                  </a:lnTo>
                  <a:lnTo>
                    <a:pt x="248" y="144"/>
                  </a:lnTo>
                  <a:lnTo>
                    <a:pt x="248" y="144"/>
                  </a:lnTo>
                  <a:lnTo>
                    <a:pt x="248" y="144"/>
                  </a:lnTo>
                  <a:lnTo>
                    <a:pt x="250" y="144"/>
                  </a:lnTo>
                  <a:lnTo>
                    <a:pt x="253" y="144"/>
                  </a:lnTo>
                  <a:lnTo>
                    <a:pt x="253" y="144"/>
                  </a:lnTo>
                  <a:lnTo>
                    <a:pt x="253" y="147"/>
                  </a:lnTo>
                  <a:lnTo>
                    <a:pt x="255" y="147"/>
                  </a:lnTo>
                  <a:lnTo>
                    <a:pt x="255" y="147"/>
                  </a:lnTo>
                  <a:lnTo>
                    <a:pt x="255" y="147"/>
                  </a:lnTo>
                  <a:lnTo>
                    <a:pt x="257" y="149"/>
                  </a:lnTo>
                  <a:lnTo>
                    <a:pt x="257" y="151"/>
                  </a:lnTo>
                  <a:lnTo>
                    <a:pt x="257" y="154"/>
                  </a:lnTo>
                  <a:lnTo>
                    <a:pt x="255" y="154"/>
                  </a:lnTo>
                  <a:lnTo>
                    <a:pt x="255" y="154"/>
                  </a:lnTo>
                  <a:lnTo>
                    <a:pt x="255" y="149"/>
                  </a:lnTo>
                  <a:lnTo>
                    <a:pt x="255" y="149"/>
                  </a:lnTo>
                  <a:lnTo>
                    <a:pt x="253" y="147"/>
                  </a:lnTo>
                  <a:lnTo>
                    <a:pt x="253" y="147"/>
                  </a:lnTo>
                  <a:lnTo>
                    <a:pt x="250" y="149"/>
                  </a:lnTo>
                  <a:lnTo>
                    <a:pt x="253" y="149"/>
                  </a:lnTo>
                  <a:lnTo>
                    <a:pt x="253" y="149"/>
                  </a:lnTo>
                  <a:lnTo>
                    <a:pt x="253" y="151"/>
                  </a:lnTo>
                  <a:lnTo>
                    <a:pt x="250" y="151"/>
                  </a:lnTo>
                  <a:lnTo>
                    <a:pt x="250" y="151"/>
                  </a:lnTo>
                  <a:lnTo>
                    <a:pt x="250" y="149"/>
                  </a:lnTo>
                  <a:lnTo>
                    <a:pt x="250" y="149"/>
                  </a:lnTo>
                  <a:lnTo>
                    <a:pt x="250" y="149"/>
                  </a:lnTo>
                  <a:lnTo>
                    <a:pt x="248" y="149"/>
                  </a:lnTo>
                  <a:lnTo>
                    <a:pt x="248" y="149"/>
                  </a:lnTo>
                  <a:lnTo>
                    <a:pt x="248" y="147"/>
                  </a:lnTo>
                  <a:lnTo>
                    <a:pt x="246" y="144"/>
                  </a:lnTo>
                  <a:lnTo>
                    <a:pt x="246" y="144"/>
                  </a:lnTo>
                  <a:lnTo>
                    <a:pt x="243" y="147"/>
                  </a:lnTo>
                  <a:lnTo>
                    <a:pt x="243" y="147"/>
                  </a:lnTo>
                  <a:lnTo>
                    <a:pt x="243" y="147"/>
                  </a:lnTo>
                  <a:lnTo>
                    <a:pt x="243" y="147"/>
                  </a:lnTo>
                  <a:lnTo>
                    <a:pt x="241" y="149"/>
                  </a:lnTo>
                  <a:lnTo>
                    <a:pt x="241" y="149"/>
                  </a:lnTo>
                  <a:lnTo>
                    <a:pt x="241" y="149"/>
                  </a:lnTo>
                  <a:lnTo>
                    <a:pt x="239" y="151"/>
                  </a:lnTo>
                  <a:lnTo>
                    <a:pt x="239" y="151"/>
                  </a:lnTo>
                  <a:lnTo>
                    <a:pt x="239" y="151"/>
                  </a:lnTo>
                  <a:lnTo>
                    <a:pt x="239" y="151"/>
                  </a:lnTo>
                  <a:lnTo>
                    <a:pt x="239" y="154"/>
                  </a:lnTo>
                  <a:lnTo>
                    <a:pt x="236" y="154"/>
                  </a:lnTo>
                  <a:lnTo>
                    <a:pt x="236" y="156"/>
                  </a:lnTo>
                  <a:lnTo>
                    <a:pt x="236" y="156"/>
                  </a:lnTo>
                  <a:lnTo>
                    <a:pt x="231" y="163"/>
                  </a:lnTo>
                  <a:lnTo>
                    <a:pt x="231" y="166"/>
                  </a:lnTo>
                  <a:lnTo>
                    <a:pt x="231" y="166"/>
                  </a:lnTo>
                  <a:lnTo>
                    <a:pt x="231" y="168"/>
                  </a:lnTo>
                  <a:lnTo>
                    <a:pt x="231" y="166"/>
                  </a:lnTo>
                  <a:lnTo>
                    <a:pt x="229" y="168"/>
                  </a:lnTo>
                  <a:lnTo>
                    <a:pt x="229" y="168"/>
                  </a:lnTo>
                  <a:lnTo>
                    <a:pt x="229" y="170"/>
                  </a:lnTo>
                  <a:lnTo>
                    <a:pt x="227" y="173"/>
                  </a:lnTo>
                  <a:lnTo>
                    <a:pt x="227" y="173"/>
                  </a:lnTo>
                  <a:lnTo>
                    <a:pt x="227" y="173"/>
                  </a:lnTo>
                  <a:lnTo>
                    <a:pt x="224" y="173"/>
                  </a:lnTo>
                  <a:lnTo>
                    <a:pt x="224" y="173"/>
                  </a:lnTo>
                  <a:lnTo>
                    <a:pt x="224" y="173"/>
                  </a:lnTo>
                  <a:lnTo>
                    <a:pt x="224" y="166"/>
                  </a:lnTo>
                  <a:lnTo>
                    <a:pt x="224" y="163"/>
                  </a:lnTo>
                  <a:lnTo>
                    <a:pt x="227" y="163"/>
                  </a:lnTo>
                  <a:lnTo>
                    <a:pt x="229" y="159"/>
                  </a:lnTo>
                  <a:lnTo>
                    <a:pt x="229" y="159"/>
                  </a:lnTo>
                  <a:lnTo>
                    <a:pt x="229" y="159"/>
                  </a:lnTo>
                  <a:lnTo>
                    <a:pt x="229" y="156"/>
                  </a:lnTo>
                  <a:lnTo>
                    <a:pt x="229" y="156"/>
                  </a:lnTo>
                  <a:lnTo>
                    <a:pt x="229" y="156"/>
                  </a:lnTo>
                  <a:lnTo>
                    <a:pt x="229" y="156"/>
                  </a:lnTo>
                  <a:lnTo>
                    <a:pt x="229" y="156"/>
                  </a:lnTo>
                  <a:lnTo>
                    <a:pt x="229" y="151"/>
                  </a:lnTo>
                  <a:lnTo>
                    <a:pt x="229" y="151"/>
                  </a:lnTo>
                  <a:lnTo>
                    <a:pt x="227" y="151"/>
                  </a:lnTo>
                  <a:lnTo>
                    <a:pt x="227" y="149"/>
                  </a:lnTo>
                  <a:lnTo>
                    <a:pt x="227" y="149"/>
                  </a:lnTo>
                  <a:lnTo>
                    <a:pt x="227" y="149"/>
                  </a:lnTo>
                  <a:lnTo>
                    <a:pt x="227" y="149"/>
                  </a:lnTo>
                  <a:lnTo>
                    <a:pt x="220" y="156"/>
                  </a:lnTo>
                  <a:lnTo>
                    <a:pt x="217" y="159"/>
                  </a:lnTo>
                  <a:lnTo>
                    <a:pt x="217" y="159"/>
                  </a:lnTo>
                  <a:lnTo>
                    <a:pt x="217" y="161"/>
                  </a:lnTo>
                  <a:lnTo>
                    <a:pt x="220" y="161"/>
                  </a:lnTo>
                  <a:lnTo>
                    <a:pt x="220" y="161"/>
                  </a:lnTo>
                  <a:lnTo>
                    <a:pt x="220" y="161"/>
                  </a:lnTo>
                  <a:lnTo>
                    <a:pt x="220" y="159"/>
                  </a:lnTo>
                  <a:lnTo>
                    <a:pt x="222" y="159"/>
                  </a:lnTo>
                  <a:lnTo>
                    <a:pt x="222" y="159"/>
                  </a:lnTo>
                  <a:lnTo>
                    <a:pt x="222" y="161"/>
                  </a:lnTo>
                  <a:lnTo>
                    <a:pt x="222" y="161"/>
                  </a:lnTo>
                  <a:lnTo>
                    <a:pt x="222" y="163"/>
                  </a:lnTo>
                  <a:lnTo>
                    <a:pt x="220" y="163"/>
                  </a:lnTo>
                  <a:lnTo>
                    <a:pt x="220" y="163"/>
                  </a:lnTo>
                  <a:lnTo>
                    <a:pt x="217" y="163"/>
                  </a:lnTo>
                  <a:lnTo>
                    <a:pt x="215" y="166"/>
                  </a:lnTo>
                  <a:lnTo>
                    <a:pt x="215" y="168"/>
                  </a:lnTo>
                  <a:lnTo>
                    <a:pt x="212" y="170"/>
                  </a:lnTo>
                  <a:lnTo>
                    <a:pt x="210" y="173"/>
                  </a:lnTo>
                  <a:lnTo>
                    <a:pt x="208" y="173"/>
                  </a:lnTo>
                  <a:lnTo>
                    <a:pt x="208" y="175"/>
                  </a:lnTo>
                  <a:lnTo>
                    <a:pt x="205" y="178"/>
                  </a:lnTo>
                  <a:lnTo>
                    <a:pt x="205" y="178"/>
                  </a:lnTo>
                  <a:lnTo>
                    <a:pt x="205" y="180"/>
                  </a:lnTo>
                  <a:lnTo>
                    <a:pt x="205" y="180"/>
                  </a:lnTo>
                  <a:lnTo>
                    <a:pt x="205" y="180"/>
                  </a:lnTo>
                  <a:lnTo>
                    <a:pt x="208" y="182"/>
                  </a:lnTo>
                  <a:lnTo>
                    <a:pt x="208" y="182"/>
                  </a:lnTo>
                  <a:lnTo>
                    <a:pt x="208" y="182"/>
                  </a:lnTo>
                  <a:lnTo>
                    <a:pt x="208" y="182"/>
                  </a:lnTo>
                  <a:lnTo>
                    <a:pt x="208" y="182"/>
                  </a:lnTo>
                  <a:lnTo>
                    <a:pt x="208" y="185"/>
                  </a:lnTo>
                  <a:lnTo>
                    <a:pt x="208" y="185"/>
                  </a:lnTo>
                  <a:lnTo>
                    <a:pt x="210" y="185"/>
                  </a:lnTo>
                  <a:lnTo>
                    <a:pt x="210" y="185"/>
                  </a:lnTo>
                  <a:lnTo>
                    <a:pt x="210" y="185"/>
                  </a:lnTo>
                  <a:lnTo>
                    <a:pt x="210" y="185"/>
                  </a:lnTo>
                  <a:lnTo>
                    <a:pt x="210" y="185"/>
                  </a:lnTo>
                  <a:lnTo>
                    <a:pt x="212" y="187"/>
                  </a:lnTo>
                  <a:lnTo>
                    <a:pt x="212" y="189"/>
                  </a:lnTo>
                  <a:lnTo>
                    <a:pt x="212" y="189"/>
                  </a:lnTo>
                  <a:lnTo>
                    <a:pt x="212" y="189"/>
                  </a:lnTo>
                  <a:lnTo>
                    <a:pt x="212" y="189"/>
                  </a:lnTo>
                  <a:lnTo>
                    <a:pt x="215" y="189"/>
                  </a:lnTo>
                  <a:lnTo>
                    <a:pt x="215" y="189"/>
                  </a:lnTo>
                  <a:lnTo>
                    <a:pt x="215" y="192"/>
                  </a:lnTo>
                  <a:lnTo>
                    <a:pt x="215" y="192"/>
                  </a:lnTo>
                  <a:lnTo>
                    <a:pt x="212" y="192"/>
                  </a:lnTo>
                  <a:lnTo>
                    <a:pt x="212" y="194"/>
                  </a:lnTo>
                  <a:lnTo>
                    <a:pt x="210" y="192"/>
                  </a:lnTo>
                  <a:lnTo>
                    <a:pt x="208" y="192"/>
                  </a:lnTo>
                  <a:lnTo>
                    <a:pt x="208" y="194"/>
                  </a:lnTo>
                  <a:lnTo>
                    <a:pt x="205" y="194"/>
                  </a:lnTo>
                  <a:lnTo>
                    <a:pt x="203" y="194"/>
                  </a:lnTo>
                  <a:lnTo>
                    <a:pt x="203" y="194"/>
                  </a:lnTo>
                  <a:lnTo>
                    <a:pt x="201" y="196"/>
                  </a:lnTo>
                  <a:lnTo>
                    <a:pt x="201" y="196"/>
                  </a:lnTo>
                  <a:lnTo>
                    <a:pt x="201" y="199"/>
                  </a:lnTo>
                  <a:lnTo>
                    <a:pt x="201" y="199"/>
                  </a:lnTo>
                  <a:lnTo>
                    <a:pt x="201" y="196"/>
                  </a:lnTo>
                  <a:lnTo>
                    <a:pt x="201" y="194"/>
                  </a:lnTo>
                  <a:lnTo>
                    <a:pt x="203" y="189"/>
                  </a:lnTo>
                  <a:lnTo>
                    <a:pt x="203" y="189"/>
                  </a:lnTo>
                  <a:lnTo>
                    <a:pt x="203" y="189"/>
                  </a:lnTo>
                  <a:lnTo>
                    <a:pt x="205" y="189"/>
                  </a:lnTo>
                  <a:lnTo>
                    <a:pt x="205" y="187"/>
                  </a:lnTo>
                  <a:lnTo>
                    <a:pt x="205" y="187"/>
                  </a:lnTo>
                  <a:lnTo>
                    <a:pt x="205" y="185"/>
                  </a:lnTo>
                  <a:lnTo>
                    <a:pt x="205" y="185"/>
                  </a:lnTo>
                  <a:lnTo>
                    <a:pt x="203" y="185"/>
                  </a:lnTo>
                  <a:lnTo>
                    <a:pt x="203" y="185"/>
                  </a:lnTo>
                  <a:lnTo>
                    <a:pt x="203" y="182"/>
                  </a:lnTo>
                  <a:lnTo>
                    <a:pt x="201" y="182"/>
                  </a:lnTo>
                  <a:lnTo>
                    <a:pt x="201" y="182"/>
                  </a:lnTo>
                  <a:lnTo>
                    <a:pt x="201" y="180"/>
                  </a:lnTo>
                  <a:lnTo>
                    <a:pt x="201" y="180"/>
                  </a:lnTo>
                  <a:lnTo>
                    <a:pt x="201" y="180"/>
                  </a:lnTo>
                  <a:lnTo>
                    <a:pt x="201" y="178"/>
                  </a:lnTo>
                  <a:lnTo>
                    <a:pt x="201" y="178"/>
                  </a:lnTo>
                  <a:lnTo>
                    <a:pt x="198" y="178"/>
                  </a:lnTo>
                  <a:lnTo>
                    <a:pt x="198" y="180"/>
                  </a:lnTo>
                  <a:lnTo>
                    <a:pt x="196" y="180"/>
                  </a:lnTo>
                  <a:lnTo>
                    <a:pt x="191" y="185"/>
                  </a:lnTo>
                  <a:lnTo>
                    <a:pt x="186" y="187"/>
                  </a:lnTo>
                  <a:lnTo>
                    <a:pt x="184" y="189"/>
                  </a:lnTo>
                  <a:lnTo>
                    <a:pt x="182" y="189"/>
                  </a:lnTo>
                  <a:lnTo>
                    <a:pt x="182" y="189"/>
                  </a:lnTo>
                  <a:lnTo>
                    <a:pt x="184" y="189"/>
                  </a:lnTo>
                  <a:lnTo>
                    <a:pt x="184" y="192"/>
                  </a:lnTo>
                  <a:lnTo>
                    <a:pt x="184" y="192"/>
                  </a:lnTo>
                  <a:lnTo>
                    <a:pt x="182" y="192"/>
                  </a:lnTo>
                  <a:lnTo>
                    <a:pt x="182" y="192"/>
                  </a:lnTo>
                  <a:lnTo>
                    <a:pt x="179" y="192"/>
                  </a:lnTo>
                  <a:lnTo>
                    <a:pt x="179" y="192"/>
                  </a:lnTo>
                  <a:lnTo>
                    <a:pt x="177" y="194"/>
                  </a:lnTo>
                  <a:lnTo>
                    <a:pt x="175" y="196"/>
                  </a:lnTo>
                  <a:lnTo>
                    <a:pt x="175" y="196"/>
                  </a:lnTo>
                  <a:lnTo>
                    <a:pt x="175" y="196"/>
                  </a:lnTo>
                  <a:lnTo>
                    <a:pt x="175" y="196"/>
                  </a:lnTo>
                  <a:lnTo>
                    <a:pt x="175" y="194"/>
                  </a:lnTo>
                  <a:lnTo>
                    <a:pt x="175" y="194"/>
                  </a:lnTo>
                  <a:lnTo>
                    <a:pt x="172" y="196"/>
                  </a:lnTo>
                  <a:lnTo>
                    <a:pt x="170" y="199"/>
                  </a:lnTo>
                  <a:lnTo>
                    <a:pt x="168" y="201"/>
                  </a:lnTo>
                  <a:lnTo>
                    <a:pt x="168" y="204"/>
                  </a:lnTo>
                  <a:lnTo>
                    <a:pt x="165" y="204"/>
                  </a:lnTo>
                  <a:lnTo>
                    <a:pt x="165" y="206"/>
                  </a:lnTo>
                  <a:lnTo>
                    <a:pt x="165" y="206"/>
                  </a:lnTo>
                  <a:lnTo>
                    <a:pt x="165" y="208"/>
                  </a:lnTo>
                  <a:lnTo>
                    <a:pt x="165" y="208"/>
                  </a:lnTo>
                  <a:lnTo>
                    <a:pt x="168" y="208"/>
                  </a:lnTo>
                  <a:lnTo>
                    <a:pt x="168" y="208"/>
                  </a:lnTo>
                  <a:lnTo>
                    <a:pt x="168" y="208"/>
                  </a:lnTo>
                  <a:lnTo>
                    <a:pt x="168" y="208"/>
                  </a:lnTo>
                  <a:lnTo>
                    <a:pt x="165" y="211"/>
                  </a:lnTo>
                  <a:lnTo>
                    <a:pt x="165" y="213"/>
                  </a:lnTo>
                  <a:lnTo>
                    <a:pt x="165" y="213"/>
                  </a:lnTo>
                  <a:lnTo>
                    <a:pt x="165" y="213"/>
                  </a:lnTo>
                  <a:lnTo>
                    <a:pt x="165" y="213"/>
                  </a:lnTo>
                  <a:lnTo>
                    <a:pt x="165" y="213"/>
                  </a:lnTo>
                  <a:lnTo>
                    <a:pt x="168" y="213"/>
                  </a:lnTo>
                  <a:lnTo>
                    <a:pt x="170" y="213"/>
                  </a:lnTo>
                  <a:lnTo>
                    <a:pt x="172" y="215"/>
                  </a:lnTo>
                  <a:lnTo>
                    <a:pt x="172" y="215"/>
                  </a:lnTo>
                  <a:lnTo>
                    <a:pt x="175" y="218"/>
                  </a:lnTo>
                  <a:lnTo>
                    <a:pt x="175" y="220"/>
                  </a:lnTo>
                  <a:lnTo>
                    <a:pt x="175" y="220"/>
                  </a:lnTo>
                  <a:lnTo>
                    <a:pt x="172" y="220"/>
                  </a:lnTo>
                  <a:lnTo>
                    <a:pt x="172" y="218"/>
                  </a:lnTo>
                  <a:lnTo>
                    <a:pt x="170" y="218"/>
                  </a:lnTo>
                  <a:lnTo>
                    <a:pt x="170" y="218"/>
                  </a:lnTo>
                  <a:lnTo>
                    <a:pt x="170" y="218"/>
                  </a:lnTo>
                  <a:lnTo>
                    <a:pt x="170" y="220"/>
                  </a:lnTo>
                  <a:lnTo>
                    <a:pt x="170" y="220"/>
                  </a:lnTo>
                  <a:lnTo>
                    <a:pt x="168" y="220"/>
                  </a:lnTo>
                  <a:lnTo>
                    <a:pt x="168" y="220"/>
                  </a:lnTo>
                  <a:lnTo>
                    <a:pt x="168" y="220"/>
                  </a:lnTo>
                  <a:lnTo>
                    <a:pt x="168" y="220"/>
                  </a:lnTo>
                  <a:lnTo>
                    <a:pt x="165" y="220"/>
                  </a:lnTo>
                  <a:lnTo>
                    <a:pt x="165" y="220"/>
                  </a:lnTo>
                  <a:lnTo>
                    <a:pt x="165" y="220"/>
                  </a:lnTo>
                  <a:lnTo>
                    <a:pt x="165" y="222"/>
                  </a:lnTo>
                  <a:lnTo>
                    <a:pt x="165" y="220"/>
                  </a:lnTo>
                  <a:lnTo>
                    <a:pt x="165" y="220"/>
                  </a:lnTo>
                  <a:lnTo>
                    <a:pt x="163" y="215"/>
                  </a:lnTo>
                  <a:lnTo>
                    <a:pt x="163" y="215"/>
                  </a:lnTo>
                  <a:lnTo>
                    <a:pt x="160" y="213"/>
                  </a:lnTo>
                  <a:lnTo>
                    <a:pt x="160" y="213"/>
                  </a:lnTo>
                  <a:lnTo>
                    <a:pt x="160" y="213"/>
                  </a:lnTo>
                  <a:lnTo>
                    <a:pt x="160" y="211"/>
                  </a:lnTo>
                  <a:lnTo>
                    <a:pt x="160" y="211"/>
                  </a:lnTo>
                  <a:lnTo>
                    <a:pt x="163" y="211"/>
                  </a:lnTo>
                  <a:lnTo>
                    <a:pt x="160" y="208"/>
                  </a:lnTo>
                  <a:lnTo>
                    <a:pt x="160" y="208"/>
                  </a:lnTo>
                  <a:lnTo>
                    <a:pt x="160" y="208"/>
                  </a:lnTo>
                  <a:lnTo>
                    <a:pt x="160" y="208"/>
                  </a:lnTo>
                  <a:lnTo>
                    <a:pt x="160" y="206"/>
                  </a:lnTo>
                  <a:lnTo>
                    <a:pt x="160" y="206"/>
                  </a:lnTo>
                  <a:lnTo>
                    <a:pt x="158" y="206"/>
                  </a:lnTo>
                  <a:lnTo>
                    <a:pt x="156" y="206"/>
                  </a:lnTo>
                  <a:lnTo>
                    <a:pt x="156" y="206"/>
                  </a:lnTo>
                  <a:lnTo>
                    <a:pt x="153" y="208"/>
                  </a:lnTo>
                  <a:lnTo>
                    <a:pt x="153" y="208"/>
                  </a:lnTo>
                  <a:lnTo>
                    <a:pt x="151" y="208"/>
                  </a:lnTo>
                  <a:lnTo>
                    <a:pt x="151" y="211"/>
                  </a:lnTo>
                  <a:lnTo>
                    <a:pt x="149" y="211"/>
                  </a:lnTo>
                  <a:lnTo>
                    <a:pt x="149" y="213"/>
                  </a:lnTo>
                  <a:lnTo>
                    <a:pt x="151" y="213"/>
                  </a:lnTo>
                  <a:lnTo>
                    <a:pt x="151" y="211"/>
                  </a:lnTo>
                  <a:lnTo>
                    <a:pt x="153" y="211"/>
                  </a:lnTo>
                  <a:lnTo>
                    <a:pt x="153" y="211"/>
                  </a:lnTo>
                  <a:lnTo>
                    <a:pt x="151" y="213"/>
                  </a:lnTo>
                  <a:lnTo>
                    <a:pt x="151" y="213"/>
                  </a:lnTo>
                  <a:lnTo>
                    <a:pt x="151" y="213"/>
                  </a:lnTo>
                  <a:lnTo>
                    <a:pt x="151" y="215"/>
                  </a:lnTo>
                  <a:lnTo>
                    <a:pt x="151" y="215"/>
                  </a:lnTo>
                  <a:lnTo>
                    <a:pt x="151" y="215"/>
                  </a:lnTo>
                  <a:lnTo>
                    <a:pt x="151" y="215"/>
                  </a:lnTo>
                  <a:lnTo>
                    <a:pt x="149" y="215"/>
                  </a:lnTo>
                  <a:lnTo>
                    <a:pt x="149" y="215"/>
                  </a:lnTo>
                  <a:lnTo>
                    <a:pt x="149" y="215"/>
                  </a:lnTo>
                  <a:lnTo>
                    <a:pt x="149" y="215"/>
                  </a:lnTo>
                  <a:lnTo>
                    <a:pt x="146" y="215"/>
                  </a:lnTo>
                  <a:lnTo>
                    <a:pt x="146" y="213"/>
                  </a:lnTo>
                  <a:lnTo>
                    <a:pt x="146" y="213"/>
                  </a:lnTo>
                  <a:lnTo>
                    <a:pt x="146" y="213"/>
                  </a:lnTo>
                  <a:lnTo>
                    <a:pt x="146" y="211"/>
                  </a:lnTo>
                  <a:lnTo>
                    <a:pt x="146" y="211"/>
                  </a:lnTo>
                  <a:lnTo>
                    <a:pt x="144" y="211"/>
                  </a:lnTo>
                  <a:lnTo>
                    <a:pt x="144" y="211"/>
                  </a:lnTo>
                  <a:lnTo>
                    <a:pt x="144" y="211"/>
                  </a:lnTo>
                  <a:lnTo>
                    <a:pt x="142" y="211"/>
                  </a:lnTo>
                  <a:lnTo>
                    <a:pt x="139" y="213"/>
                  </a:lnTo>
                  <a:lnTo>
                    <a:pt x="139" y="213"/>
                  </a:lnTo>
                  <a:lnTo>
                    <a:pt x="137" y="211"/>
                  </a:lnTo>
                  <a:lnTo>
                    <a:pt x="134" y="211"/>
                  </a:lnTo>
                  <a:lnTo>
                    <a:pt x="134" y="211"/>
                  </a:lnTo>
                  <a:lnTo>
                    <a:pt x="134" y="211"/>
                  </a:lnTo>
                  <a:lnTo>
                    <a:pt x="132" y="211"/>
                  </a:lnTo>
                  <a:lnTo>
                    <a:pt x="132" y="211"/>
                  </a:lnTo>
                  <a:lnTo>
                    <a:pt x="130" y="213"/>
                  </a:lnTo>
                  <a:lnTo>
                    <a:pt x="130" y="213"/>
                  </a:lnTo>
                  <a:lnTo>
                    <a:pt x="127" y="215"/>
                  </a:lnTo>
                  <a:lnTo>
                    <a:pt x="130" y="215"/>
                  </a:lnTo>
                  <a:lnTo>
                    <a:pt x="130" y="215"/>
                  </a:lnTo>
                  <a:lnTo>
                    <a:pt x="130" y="215"/>
                  </a:lnTo>
                  <a:lnTo>
                    <a:pt x="130" y="218"/>
                  </a:lnTo>
                  <a:lnTo>
                    <a:pt x="130" y="218"/>
                  </a:lnTo>
                  <a:lnTo>
                    <a:pt x="130" y="218"/>
                  </a:lnTo>
                  <a:lnTo>
                    <a:pt x="130" y="218"/>
                  </a:lnTo>
                  <a:lnTo>
                    <a:pt x="130" y="220"/>
                  </a:lnTo>
                  <a:lnTo>
                    <a:pt x="130" y="220"/>
                  </a:lnTo>
                  <a:lnTo>
                    <a:pt x="130" y="220"/>
                  </a:lnTo>
                  <a:lnTo>
                    <a:pt x="127" y="220"/>
                  </a:lnTo>
                  <a:lnTo>
                    <a:pt x="127" y="222"/>
                  </a:lnTo>
                  <a:lnTo>
                    <a:pt x="127" y="225"/>
                  </a:lnTo>
                  <a:lnTo>
                    <a:pt x="127" y="225"/>
                  </a:lnTo>
                  <a:lnTo>
                    <a:pt x="127" y="225"/>
                  </a:lnTo>
                  <a:lnTo>
                    <a:pt x="127" y="225"/>
                  </a:lnTo>
                  <a:lnTo>
                    <a:pt x="127" y="225"/>
                  </a:lnTo>
                  <a:lnTo>
                    <a:pt x="125" y="225"/>
                  </a:lnTo>
                  <a:lnTo>
                    <a:pt x="127" y="222"/>
                  </a:lnTo>
                  <a:lnTo>
                    <a:pt x="127" y="222"/>
                  </a:lnTo>
                  <a:lnTo>
                    <a:pt x="127" y="222"/>
                  </a:lnTo>
                  <a:lnTo>
                    <a:pt x="127" y="222"/>
                  </a:lnTo>
                  <a:lnTo>
                    <a:pt x="125" y="220"/>
                  </a:lnTo>
                  <a:lnTo>
                    <a:pt x="125" y="220"/>
                  </a:lnTo>
                  <a:lnTo>
                    <a:pt x="125" y="220"/>
                  </a:lnTo>
                  <a:lnTo>
                    <a:pt x="125" y="220"/>
                  </a:lnTo>
                  <a:lnTo>
                    <a:pt x="125" y="220"/>
                  </a:lnTo>
                  <a:lnTo>
                    <a:pt x="115" y="222"/>
                  </a:lnTo>
                  <a:lnTo>
                    <a:pt x="115" y="222"/>
                  </a:lnTo>
                  <a:lnTo>
                    <a:pt x="115" y="222"/>
                  </a:lnTo>
                  <a:lnTo>
                    <a:pt x="115" y="222"/>
                  </a:lnTo>
                  <a:lnTo>
                    <a:pt x="115" y="225"/>
                  </a:lnTo>
                  <a:lnTo>
                    <a:pt x="118" y="225"/>
                  </a:lnTo>
                  <a:lnTo>
                    <a:pt x="118" y="225"/>
                  </a:lnTo>
                  <a:lnTo>
                    <a:pt x="118" y="225"/>
                  </a:lnTo>
                  <a:lnTo>
                    <a:pt x="115" y="227"/>
                  </a:lnTo>
                  <a:lnTo>
                    <a:pt x="113" y="227"/>
                  </a:lnTo>
                  <a:lnTo>
                    <a:pt x="113" y="227"/>
                  </a:lnTo>
                  <a:lnTo>
                    <a:pt x="113" y="227"/>
                  </a:lnTo>
                  <a:lnTo>
                    <a:pt x="113" y="230"/>
                  </a:lnTo>
                  <a:lnTo>
                    <a:pt x="111" y="230"/>
                  </a:lnTo>
                  <a:lnTo>
                    <a:pt x="111" y="230"/>
                  </a:lnTo>
                  <a:lnTo>
                    <a:pt x="111" y="230"/>
                  </a:lnTo>
                  <a:lnTo>
                    <a:pt x="111" y="227"/>
                  </a:lnTo>
                  <a:lnTo>
                    <a:pt x="111" y="227"/>
                  </a:lnTo>
                  <a:lnTo>
                    <a:pt x="111" y="225"/>
                  </a:lnTo>
                  <a:lnTo>
                    <a:pt x="111" y="225"/>
                  </a:lnTo>
                  <a:lnTo>
                    <a:pt x="111" y="225"/>
                  </a:lnTo>
                  <a:lnTo>
                    <a:pt x="111" y="225"/>
                  </a:lnTo>
                  <a:lnTo>
                    <a:pt x="111" y="222"/>
                  </a:lnTo>
                  <a:lnTo>
                    <a:pt x="111" y="220"/>
                  </a:lnTo>
                  <a:lnTo>
                    <a:pt x="111" y="220"/>
                  </a:lnTo>
                  <a:lnTo>
                    <a:pt x="108" y="218"/>
                  </a:lnTo>
                  <a:lnTo>
                    <a:pt x="108" y="220"/>
                  </a:lnTo>
                  <a:lnTo>
                    <a:pt x="104" y="222"/>
                  </a:lnTo>
                  <a:lnTo>
                    <a:pt x="104" y="222"/>
                  </a:lnTo>
                  <a:lnTo>
                    <a:pt x="101" y="222"/>
                  </a:lnTo>
                  <a:lnTo>
                    <a:pt x="101" y="225"/>
                  </a:lnTo>
                  <a:lnTo>
                    <a:pt x="99" y="227"/>
                  </a:lnTo>
                  <a:lnTo>
                    <a:pt x="97" y="230"/>
                  </a:lnTo>
                  <a:lnTo>
                    <a:pt x="97" y="230"/>
                  </a:lnTo>
                  <a:lnTo>
                    <a:pt x="92" y="232"/>
                  </a:lnTo>
                  <a:lnTo>
                    <a:pt x="94" y="232"/>
                  </a:lnTo>
                  <a:lnTo>
                    <a:pt x="92" y="232"/>
                  </a:lnTo>
                  <a:lnTo>
                    <a:pt x="92" y="232"/>
                  </a:lnTo>
                  <a:lnTo>
                    <a:pt x="89" y="232"/>
                  </a:lnTo>
                  <a:lnTo>
                    <a:pt x="89" y="234"/>
                  </a:lnTo>
                  <a:lnTo>
                    <a:pt x="89" y="234"/>
                  </a:lnTo>
                  <a:lnTo>
                    <a:pt x="89" y="234"/>
                  </a:lnTo>
                  <a:lnTo>
                    <a:pt x="87" y="234"/>
                  </a:lnTo>
                  <a:lnTo>
                    <a:pt x="87" y="234"/>
                  </a:lnTo>
                  <a:lnTo>
                    <a:pt x="87" y="234"/>
                  </a:lnTo>
                  <a:lnTo>
                    <a:pt x="85" y="234"/>
                  </a:lnTo>
                  <a:lnTo>
                    <a:pt x="85" y="234"/>
                  </a:lnTo>
                  <a:lnTo>
                    <a:pt x="82" y="234"/>
                  </a:lnTo>
                  <a:lnTo>
                    <a:pt x="82" y="234"/>
                  </a:lnTo>
                  <a:lnTo>
                    <a:pt x="71" y="232"/>
                  </a:lnTo>
                  <a:lnTo>
                    <a:pt x="68" y="232"/>
                  </a:lnTo>
                  <a:lnTo>
                    <a:pt x="66" y="232"/>
                  </a:lnTo>
                  <a:lnTo>
                    <a:pt x="66" y="234"/>
                  </a:lnTo>
                  <a:lnTo>
                    <a:pt x="66" y="234"/>
                  </a:lnTo>
                  <a:lnTo>
                    <a:pt x="66" y="234"/>
                  </a:lnTo>
                  <a:lnTo>
                    <a:pt x="66" y="237"/>
                  </a:lnTo>
                  <a:lnTo>
                    <a:pt x="66" y="239"/>
                  </a:lnTo>
                  <a:lnTo>
                    <a:pt x="63" y="239"/>
                  </a:lnTo>
                  <a:lnTo>
                    <a:pt x="63" y="239"/>
                  </a:lnTo>
                  <a:lnTo>
                    <a:pt x="63" y="241"/>
                  </a:lnTo>
                  <a:lnTo>
                    <a:pt x="63" y="241"/>
                  </a:lnTo>
                  <a:lnTo>
                    <a:pt x="63" y="241"/>
                  </a:lnTo>
                  <a:lnTo>
                    <a:pt x="63" y="244"/>
                  </a:lnTo>
                  <a:lnTo>
                    <a:pt x="63" y="246"/>
                  </a:lnTo>
                  <a:lnTo>
                    <a:pt x="66" y="249"/>
                  </a:lnTo>
                  <a:lnTo>
                    <a:pt x="66" y="251"/>
                  </a:lnTo>
                  <a:lnTo>
                    <a:pt x="66" y="251"/>
                  </a:lnTo>
                  <a:lnTo>
                    <a:pt x="66" y="253"/>
                  </a:lnTo>
                  <a:lnTo>
                    <a:pt x="66" y="253"/>
                  </a:lnTo>
                  <a:lnTo>
                    <a:pt x="66" y="253"/>
                  </a:lnTo>
                  <a:lnTo>
                    <a:pt x="63" y="253"/>
                  </a:lnTo>
                  <a:lnTo>
                    <a:pt x="63" y="253"/>
                  </a:lnTo>
                  <a:lnTo>
                    <a:pt x="63" y="256"/>
                  </a:lnTo>
                  <a:lnTo>
                    <a:pt x="63" y="256"/>
                  </a:lnTo>
                  <a:lnTo>
                    <a:pt x="66" y="258"/>
                  </a:lnTo>
                  <a:lnTo>
                    <a:pt x="66" y="260"/>
                  </a:lnTo>
                  <a:lnTo>
                    <a:pt x="66" y="263"/>
                  </a:lnTo>
                  <a:lnTo>
                    <a:pt x="63" y="263"/>
                  </a:lnTo>
                  <a:lnTo>
                    <a:pt x="61" y="265"/>
                  </a:lnTo>
                  <a:lnTo>
                    <a:pt x="59" y="267"/>
                  </a:lnTo>
                  <a:lnTo>
                    <a:pt x="59" y="270"/>
                  </a:lnTo>
                  <a:lnTo>
                    <a:pt x="59" y="272"/>
                  </a:lnTo>
                  <a:lnTo>
                    <a:pt x="56" y="272"/>
                  </a:lnTo>
                  <a:lnTo>
                    <a:pt x="56" y="272"/>
                  </a:lnTo>
                  <a:lnTo>
                    <a:pt x="56" y="275"/>
                  </a:lnTo>
                  <a:lnTo>
                    <a:pt x="56" y="275"/>
                  </a:lnTo>
                  <a:lnTo>
                    <a:pt x="54" y="277"/>
                  </a:lnTo>
                  <a:lnTo>
                    <a:pt x="54" y="277"/>
                  </a:lnTo>
                  <a:lnTo>
                    <a:pt x="52" y="282"/>
                  </a:lnTo>
                  <a:lnTo>
                    <a:pt x="52" y="284"/>
                  </a:lnTo>
                  <a:lnTo>
                    <a:pt x="49" y="284"/>
                  </a:lnTo>
                  <a:lnTo>
                    <a:pt x="49" y="286"/>
                  </a:lnTo>
                  <a:lnTo>
                    <a:pt x="49" y="286"/>
                  </a:lnTo>
                  <a:lnTo>
                    <a:pt x="49" y="289"/>
                  </a:lnTo>
                  <a:lnTo>
                    <a:pt x="49" y="289"/>
                  </a:lnTo>
                  <a:lnTo>
                    <a:pt x="44" y="296"/>
                  </a:lnTo>
                  <a:lnTo>
                    <a:pt x="44" y="296"/>
                  </a:lnTo>
                  <a:lnTo>
                    <a:pt x="42" y="298"/>
                  </a:lnTo>
                  <a:lnTo>
                    <a:pt x="42" y="296"/>
                  </a:lnTo>
                  <a:lnTo>
                    <a:pt x="42" y="296"/>
                  </a:lnTo>
                  <a:lnTo>
                    <a:pt x="42" y="298"/>
                  </a:lnTo>
                  <a:lnTo>
                    <a:pt x="40" y="303"/>
                  </a:lnTo>
                  <a:lnTo>
                    <a:pt x="37" y="305"/>
                  </a:lnTo>
                  <a:lnTo>
                    <a:pt x="37" y="308"/>
                  </a:lnTo>
                  <a:lnTo>
                    <a:pt x="37" y="310"/>
                  </a:lnTo>
                  <a:lnTo>
                    <a:pt x="37" y="312"/>
                  </a:lnTo>
                  <a:lnTo>
                    <a:pt x="42" y="317"/>
                  </a:lnTo>
                  <a:lnTo>
                    <a:pt x="42" y="320"/>
                  </a:lnTo>
                  <a:lnTo>
                    <a:pt x="42" y="320"/>
                  </a:lnTo>
                  <a:lnTo>
                    <a:pt x="44" y="322"/>
                  </a:lnTo>
                  <a:lnTo>
                    <a:pt x="42" y="324"/>
                  </a:lnTo>
                  <a:lnTo>
                    <a:pt x="42" y="331"/>
                  </a:lnTo>
                  <a:lnTo>
                    <a:pt x="42" y="334"/>
                  </a:lnTo>
                  <a:lnTo>
                    <a:pt x="44" y="346"/>
                  </a:lnTo>
                  <a:lnTo>
                    <a:pt x="44" y="357"/>
                  </a:lnTo>
                  <a:lnTo>
                    <a:pt x="44" y="357"/>
                  </a:lnTo>
                  <a:lnTo>
                    <a:pt x="47" y="362"/>
                  </a:lnTo>
                  <a:lnTo>
                    <a:pt x="52" y="369"/>
                  </a:lnTo>
                  <a:lnTo>
                    <a:pt x="54" y="376"/>
                  </a:lnTo>
                  <a:lnTo>
                    <a:pt x="56" y="379"/>
                  </a:lnTo>
                  <a:lnTo>
                    <a:pt x="56" y="381"/>
                  </a:lnTo>
                  <a:lnTo>
                    <a:pt x="56" y="381"/>
                  </a:lnTo>
                  <a:lnTo>
                    <a:pt x="56" y="383"/>
                  </a:lnTo>
                  <a:lnTo>
                    <a:pt x="54" y="383"/>
                  </a:lnTo>
                  <a:lnTo>
                    <a:pt x="54" y="383"/>
                  </a:lnTo>
                  <a:lnTo>
                    <a:pt x="54" y="383"/>
                  </a:lnTo>
                  <a:lnTo>
                    <a:pt x="54" y="383"/>
                  </a:lnTo>
                  <a:lnTo>
                    <a:pt x="54" y="383"/>
                  </a:lnTo>
                  <a:lnTo>
                    <a:pt x="54" y="386"/>
                  </a:lnTo>
                  <a:lnTo>
                    <a:pt x="54" y="388"/>
                  </a:lnTo>
                  <a:lnTo>
                    <a:pt x="54" y="391"/>
                  </a:lnTo>
                  <a:lnTo>
                    <a:pt x="54" y="393"/>
                  </a:lnTo>
                  <a:lnTo>
                    <a:pt x="54" y="395"/>
                  </a:lnTo>
                  <a:lnTo>
                    <a:pt x="54" y="398"/>
                  </a:lnTo>
                  <a:lnTo>
                    <a:pt x="61" y="402"/>
                  </a:lnTo>
                  <a:lnTo>
                    <a:pt x="61" y="405"/>
                  </a:lnTo>
                  <a:lnTo>
                    <a:pt x="61" y="407"/>
                  </a:lnTo>
                  <a:lnTo>
                    <a:pt x="61" y="407"/>
                  </a:lnTo>
                  <a:lnTo>
                    <a:pt x="63" y="409"/>
                  </a:lnTo>
                  <a:lnTo>
                    <a:pt x="66" y="412"/>
                  </a:lnTo>
                  <a:lnTo>
                    <a:pt x="66" y="414"/>
                  </a:lnTo>
                  <a:lnTo>
                    <a:pt x="68" y="417"/>
                  </a:lnTo>
                  <a:lnTo>
                    <a:pt x="68" y="419"/>
                  </a:lnTo>
                  <a:lnTo>
                    <a:pt x="66" y="421"/>
                  </a:lnTo>
                  <a:lnTo>
                    <a:pt x="66" y="421"/>
                  </a:lnTo>
                  <a:lnTo>
                    <a:pt x="66" y="421"/>
                  </a:lnTo>
                  <a:lnTo>
                    <a:pt x="66" y="421"/>
                  </a:lnTo>
                  <a:lnTo>
                    <a:pt x="66" y="424"/>
                  </a:lnTo>
                  <a:lnTo>
                    <a:pt x="63" y="424"/>
                  </a:lnTo>
                  <a:lnTo>
                    <a:pt x="63" y="424"/>
                  </a:lnTo>
                  <a:lnTo>
                    <a:pt x="63" y="424"/>
                  </a:lnTo>
                  <a:lnTo>
                    <a:pt x="63" y="426"/>
                  </a:lnTo>
                  <a:lnTo>
                    <a:pt x="63" y="426"/>
                  </a:lnTo>
                  <a:lnTo>
                    <a:pt x="63" y="426"/>
                  </a:lnTo>
                  <a:lnTo>
                    <a:pt x="63" y="426"/>
                  </a:lnTo>
                  <a:lnTo>
                    <a:pt x="63" y="428"/>
                  </a:lnTo>
                  <a:lnTo>
                    <a:pt x="63" y="431"/>
                  </a:lnTo>
                  <a:lnTo>
                    <a:pt x="63" y="431"/>
                  </a:lnTo>
                  <a:lnTo>
                    <a:pt x="63" y="431"/>
                  </a:lnTo>
                  <a:lnTo>
                    <a:pt x="61" y="433"/>
                  </a:lnTo>
                  <a:lnTo>
                    <a:pt x="61" y="433"/>
                  </a:lnTo>
                  <a:lnTo>
                    <a:pt x="61" y="435"/>
                  </a:lnTo>
                  <a:lnTo>
                    <a:pt x="61" y="435"/>
                  </a:lnTo>
                  <a:lnTo>
                    <a:pt x="63" y="435"/>
                  </a:lnTo>
                  <a:lnTo>
                    <a:pt x="63" y="438"/>
                  </a:lnTo>
                  <a:lnTo>
                    <a:pt x="63" y="438"/>
                  </a:lnTo>
                  <a:lnTo>
                    <a:pt x="66" y="438"/>
                  </a:lnTo>
                  <a:lnTo>
                    <a:pt x="66" y="438"/>
                  </a:lnTo>
                  <a:lnTo>
                    <a:pt x="66" y="438"/>
                  </a:lnTo>
                  <a:lnTo>
                    <a:pt x="66" y="440"/>
                  </a:lnTo>
                  <a:lnTo>
                    <a:pt x="66" y="440"/>
                  </a:lnTo>
                  <a:lnTo>
                    <a:pt x="68" y="443"/>
                  </a:lnTo>
                  <a:lnTo>
                    <a:pt x="68" y="445"/>
                  </a:lnTo>
                  <a:lnTo>
                    <a:pt x="68" y="445"/>
                  </a:lnTo>
                  <a:lnTo>
                    <a:pt x="66" y="447"/>
                  </a:lnTo>
                  <a:lnTo>
                    <a:pt x="66" y="450"/>
                  </a:lnTo>
                  <a:lnTo>
                    <a:pt x="63" y="452"/>
                  </a:lnTo>
                  <a:lnTo>
                    <a:pt x="61" y="454"/>
                  </a:lnTo>
                  <a:lnTo>
                    <a:pt x="59" y="457"/>
                  </a:lnTo>
                  <a:lnTo>
                    <a:pt x="56" y="464"/>
                  </a:lnTo>
                  <a:lnTo>
                    <a:pt x="54" y="466"/>
                  </a:lnTo>
                  <a:lnTo>
                    <a:pt x="56" y="469"/>
                  </a:lnTo>
                  <a:lnTo>
                    <a:pt x="54" y="469"/>
                  </a:lnTo>
                  <a:lnTo>
                    <a:pt x="52" y="471"/>
                  </a:lnTo>
                  <a:lnTo>
                    <a:pt x="52" y="471"/>
                  </a:lnTo>
                  <a:lnTo>
                    <a:pt x="49" y="473"/>
                  </a:lnTo>
                  <a:lnTo>
                    <a:pt x="49" y="473"/>
                  </a:lnTo>
                  <a:lnTo>
                    <a:pt x="49" y="473"/>
                  </a:lnTo>
                  <a:lnTo>
                    <a:pt x="49" y="473"/>
                  </a:lnTo>
                  <a:lnTo>
                    <a:pt x="49" y="476"/>
                  </a:lnTo>
                  <a:lnTo>
                    <a:pt x="47" y="478"/>
                  </a:lnTo>
                  <a:lnTo>
                    <a:pt x="47" y="480"/>
                  </a:lnTo>
                  <a:lnTo>
                    <a:pt x="47" y="483"/>
                  </a:lnTo>
                  <a:lnTo>
                    <a:pt x="44" y="488"/>
                  </a:lnTo>
                  <a:lnTo>
                    <a:pt x="42" y="488"/>
                  </a:lnTo>
                  <a:lnTo>
                    <a:pt x="40" y="490"/>
                  </a:lnTo>
                  <a:lnTo>
                    <a:pt x="40" y="490"/>
                  </a:lnTo>
                  <a:lnTo>
                    <a:pt x="37" y="497"/>
                  </a:lnTo>
                  <a:lnTo>
                    <a:pt x="35" y="506"/>
                  </a:lnTo>
                  <a:lnTo>
                    <a:pt x="33" y="514"/>
                  </a:lnTo>
                  <a:lnTo>
                    <a:pt x="33" y="514"/>
                  </a:lnTo>
                  <a:lnTo>
                    <a:pt x="33" y="516"/>
                  </a:lnTo>
                  <a:lnTo>
                    <a:pt x="30" y="518"/>
                  </a:lnTo>
                  <a:lnTo>
                    <a:pt x="28" y="518"/>
                  </a:lnTo>
                  <a:lnTo>
                    <a:pt x="28" y="518"/>
                  </a:lnTo>
                  <a:lnTo>
                    <a:pt x="26" y="518"/>
                  </a:lnTo>
                  <a:lnTo>
                    <a:pt x="26" y="518"/>
                  </a:lnTo>
                  <a:lnTo>
                    <a:pt x="26" y="518"/>
                  </a:lnTo>
                  <a:lnTo>
                    <a:pt x="23" y="518"/>
                  </a:lnTo>
                  <a:lnTo>
                    <a:pt x="18" y="518"/>
                  </a:lnTo>
                  <a:lnTo>
                    <a:pt x="18" y="518"/>
                  </a:lnTo>
                  <a:lnTo>
                    <a:pt x="18" y="521"/>
                  </a:lnTo>
                  <a:lnTo>
                    <a:pt x="16" y="521"/>
                  </a:lnTo>
                  <a:lnTo>
                    <a:pt x="16" y="523"/>
                  </a:lnTo>
                  <a:lnTo>
                    <a:pt x="16" y="523"/>
                  </a:lnTo>
                  <a:lnTo>
                    <a:pt x="16" y="521"/>
                  </a:lnTo>
                  <a:lnTo>
                    <a:pt x="16" y="523"/>
                  </a:lnTo>
                  <a:lnTo>
                    <a:pt x="14" y="525"/>
                  </a:lnTo>
                  <a:lnTo>
                    <a:pt x="14" y="525"/>
                  </a:lnTo>
                  <a:lnTo>
                    <a:pt x="14" y="542"/>
                  </a:lnTo>
                  <a:lnTo>
                    <a:pt x="11" y="542"/>
                  </a:lnTo>
                  <a:lnTo>
                    <a:pt x="11" y="542"/>
                  </a:lnTo>
                  <a:lnTo>
                    <a:pt x="11" y="542"/>
                  </a:lnTo>
                  <a:lnTo>
                    <a:pt x="7" y="547"/>
                  </a:lnTo>
                  <a:lnTo>
                    <a:pt x="7" y="547"/>
                  </a:lnTo>
                  <a:lnTo>
                    <a:pt x="7" y="549"/>
                  </a:lnTo>
                  <a:lnTo>
                    <a:pt x="7" y="551"/>
                  </a:lnTo>
                  <a:lnTo>
                    <a:pt x="7" y="554"/>
                  </a:lnTo>
                  <a:lnTo>
                    <a:pt x="4" y="556"/>
                  </a:lnTo>
                  <a:lnTo>
                    <a:pt x="4" y="554"/>
                  </a:lnTo>
                  <a:lnTo>
                    <a:pt x="4" y="554"/>
                  </a:lnTo>
                  <a:lnTo>
                    <a:pt x="4" y="554"/>
                  </a:lnTo>
                  <a:lnTo>
                    <a:pt x="4" y="554"/>
                  </a:lnTo>
                  <a:lnTo>
                    <a:pt x="4" y="554"/>
                  </a:lnTo>
                  <a:lnTo>
                    <a:pt x="4" y="554"/>
                  </a:lnTo>
                  <a:lnTo>
                    <a:pt x="4" y="556"/>
                  </a:lnTo>
                  <a:lnTo>
                    <a:pt x="4" y="556"/>
                  </a:lnTo>
                  <a:lnTo>
                    <a:pt x="4" y="556"/>
                  </a:lnTo>
                  <a:lnTo>
                    <a:pt x="4" y="556"/>
                  </a:lnTo>
                  <a:lnTo>
                    <a:pt x="2" y="556"/>
                  </a:lnTo>
                  <a:lnTo>
                    <a:pt x="2" y="556"/>
                  </a:lnTo>
                  <a:lnTo>
                    <a:pt x="2" y="559"/>
                  </a:lnTo>
                  <a:lnTo>
                    <a:pt x="2" y="559"/>
                  </a:lnTo>
                  <a:lnTo>
                    <a:pt x="2" y="559"/>
                  </a:lnTo>
                  <a:lnTo>
                    <a:pt x="2" y="559"/>
                  </a:lnTo>
                  <a:lnTo>
                    <a:pt x="2" y="561"/>
                  </a:lnTo>
                  <a:lnTo>
                    <a:pt x="2" y="561"/>
                  </a:lnTo>
                  <a:lnTo>
                    <a:pt x="2" y="561"/>
                  </a:lnTo>
                  <a:lnTo>
                    <a:pt x="2" y="563"/>
                  </a:lnTo>
                  <a:lnTo>
                    <a:pt x="2" y="568"/>
                  </a:lnTo>
                  <a:lnTo>
                    <a:pt x="2" y="570"/>
                  </a:lnTo>
                  <a:lnTo>
                    <a:pt x="4" y="570"/>
                  </a:lnTo>
                  <a:lnTo>
                    <a:pt x="4" y="570"/>
                  </a:lnTo>
                  <a:lnTo>
                    <a:pt x="4" y="573"/>
                  </a:lnTo>
                  <a:lnTo>
                    <a:pt x="4" y="573"/>
                  </a:lnTo>
                  <a:lnTo>
                    <a:pt x="4" y="573"/>
                  </a:lnTo>
                  <a:lnTo>
                    <a:pt x="2" y="573"/>
                  </a:lnTo>
                  <a:lnTo>
                    <a:pt x="2" y="573"/>
                  </a:lnTo>
                  <a:lnTo>
                    <a:pt x="0" y="573"/>
                  </a:lnTo>
                  <a:lnTo>
                    <a:pt x="0" y="575"/>
                  </a:lnTo>
                  <a:lnTo>
                    <a:pt x="0" y="577"/>
                  </a:lnTo>
                  <a:lnTo>
                    <a:pt x="2" y="577"/>
                  </a:lnTo>
                  <a:lnTo>
                    <a:pt x="2" y="577"/>
                  </a:lnTo>
                  <a:lnTo>
                    <a:pt x="2" y="580"/>
                  </a:lnTo>
                  <a:lnTo>
                    <a:pt x="2" y="580"/>
                  </a:lnTo>
                  <a:lnTo>
                    <a:pt x="2" y="582"/>
                  </a:lnTo>
                  <a:lnTo>
                    <a:pt x="2" y="585"/>
                  </a:lnTo>
                  <a:lnTo>
                    <a:pt x="4" y="589"/>
                  </a:lnTo>
                  <a:lnTo>
                    <a:pt x="4" y="592"/>
                  </a:lnTo>
                  <a:lnTo>
                    <a:pt x="4" y="594"/>
                  </a:lnTo>
                  <a:lnTo>
                    <a:pt x="4" y="596"/>
                  </a:lnTo>
                  <a:lnTo>
                    <a:pt x="4" y="596"/>
                  </a:lnTo>
                  <a:lnTo>
                    <a:pt x="4" y="596"/>
                  </a:lnTo>
                  <a:lnTo>
                    <a:pt x="4" y="596"/>
                  </a:lnTo>
                  <a:lnTo>
                    <a:pt x="4" y="599"/>
                  </a:lnTo>
                  <a:lnTo>
                    <a:pt x="7" y="601"/>
                  </a:lnTo>
                  <a:lnTo>
                    <a:pt x="7" y="604"/>
                  </a:lnTo>
                  <a:lnTo>
                    <a:pt x="7" y="606"/>
                  </a:lnTo>
                  <a:lnTo>
                    <a:pt x="7" y="608"/>
                  </a:lnTo>
                  <a:lnTo>
                    <a:pt x="7" y="608"/>
                  </a:lnTo>
                  <a:lnTo>
                    <a:pt x="9" y="611"/>
                  </a:lnTo>
                  <a:lnTo>
                    <a:pt x="9" y="613"/>
                  </a:lnTo>
                  <a:lnTo>
                    <a:pt x="11" y="613"/>
                  </a:lnTo>
                  <a:lnTo>
                    <a:pt x="11" y="615"/>
                  </a:lnTo>
                  <a:lnTo>
                    <a:pt x="14" y="615"/>
                  </a:lnTo>
                  <a:lnTo>
                    <a:pt x="14" y="618"/>
                  </a:lnTo>
                  <a:lnTo>
                    <a:pt x="14" y="618"/>
                  </a:lnTo>
                  <a:lnTo>
                    <a:pt x="18" y="620"/>
                  </a:lnTo>
                  <a:lnTo>
                    <a:pt x="18" y="622"/>
                  </a:lnTo>
                  <a:lnTo>
                    <a:pt x="21" y="625"/>
                  </a:lnTo>
                  <a:lnTo>
                    <a:pt x="21" y="630"/>
                  </a:lnTo>
                  <a:lnTo>
                    <a:pt x="21" y="634"/>
                  </a:lnTo>
                  <a:lnTo>
                    <a:pt x="21" y="637"/>
                  </a:lnTo>
                  <a:lnTo>
                    <a:pt x="21" y="637"/>
                  </a:lnTo>
                  <a:lnTo>
                    <a:pt x="21" y="639"/>
                  </a:lnTo>
                  <a:lnTo>
                    <a:pt x="23" y="639"/>
                  </a:lnTo>
                  <a:lnTo>
                    <a:pt x="23" y="639"/>
                  </a:lnTo>
                  <a:lnTo>
                    <a:pt x="23" y="639"/>
                  </a:lnTo>
                  <a:lnTo>
                    <a:pt x="23" y="639"/>
                  </a:lnTo>
                  <a:lnTo>
                    <a:pt x="26" y="641"/>
                  </a:lnTo>
                  <a:lnTo>
                    <a:pt x="26" y="641"/>
                  </a:lnTo>
                  <a:lnTo>
                    <a:pt x="28" y="644"/>
                  </a:lnTo>
                  <a:lnTo>
                    <a:pt x="28" y="644"/>
                  </a:lnTo>
                  <a:lnTo>
                    <a:pt x="28" y="644"/>
                  </a:lnTo>
                  <a:lnTo>
                    <a:pt x="28" y="646"/>
                  </a:lnTo>
                  <a:lnTo>
                    <a:pt x="28" y="646"/>
                  </a:lnTo>
                  <a:lnTo>
                    <a:pt x="28" y="646"/>
                  </a:lnTo>
                  <a:lnTo>
                    <a:pt x="28" y="648"/>
                  </a:lnTo>
                  <a:lnTo>
                    <a:pt x="28" y="648"/>
                  </a:lnTo>
                  <a:lnTo>
                    <a:pt x="28" y="651"/>
                  </a:lnTo>
                  <a:lnTo>
                    <a:pt x="28" y="651"/>
                  </a:lnTo>
                  <a:lnTo>
                    <a:pt x="28" y="653"/>
                  </a:lnTo>
                  <a:lnTo>
                    <a:pt x="23" y="653"/>
                  </a:lnTo>
                  <a:lnTo>
                    <a:pt x="23" y="656"/>
                  </a:lnTo>
                  <a:lnTo>
                    <a:pt x="23" y="658"/>
                  </a:lnTo>
                  <a:lnTo>
                    <a:pt x="23" y="660"/>
                  </a:lnTo>
                  <a:lnTo>
                    <a:pt x="21" y="663"/>
                  </a:lnTo>
                  <a:lnTo>
                    <a:pt x="23" y="663"/>
                  </a:lnTo>
                  <a:lnTo>
                    <a:pt x="23" y="665"/>
                  </a:lnTo>
                  <a:lnTo>
                    <a:pt x="23" y="667"/>
                  </a:lnTo>
                  <a:lnTo>
                    <a:pt x="23" y="667"/>
                  </a:lnTo>
                  <a:lnTo>
                    <a:pt x="23" y="670"/>
                  </a:lnTo>
                  <a:lnTo>
                    <a:pt x="23" y="670"/>
                  </a:lnTo>
                  <a:lnTo>
                    <a:pt x="23" y="670"/>
                  </a:lnTo>
                  <a:lnTo>
                    <a:pt x="23" y="672"/>
                  </a:lnTo>
                  <a:lnTo>
                    <a:pt x="23" y="677"/>
                  </a:lnTo>
                  <a:lnTo>
                    <a:pt x="23" y="686"/>
                  </a:lnTo>
                  <a:lnTo>
                    <a:pt x="23" y="696"/>
                  </a:lnTo>
                  <a:lnTo>
                    <a:pt x="26" y="701"/>
                  </a:lnTo>
                  <a:lnTo>
                    <a:pt x="28" y="701"/>
                  </a:lnTo>
                  <a:lnTo>
                    <a:pt x="30" y="703"/>
                  </a:lnTo>
                  <a:lnTo>
                    <a:pt x="33" y="705"/>
                  </a:lnTo>
                  <a:lnTo>
                    <a:pt x="33" y="705"/>
                  </a:lnTo>
                  <a:lnTo>
                    <a:pt x="33" y="708"/>
                  </a:lnTo>
                  <a:lnTo>
                    <a:pt x="33" y="708"/>
                  </a:lnTo>
                  <a:lnTo>
                    <a:pt x="35" y="708"/>
                  </a:lnTo>
                  <a:lnTo>
                    <a:pt x="35" y="708"/>
                  </a:lnTo>
                  <a:lnTo>
                    <a:pt x="35" y="708"/>
                  </a:lnTo>
                  <a:lnTo>
                    <a:pt x="37" y="710"/>
                  </a:lnTo>
                  <a:lnTo>
                    <a:pt x="37" y="712"/>
                  </a:lnTo>
                  <a:lnTo>
                    <a:pt x="37" y="715"/>
                  </a:lnTo>
                  <a:lnTo>
                    <a:pt x="37" y="719"/>
                  </a:lnTo>
                  <a:lnTo>
                    <a:pt x="37" y="722"/>
                  </a:lnTo>
                  <a:lnTo>
                    <a:pt x="42" y="727"/>
                  </a:lnTo>
                  <a:lnTo>
                    <a:pt x="42" y="729"/>
                  </a:lnTo>
                  <a:lnTo>
                    <a:pt x="42" y="734"/>
                  </a:lnTo>
                  <a:lnTo>
                    <a:pt x="42" y="734"/>
                  </a:lnTo>
                  <a:lnTo>
                    <a:pt x="47" y="738"/>
                  </a:lnTo>
                  <a:lnTo>
                    <a:pt x="49" y="738"/>
                  </a:lnTo>
                  <a:lnTo>
                    <a:pt x="49" y="738"/>
                  </a:lnTo>
                  <a:lnTo>
                    <a:pt x="52" y="738"/>
                  </a:lnTo>
                  <a:lnTo>
                    <a:pt x="54" y="741"/>
                  </a:lnTo>
                  <a:lnTo>
                    <a:pt x="56" y="743"/>
                  </a:lnTo>
                  <a:lnTo>
                    <a:pt x="59" y="743"/>
                  </a:lnTo>
                  <a:lnTo>
                    <a:pt x="59" y="743"/>
                  </a:lnTo>
                  <a:lnTo>
                    <a:pt x="59" y="743"/>
                  </a:lnTo>
                  <a:lnTo>
                    <a:pt x="61" y="743"/>
                  </a:lnTo>
                  <a:lnTo>
                    <a:pt x="61" y="746"/>
                  </a:lnTo>
                  <a:lnTo>
                    <a:pt x="63" y="746"/>
                  </a:lnTo>
                  <a:lnTo>
                    <a:pt x="63" y="746"/>
                  </a:lnTo>
                  <a:lnTo>
                    <a:pt x="63" y="748"/>
                  </a:lnTo>
                  <a:lnTo>
                    <a:pt x="63" y="748"/>
                  </a:lnTo>
                  <a:lnTo>
                    <a:pt x="61" y="748"/>
                  </a:lnTo>
                  <a:lnTo>
                    <a:pt x="61" y="746"/>
                  </a:lnTo>
                  <a:lnTo>
                    <a:pt x="59" y="746"/>
                  </a:lnTo>
                  <a:lnTo>
                    <a:pt x="59" y="743"/>
                  </a:lnTo>
                  <a:lnTo>
                    <a:pt x="56" y="743"/>
                  </a:lnTo>
                  <a:lnTo>
                    <a:pt x="59" y="746"/>
                  </a:lnTo>
                  <a:lnTo>
                    <a:pt x="59" y="748"/>
                  </a:lnTo>
                  <a:lnTo>
                    <a:pt x="61" y="748"/>
                  </a:lnTo>
                  <a:lnTo>
                    <a:pt x="61" y="750"/>
                  </a:lnTo>
                  <a:lnTo>
                    <a:pt x="68" y="750"/>
                  </a:lnTo>
                  <a:lnTo>
                    <a:pt x="75" y="753"/>
                  </a:lnTo>
                  <a:lnTo>
                    <a:pt x="80" y="753"/>
                  </a:lnTo>
                  <a:lnTo>
                    <a:pt x="82" y="753"/>
                  </a:lnTo>
                  <a:lnTo>
                    <a:pt x="87" y="755"/>
                  </a:lnTo>
                  <a:lnTo>
                    <a:pt x="89" y="757"/>
                  </a:lnTo>
                  <a:lnTo>
                    <a:pt x="92" y="757"/>
                  </a:lnTo>
                  <a:lnTo>
                    <a:pt x="92" y="760"/>
                  </a:lnTo>
                  <a:lnTo>
                    <a:pt x="92" y="762"/>
                  </a:lnTo>
                  <a:lnTo>
                    <a:pt x="94" y="762"/>
                  </a:lnTo>
                  <a:lnTo>
                    <a:pt x="99" y="764"/>
                  </a:lnTo>
                  <a:lnTo>
                    <a:pt x="101" y="764"/>
                  </a:lnTo>
                  <a:lnTo>
                    <a:pt x="101" y="767"/>
                  </a:lnTo>
                  <a:lnTo>
                    <a:pt x="101" y="769"/>
                  </a:lnTo>
                  <a:lnTo>
                    <a:pt x="104" y="769"/>
                  </a:lnTo>
                  <a:lnTo>
                    <a:pt x="104" y="769"/>
                  </a:lnTo>
                  <a:lnTo>
                    <a:pt x="104" y="769"/>
                  </a:lnTo>
                  <a:lnTo>
                    <a:pt x="106" y="769"/>
                  </a:lnTo>
                  <a:lnTo>
                    <a:pt x="106" y="769"/>
                  </a:lnTo>
                  <a:lnTo>
                    <a:pt x="123" y="769"/>
                  </a:lnTo>
                  <a:lnTo>
                    <a:pt x="125" y="767"/>
                  </a:lnTo>
                  <a:lnTo>
                    <a:pt x="127" y="764"/>
                  </a:lnTo>
                  <a:lnTo>
                    <a:pt x="130" y="764"/>
                  </a:lnTo>
                  <a:lnTo>
                    <a:pt x="130" y="764"/>
                  </a:lnTo>
                  <a:lnTo>
                    <a:pt x="132" y="764"/>
                  </a:lnTo>
                  <a:lnTo>
                    <a:pt x="137" y="757"/>
                  </a:lnTo>
                  <a:lnTo>
                    <a:pt x="144" y="755"/>
                  </a:lnTo>
                  <a:lnTo>
                    <a:pt x="151" y="750"/>
                  </a:lnTo>
                  <a:lnTo>
                    <a:pt x="160" y="746"/>
                  </a:lnTo>
                  <a:lnTo>
                    <a:pt x="170" y="743"/>
                  </a:lnTo>
                  <a:lnTo>
                    <a:pt x="175" y="743"/>
                  </a:lnTo>
                  <a:lnTo>
                    <a:pt x="182" y="746"/>
                  </a:lnTo>
                  <a:lnTo>
                    <a:pt x="182" y="746"/>
                  </a:lnTo>
                  <a:lnTo>
                    <a:pt x="184" y="746"/>
                  </a:lnTo>
                  <a:lnTo>
                    <a:pt x="186" y="743"/>
                  </a:lnTo>
                  <a:lnTo>
                    <a:pt x="189" y="743"/>
                  </a:lnTo>
                  <a:lnTo>
                    <a:pt x="189" y="743"/>
                  </a:lnTo>
                  <a:lnTo>
                    <a:pt x="189" y="743"/>
                  </a:lnTo>
                  <a:lnTo>
                    <a:pt x="189" y="743"/>
                  </a:lnTo>
                  <a:lnTo>
                    <a:pt x="189" y="743"/>
                  </a:lnTo>
                  <a:lnTo>
                    <a:pt x="191" y="743"/>
                  </a:lnTo>
                  <a:lnTo>
                    <a:pt x="191" y="741"/>
                  </a:lnTo>
                  <a:lnTo>
                    <a:pt x="191" y="741"/>
                  </a:lnTo>
                  <a:lnTo>
                    <a:pt x="194" y="741"/>
                  </a:lnTo>
                  <a:lnTo>
                    <a:pt x="194" y="741"/>
                  </a:lnTo>
                  <a:lnTo>
                    <a:pt x="196" y="738"/>
                  </a:lnTo>
                  <a:lnTo>
                    <a:pt x="198" y="736"/>
                  </a:lnTo>
                  <a:lnTo>
                    <a:pt x="198" y="736"/>
                  </a:lnTo>
                  <a:lnTo>
                    <a:pt x="198" y="736"/>
                  </a:lnTo>
                  <a:lnTo>
                    <a:pt x="198" y="736"/>
                  </a:lnTo>
                  <a:lnTo>
                    <a:pt x="198" y="738"/>
                  </a:lnTo>
                  <a:lnTo>
                    <a:pt x="201" y="738"/>
                  </a:lnTo>
                  <a:lnTo>
                    <a:pt x="201" y="738"/>
                  </a:lnTo>
                  <a:lnTo>
                    <a:pt x="203" y="736"/>
                  </a:lnTo>
                  <a:lnTo>
                    <a:pt x="205" y="734"/>
                  </a:lnTo>
                  <a:lnTo>
                    <a:pt x="205" y="734"/>
                  </a:lnTo>
                  <a:lnTo>
                    <a:pt x="208" y="734"/>
                  </a:lnTo>
                  <a:lnTo>
                    <a:pt x="208" y="731"/>
                  </a:lnTo>
                  <a:lnTo>
                    <a:pt x="208" y="731"/>
                  </a:lnTo>
                  <a:lnTo>
                    <a:pt x="208" y="729"/>
                  </a:lnTo>
                  <a:lnTo>
                    <a:pt x="208" y="729"/>
                  </a:lnTo>
                  <a:lnTo>
                    <a:pt x="208" y="729"/>
                  </a:lnTo>
                  <a:lnTo>
                    <a:pt x="208" y="727"/>
                  </a:lnTo>
                  <a:lnTo>
                    <a:pt x="208" y="729"/>
                  </a:lnTo>
                  <a:lnTo>
                    <a:pt x="208" y="729"/>
                  </a:lnTo>
                  <a:lnTo>
                    <a:pt x="208" y="729"/>
                  </a:lnTo>
                  <a:lnTo>
                    <a:pt x="208" y="731"/>
                  </a:lnTo>
                  <a:lnTo>
                    <a:pt x="210" y="729"/>
                  </a:lnTo>
                  <a:lnTo>
                    <a:pt x="210" y="724"/>
                  </a:lnTo>
                  <a:lnTo>
                    <a:pt x="210" y="724"/>
                  </a:lnTo>
                  <a:lnTo>
                    <a:pt x="212" y="722"/>
                  </a:lnTo>
                  <a:lnTo>
                    <a:pt x="212" y="719"/>
                  </a:lnTo>
                  <a:lnTo>
                    <a:pt x="212" y="719"/>
                  </a:lnTo>
                  <a:lnTo>
                    <a:pt x="212" y="717"/>
                  </a:lnTo>
                  <a:lnTo>
                    <a:pt x="215" y="715"/>
                  </a:lnTo>
                  <a:lnTo>
                    <a:pt x="220" y="705"/>
                  </a:lnTo>
                  <a:lnTo>
                    <a:pt x="220" y="696"/>
                  </a:lnTo>
                  <a:lnTo>
                    <a:pt x="220" y="691"/>
                  </a:lnTo>
                  <a:lnTo>
                    <a:pt x="220" y="691"/>
                  </a:lnTo>
                  <a:lnTo>
                    <a:pt x="222" y="691"/>
                  </a:lnTo>
                  <a:lnTo>
                    <a:pt x="222" y="691"/>
                  </a:lnTo>
                  <a:lnTo>
                    <a:pt x="222" y="691"/>
                  </a:lnTo>
                  <a:lnTo>
                    <a:pt x="224" y="684"/>
                  </a:lnTo>
                  <a:lnTo>
                    <a:pt x="224" y="684"/>
                  </a:lnTo>
                  <a:lnTo>
                    <a:pt x="227" y="682"/>
                  </a:lnTo>
                  <a:lnTo>
                    <a:pt x="227" y="679"/>
                  </a:lnTo>
                  <a:lnTo>
                    <a:pt x="227" y="679"/>
                  </a:lnTo>
                  <a:lnTo>
                    <a:pt x="227" y="679"/>
                  </a:lnTo>
                  <a:lnTo>
                    <a:pt x="227" y="679"/>
                  </a:lnTo>
                  <a:lnTo>
                    <a:pt x="227" y="679"/>
                  </a:lnTo>
                  <a:lnTo>
                    <a:pt x="227" y="679"/>
                  </a:lnTo>
                  <a:lnTo>
                    <a:pt x="227" y="679"/>
                  </a:lnTo>
                  <a:lnTo>
                    <a:pt x="227" y="679"/>
                  </a:lnTo>
                  <a:lnTo>
                    <a:pt x="227" y="679"/>
                  </a:lnTo>
                  <a:lnTo>
                    <a:pt x="227" y="677"/>
                  </a:lnTo>
                  <a:lnTo>
                    <a:pt x="229" y="677"/>
                  </a:lnTo>
                  <a:lnTo>
                    <a:pt x="229" y="677"/>
                  </a:lnTo>
                  <a:lnTo>
                    <a:pt x="229" y="675"/>
                  </a:lnTo>
                  <a:lnTo>
                    <a:pt x="231" y="667"/>
                  </a:lnTo>
                  <a:lnTo>
                    <a:pt x="236" y="656"/>
                  </a:lnTo>
                  <a:lnTo>
                    <a:pt x="236" y="653"/>
                  </a:lnTo>
                  <a:lnTo>
                    <a:pt x="234" y="653"/>
                  </a:lnTo>
                  <a:lnTo>
                    <a:pt x="234" y="653"/>
                  </a:lnTo>
                  <a:lnTo>
                    <a:pt x="234" y="653"/>
                  </a:lnTo>
                  <a:lnTo>
                    <a:pt x="234" y="651"/>
                  </a:lnTo>
                  <a:lnTo>
                    <a:pt x="234" y="651"/>
                  </a:lnTo>
                  <a:lnTo>
                    <a:pt x="234" y="651"/>
                  </a:lnTo>
                  <a:lnTo>
                    <a:pt x="234" y="651"/>
                  </a:lnTo>
                  <a:lnTo>
                    <a:pt x="236" y="653"/>
                  </a:lnTo>
                  <a:lnTo>
                    <a:pt x="241" y="632"/>
                  </a:lnTo>
                  <a:lnTo>
                    <a:pt x="243" y="625"/>
                  </a:lnTo>
                  <a:lnTo>
                    <a:pt x="246" y="618"/>
                  </a:lnTo>
                  <a:lnTo>
                    <a:pt x="246" y="613"/>
                  </a:lnTo>
                  <a:lnTo>
                    <a:pt x="248" y="606"/>
                  </a:lnTo>
                  <a:lnTo>
                    <a:pt x="248" y="604"/>
                  </a:lnTo>
                  <a:lnTo>
                    <a:pt x="250" y="587"/>
                  </a:lnTo>
                  <a:lnTo>
                    <a:pt x="253" y="585"/>
                  </a:lnTo>
                  <a:lnTo>
                    <a:pt x="253" y="580"/>
                  </a:lnTo>
                  <a:lnTo>
                    <a:pt x="260" y="566"/>
                  </a:lnTo>
                  <a:lnTo>
                    <a:pt x="267" y="549"/>
                  </a:lnTo>
                  <a:lnTo>
                    <a:pt x="274" y="528"/>
                  </a:lnTo>
                  <a:lnTo>
                    <a:pt x="274" y="525"/>
                  </a:lnTo>
                  <a:lnTo>
                    <a:pt x="274" y="523"/>
                  </a:lnTo>
                  <a:lnTo>
                    <a:pt x="276" y="518"/>
                  </a:lnTo>
                  <a:lnTo>
                    <a:pt x="276" y="516"/>
                  </a:lnTo>
                  <a:lnTo>
                    <a:pt x="276" y="516"/>
                  </a:lnTo>
                  <a:lnTo>
                    <a:pt x="279" y="511"/>
                  </a:lnTo>
                  <a:lnTo>
                    <a:pt x="279" y="509"/>
                  </a:lnTo>
                  <a:lnTo>
                    <a:pt x="279" y="506"/>
                  </a:lnTo>
                  <a:lnTo>
                    <a:pt x="279" y="506"/>
                  </a:lnTo>
                  <a:lnTo>
                    <a:pt x="279" y="504"/>
                  </a:lnTo>
                  <a:lnTo>
                    <a:pt x="279" y="504"/>
                  </a:lnTo>
                  <a:lnTo>
                    <a:pt x="281" y="504"/>
                  </a:lnTo>
                  <a:lnTo>
                    <a:pt x="279" y="502"/>
                  </a:lnTo>
                  <a:lnTo>
                    <a:pt x="279" y="502"/>
                  </a:lnTo>
                  <a:lnTo>
                    <a:pt x="279" y="502"/>
                  </a:lnTo>
                  <a:lnTo>
                    <a:pt x="279" y="502"/>
                  </a:lnTo>
                  <a:lnTo>
                    <a:pt x="279" y="502"/>
                  </a:lnTo>
                  <a:lnTo>
                    <a:pt x="279" y="499"/>
                  </a:lnTo>
                  <a:lnTo>
                    <a:pt x="281" y="499"/>
                  </a:lnTo>
                  <a:lnTo>
                    <a:pt x="286" y="478"/>
                  </a:lnTo>
                  <a:lnTo>
                    <a:pt x="288" y="471"/>
                  </a:lnTo>
                  <a:lnTo>
                    <a:pt x="291" y="466"/>
                  </a:lnTo>
                  <a:lnTo>
                    <a:pt x="293" y="457"/>
                  </a:lnTo>
                  <a:lnTo>
                    <a:pt x="298" y="450"/>
                  </a:lnTo>
                  <a:lnTo>
                    <a:pt x="298" y="447"/>
                  </a:lnTo>
                  <a:lnTo>
                    <a:pt x="298" y="447"/>
                  </a:lnTo>
                  <a:lnTo>
                    <a:pt x="295" y="445"/>
                  </a:lnTo>
                  <a:lnTo>
                    <a:pt x="295" y="445"/>
                  </a:lnTo>
                  <a:lnTo>
                    <a:pt x="295" y="445"/>
                  </a:lnTo>
                  <a:lnTo>
                    <a:pt x="298" y="445"/>
                  </a:lnTo>
                  <a:lnTo>
                    <a:pt x="298" y="445"/>
                  </a:lnTo>
                  <a:lnTo>
                    <a:pt x="298" y="445"/>
                  </a:lnTo>
                  <a:lnTo>
                    <a:pt x="300" y="440"/>
                  </a:lnTo>
                  <a:lnTo>
                    <a:pt x="300" y="438"/>
                  </a:lnTo>
                  <a:lnTo>
                    <a:pt x="300" y="438"/>
                  </a:lnTo>
                  <a:lnTo>
                    <a:pt x="302" y="428"/>
                  </a:lnTo>
                  <a:lnTo>
                    <a:pt x="307" y="412"/>
                  </a:lnTo>
                  <a:lnTo>
                    <a:pt x="314" y="393"/>
                  </a:lnTo>
                  <a:lnTo>
                    <a:pt x="314" y="391"/>
                  </a:lnTo>
                  <a:lnTo>
                    <a:pt x="319" y="381"/>
                  </a:lnTo>
                  <a:lnTo>
                    <a:pt x="321" y="372"/>
                  </a:lnTo>
                  <a:lnTo>
                    <a:pt x="326" y="364"/>
                  </a:lnTo>
                  <a:lnTo>
                    <a:pt x="326" y="360"/>
                  </a:lnTo>
                  <a:lnTo>
                    <a:pt x="326" y="360"/>
                  </a:lnTo>
                  <a:lnTo>
                    <a:pt x="328" y="357"/>
                  </a:lnTo>
                  <a:lnTo>
                    <a:pt x="328" y="357"/>
                  </a:lnTo>
                  <a:lnTo>
                    <a:pt x="328" y="346"/>
                  </a:lnTo>
                  <a:lnTo>
                    <a:pt x="331" y="343"/>
                  </a:lnTo>
                  <a:lnTo>
                    <a:pt x="331" y="343"/>
                  </a:lnTo>
                  <a:lnTo>
                    <a:pt x="333" y="343"/>
                  </a:lnTo>
                  <a:lnTo>
                    <a:pt x="333" y="343"/>
                  </a:lnTo>
                  <a:lnTo>
                    <a:pt x="333" y="343"/>
                  </a:lnTo>
                  <a:lnTo>
                    <a:pt x="333" y="341"/>
                  </a:lnTo>
                  <a:lnTo>
                    <a:pt x="331" y="341"/>
                  </a:lnTo>
                  <a:lnTo>
                    <a:pt x="331" y="341"/>
                  </a:lnTo>
                  <a:lnTo>
                    <a:pt x="331" y="341"/>
                  </a:lnTo>
                  <a:lnTo>
                    <a:pt x="331" y="338"/>
                  </a:lnTo>
                  <a:lnTo>
                    <a:pt x="331" y="338"/>
                  </a:lnTo>
                  <a:lnTo>
                    <a:pt x="333" y="329"/>
                  </a:lnTo>
                  <a:lnTo>
                    <a:pt x="336" y="322"/>
                  </a:lnTo>
                  <a:lnTo>
                    <a:pt x="336" y="320"/>
                  </a:lnTo>
                  <a:lnTo>
                    <a:pt x="336" y="315"/>
                  </a:lnTo>
                  <a:lnTo>
                    <a:pt x="333" y="301"/>
                  </a:lnTo>
                  <a:lnTo>
                    <a:pt x="331" y="298"/>
                  </a:lnTo>
                  <a:lnTo>
                    <a:pt x="331" y="298"/>
                  </a:lnTo>
                  <a:lnTo>
                    <a:pt x="333" y="293"/>
                  </a:lnTo>
                  <a:lnTo>
                    <a:pt x="336" y="289"/>
                  </a:lnTo>
                  <a:lnTo>
                    <a:pt x="338" y="282"/>
                  </a:lnTo>
                  <a:lnTo>
                    <a:pt x="340" y="275"/>
                  </a:lnTo>
                  <a:lnTo>
                    <a:pt x="343" y="272"/>
                  </a:lnTo>
                  <a:lnTo>
                    <a:pt x="343" y="272"/>
                  </a:lnTo>
                  <a:lnTo>
                    <a:pt x="343" y="272"/>
                  </a:lnTo>
                  <a:lnTo>
                    <a:pt x="345" y="272"/>
                  </a:lnTo>
                  <a:lnTo>
                    <a:pt x="347" y="270"/>
                  </a:lnTo>
                  <a:lnTo>
                    <a:pt x="350" y="270"/>
                  </a:lnTo>
                  <a:lnTo>
                    <a:pt x="352" y="270"/>
                  </a:lnTo>
                  <a:lnTo>
                    <a:pt x="354" y="270"/>
                  </a:lnTo>
                  <a:lnTo>
                    <a:pt x="352" y="270"/>
                  </a:lnTo>
                  <a:lnTo>
                    <a:pt x="352" y="270"/>
                  </a:lnTo>
                  <a:lnTo>
                    <a:pt x="350" y="267"/>
                  </a:lnTo>
                  <a:lnTo>
                    <a:pt x="350" y="267"/>
                  </a:lnTo>
                  <a:lnTo>
                    <a:pt x="347" y="265"/>
                  </a:lnTo>
                  <a:lnTo>
                    <a:pt x="347" y="265"/>
                  </a:lnTo>
                  <a:lnTo>
                    <a:pt x="347" y="263"/>
                  </a:lnTo>
                  <a:lnTo>
                    <a:pt x="350" y="260"/>
                  </a:lnTo>
                  <a:lnTo>
                    <a:pt x="352" y="258"/>
                  </a:lnTo>
                  <a:lnTo>
                    <a:pt x="354" y="253"/>
                  </a:lnTo>
                  <a:lnTo>
                    <a:pt x="354" y="253"/>
                  </a:lnTo>
                  <a:lnTo>
                    <a:pt x="354" y="251"/>
                  </a:lnTo>
                  <a:lnTo>
                    <a:pt x="354" y="251"/>
                  </a:lnTo>
                  <a:lnTo>
                    <a:pt x="354" y="249"/>
                  </a:lnTo>
                  <a:lnTo>
                    <a:pt x="354" y="249"/>
                  </a:lnTo>
                  <a:lnTo>
                    <a:pt x="354" y="246"/>
                  </a:lnTo>
                  <a:lnTo>
                    <a:pt x="354" y="246"/>
                  </a:lnTo>
                  <a:lnTo>
                    <a:pt x="354" y="246"/>
                  </a:lnTo>
                  <a:lnTo>
                    <a:pt x="352" y="244"/>
                  </a:lnTo>
                  <a:lnTo>
                    <a:pt x="354" y="241"/>
                  </a:lnTo>
                  <a:lnTo>
                    <a:pt x="354" y="237"/>
                  </a:lnTo>
                  <a:lnTo>
                    <a:pt x="354" y="234"/>
                  </a:lnTo>
                  <a:lnTo>
                    <a:pt x="352" y="232"/>
                  </a:lnTo>
                  <a:lnTo>
                    <a:pt x="352" y="232"/>
                  </a:lnTo>
                  <a:lnTo>
                    <a:pt x="347" y="230"/>
                  </a:lnTo>
                  <a:lnTo>
                    <a:pt x="347" y="230"/>
                  </a:lnTo>
                  <a:lnTo>
                    <a:pt x="345" y="227"/>
                  </a:lnTo>
                  <a:lnTo>
                    <a:pt x="345" y="225"/>
                  </a:lnTo>
                  <a:lnTo>
                    <a:pt x="345" y="225"/>
                  </a:lnTo>
                  <a:lnTo>
                    <a:pt x="345" y="222"/>
                  </a:lnTo>
                  <a:lnTo>
                    <a:pt x="347" y="220"/>
                  </a:lnTo>
                  <a:lnTo>
                    <a:pt x="347" y="218"/>
                  </a:lnTo>
                  <a:lnTo>
                    <a:pt x="347" y="218"/>
                  </a:lnTo>
                  <a:lnTo>
                    <a:pt x="347" y="218"/>
                  </a:lnTo>
                  <a:lnTo>
                    <a:pt x="347" y="215"/>
                  </a:lnTo>
                  <a:lnTo>
                    <a:pt x="347" y="213"/>
                  </a:lnTo>
                  <a:lnTo>
                    <a:pt x="347" y="211"/>
                  </a:lnTo>
                  <a:lnTo>
                    <a:pt x="345" y="208"/>
                  </a:lnTo>
                  <a:lnTo>
                    <a:pt x="345" y="208"/>
                  </a:lnTo>
                  <a:lnTo>
                    <a:pt x="345" y="206"/>
                  </a:lnTo>
                  <a:lnTo>
                    <a:pt x="345" y="206"/>
                  </a:lnTo>
                  <a:lnTo>
                    <a:pt x="343" y="206"/>
                  </a:lnTo>
                  <a:lnTo>
                    <a:pt x="343" y="206"/>
                  </a:lnTo>
                  <a:lnTo>
                    <a:pt x="345" y="204"/>
                  </a:lnTo>
                  <a:lnTo>
                    <a:pt x="345" y="204"/>
                  </a:lnTo>
                  <a:lnTo>
                    <a:pt x="345" y="201"/>
                  </a:lnTo>
                  <a:lnTo>
                    <a:pt x="343" y="199"/>
                  </a:lnTo>
                  <a:lnTo>
                    <a:pt x="343" y="199"/>
                  </a:lnTo>
                  <a:lnTo>
                    <a:pt x="347" y="194"/>
                  </a:lnTo>
                  <a:lnTo>
                    <a:pt x="347" y="192"/>
                  </a:lnTo>
                  <a:lnTo>
                    <a:pt x="350" y="192"/>
                  </a:lnTo>
                  <a:lnTo>
                    <a:pt x="352" y="192"/>
                  </a:lnTo>
                  <a:lnTo>
                    <a:pt x="354" y="192"/>
                  </a:lnTo>
                  <a:lnTo>
                    <a:pt x="357" y="192"/>
                  </a:lnTo>
                  <a:lnTo>
                    <a:pt x="357" y="192"/>
                  </a:lnTo>
                  <a:lnTo>
                    <a:pt x="357" y="192"/>
                  </a:lnTo>
                  <a:lnTo>
                    <a:pt x="357" y="192"/>
                  </a:lnTo>
                  <a:lnTo>
                    <a:pt x="357" y="192"/>
                  </a:lnTo>
                  <a:lnTo>
                    <a:pt x="357" y="192"/>
                  </a:lnTo>
                  <a:lnTo>
                    <a:pt x="357" y="192"/>
                  </a:lnTo>
                  <a:lnTo>
                    <a:pt x="357" y="196"/>
                  </a:lnTo>
                  <a:lnTo>
                    <a:pt x="357" y="196"/>
                  </a:lnTo>
                  <a:lnTo>
                    <a:pt x="357" y="199"/>
                  </a:lnTo>
                  <a:lnTo>
                    <a:pt x="357" y="199"/>
                  </a:lnTo>
                  <a:lnTo>
                    <a:pt x="359" y="201"/>
                  </a:lnTo>
                  <a:lnTo>
                    <a:pt x="359" y="201"/>
                  </a:lnTo>
                  <a:lnTo>
                    <a:pt x="359" y="201"/>
                  </a:lnTo>
                  <a:lnTo>
                    <a:pt x="359" y="201"/>
                  </a:lnTo>
                  <a:lnTo>
                    <a:pt x="359" y="201"/>
                  </a:lnTo>
                  <a:lnTo>
                    <a:pt x="362" y="201"/>
                  </a:lnTo>
                  <a:lnTo>
                    <a:pt x="362" y="201"/>
                  </a:lnTo>
                  <a:lnTo>
                    <a:pt x="362" y="204"/>
                  </a:lnTo>
                  <a:lnTo>
                    <a:pt x="362" y="204"/>
                  </a:lnTo>
                  <a:lnTo>
                    <a:pt x="362" y="204"/>
                  </a:lnTo>
                  <a:lnTo>
                    <a:pt x="362" y="206"/>
                  </a:lnTo>
                  <a:lnTo>
                    <a:pt x="362" y="206"/>
                  </a:lnTo>
                  <a:lnTo>
                    <a:pt x="362" y="208"/>
                  </a:lnTo>
                  <a:lnTo>
                    <a:pt x="362" y="208"/>
                  </a:lnTo>
                  <a:lnTo>
                    <a:pt x="362" y="208"/>
                  </a:lnTo>
                  <a:lnTo>
                    <a:pt x="362" y="208"/>
                  </a:lnTo>
                  <a:lnTo>
                    <a:pt x="364" y="211"/>
                  </a:lnTo>
                  <a:lnTo>
                    <a:pt x="364" y="211"/>
                  </a:lnTo>
                  <a:lnTo>
                    <a:pt x="364" y="211"/>
                  </a:lnTo>
                  <a:lnTo>
                    <a:pt x="364" y="213"/>
                  </a:lnTo>
                  <a:lnTo>
                    <a:pt x="364" y="215"/>
                  </a:lnTo>
                  <a:lnTo>
                    <a:pt x="366" y="215"/>
                  </a:lnTo>
                  <a:lnTo>
                    <a:pt x="369" y="218"/>
                  </a:lnTo>
                  <a:lnTo>
                    <a:pt x="369" y="218"/>
                  </a:lnTo>
                  <a:lnTo>
                    <a:pt x="371" y="220"/>
                  </a:lnTo>
                  <a:lnTo>
                    <a:pt x="371" y="222"/>
                  </a:lnTo>
                  <a:lnTo>
                    <a:pt x="373" y="222"/>
                  </a:lnTo>
                  <a:lnTo>
                    <a:pt x="373" y="222"/>
                  </a:lnTo>
                  <a:lnTo>
                    <a:pt x="373" y="222"/>
                  </a:lnTo>
                  <a:lnTo>
                    <a:pt x="376" y="220"/>
                  </a:lnTo>
                  <a:lnTo>
                    <a:pt x="376" y="220"/>
                  </a:lnTo>
                  <a:lnTo>
                    <a:pt x="376" y="218"/>
                  </a:lnTo>
                  <a:lnTo>
                    <a:pt x="380" y="213"/>
                  </a:lnTo>
                  <a:lnTo>
                    <a:pt x="380" y="211"/>
                  </a:lnTo>
                  <a:lnTo>
                    <a:pt x="380" y="211"/>
                  </a:lnTo>
                  <a:lnTo>
                    <a:pt x="380" y="211"/>
                  </a:lnTo>
                  <a:lnTo>
                    <a:pt x="385" y="201"/>
                  </a:lnTo>
                  <a:lnTo>
                    <a:pt x="385" y="199"/>
                  </a:lnTo>
                  <a:lnTo>
                    <a:pt x="385" y="199"/>
                  </a:lnTo>
                  <a:lnTo>
                    <a:pt x="388" y="196"/>
                  </a:lnTo>
                  <a:lnTo>
                    <a:pt x="388" y="194"/>
                  </a:lnTo>
                  <a:lnTo>
                    <a:pt x="388" y="194"/>
                  </a:lnTo>
                  <a:lnTo>
                    <a:pt x="388" y="192"/>
                  </a:lnTo>
                  <a:lnTo>
                    <a:pt x="388" y="192"/>
                  </a:lnTo>
                  <a:lnTo>
                    <a:pt x="388" y="192"/>
                  </a:lnTo>
                  <a:lnTo>
                    <a:pt x="388" y="192"/>
                  </a:lnTo>
                  <a:lnTo>
                    <a:pt x="388" y="192"/>
                  </a:lnTo>
                  <a:lnTo>
                    <a:pt x="388" y="189"/>
                  </a:lnTo>
                  <a:lnTo>
                    <a:pt x="388" y="189"/>
                  </a:lnTo>
                  <a:lnTo>
                    <a:pt x="388" y="189"/>
                  </a:lnTo>
                  <a:lnTo>
                    <a:pt x="388" y="187"/>
                  </a:lnTo>
                  <a:lnTo>
                    <a:pt x="388" y="187"/>
                  </a:lnTo>
                  <a:lnTo>
                    <a:pt x="388" y="187"/>
                  </a:lnTo>
                  <a:lnTo>
                    <a:pt x="390" y="187"/>
                  </a:lnTo>
                  <a:lnTo>
                    <a:pt x="390" y="185"/>
                  </a:lnTo>
                  <a:lnTo>
                    <a:pt x="390" y="185"/>
                  </a:lnTo>
                  <a:lnTo>
                    <a:pt x="390" y="182"/>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6" name="Freeform 110">
              <a:extLst>
                <a:ext uri="{FF2B5EF4-FFF2-40B4-BE49-F238E27FC236}">
                  <a16:creationId xmlns:a16="http://schemas.microsoft.com/office/drawing/2014/main" xmlns="" id="{720BAF6C-BD3E-8437-5635-D1B89E12388F}"/>
                </a:ext>
              </a:extLst>
            </p:cNvPr>
            <p:cNvSpPr>
              <a:spLocks/>
            </p:cNvSpPr>
            <p:nvPr/>
          </p:nvSpPr>
          <p:spPr bwMode="auto">
            <a:xfrm>
              <a:off x="8005761" y="605991"/>
              <a:ext cx="1347789" cy="1295399"/>
            </a:xfrm>
            <a:custGeom>
              <a:avLst/>
              <a:gdLst>
                <a:gd name="T0" fmla="*/ 840 w 849"/>
                <a:gd name="T1" fmla="*/ 78 h 816"/>
                <a:gd name="T2" fmla="*/ 825 w 849"/>
                <a:gd name="T3" fmla="*/ 73 h 816"/>
                <a:gd name="T4" fmla="*/ 785 w 849"/>
                <a:gd name="T5" fmla="*/ 71 h 816"/>
                <a:gd name="T6" fmla="*/ 752 w 849"/>
                <a:gd name="T7" fmla="*/ 62 h 816"/>
                <a:gd name="T8" fmla="*/ 747 w 849"/>
                <a:gd name="T9" fmla="*/ 62 h 816"/>
                <a:gd name="T10" fmla="*/ 740 w 849"/>
                <a:gd name="T11" fmla="*/ 47 h 816"/>
                <a:gd name="T12" fmla="*/ 738 w 849"/>
                <a:gd name="T13" fmla="*/ 38 h 816"/>
                <a:gd name="T14" fmla="*/ 731 w 849"/>
                <a:gd name="T15" fmla="*/ 33 h 816"/>
                <a:gd name="T16" fmla="*/ 705 w 849"/>
                <a:gd name="T17" fmla="*/ 24 h 816"/>
                <a:gd name="T18" fmla="*/ 688 w 849"/>
                <a:gd name="T19" fmla="*/ 17 h 816"/>
                <a:gd name="T20" fmla="*/ 665 w 849"/>
                <a:gd name="T21" fmla="*/ 14 h 816"/>
                <a:gd name="T22" fmla="*/ 624 w 849"/>
                <a:gd name="T23" fmla="*/ 31 h 816"/>
                <a:gd name="T24" fmla="*/ 577 w 849"/>
                <a:gd name="T25" fmla="*/ 64 h 816"/>
                <a:gd name="T26" fmla="*/ 570 w 849"/>
                <a:gd name="T27" fmla="*/ 90 h 816"/>
                <a:gd name="T28" fmla="*/ 579 w 849"/>
                <a:gd name="T29" fmla="*/ 118 h 816"/>
                <a:gd name="T30" fmla="*/ 568 w 849"/>
                <a:gd name="T31" fmla="*/ 156 h 816"/>
                <a:gd name="T32" fmla="*/ 527 w 849"/>
                <a:gd name="T33" fmla="*/ 182 h 816"/>
                <a:gd name="T34" fmla="*/ 485 w 849"/>
                <a:gd name="T35" fmla="*/ 159 h 816"/>
                <a:gd name="T36" fmla="*/ 454 w 849"/>
                <a:gd name="T37" fmla="*/ 142 h 816"/>
                <a:gd name="T38" fmla="*/ 430 w 849"/>
                <a:gd name="T39" fmla="*/ 133 h 816"/>
                <a:gd name="T40" fmla="*/ 333 w 849"/>
                <a:gd name="T41" fmla="*/ 97 h 816"/>
                <a:gd name="T42" fmla="*/ 322 w 849"/>
                <a:gd name="T43" fmla="*/ 59 h 816"/>
                <a:gd name="T44" fmla="*/ 291 w 849"/>
                <a:gd name="T45" fmla="*/ 47 h 816"/>
                <a:gd name="T46" fmla="*/ 265 w 849"/>
                <a:gd name="T47" fmla="*/ 31 h 816"/>
                <a:gd name="T48" fmla="*/ 229 w 849"/>
                <a:gd name="T49" fmla="*/ 24 h 816"/>
                <a:gd name="T50" fmla="*/ 189 w 849"/>
                <a:gd name="T51" fmla="*/ 24 h 816"/>
                <a:gd name="T52" fmla="*/ 130 w 849"/>
                <a:gd name="T53" fmla="*/ 2 h 816"/>
                <a:gd name="T54" fmla="*/ 120 w 849"/>
                <a:gd name="T55" fmla="*/ 0 h 816"/>
                <a:gd name="T56" fmla="*/ 116 w 849"/>
                <a:gd name="T57" fmla="*/ 35 h 816"/>
                <a:gd name="T58" fmla="*/ 85 w 849"/>
                <a:gd name="T59" fmla="*/ 66 h 816"/>
                <a:gd name="T60" fmla="*/ 71 w 849"/>
                <a:gd name="T61" fmla="*/ 78 h 816"/>
                <a:gd name="T62" fmla="*/ 52 w 849"/>
                <a:gd name="T63" fmla="*/ 95 h 816"/>
                <a:gd name="T64" fmla="*/ 52 w 849"/>
                <a:gd name="T65" fmla="*/ 137 h 816"/>
                <a:gd name="T66" fmla="*/ 26 w 849"/>
                <a:gd name="T67" fmla="*/ 177 h 816"/>
                <a:gd name="T68" fmla="*/ 30 w 849"/>
                <a:gd name="T69" fmla="*/ 253 h 816"/>
                <a:gd name="T70" fmla="*/ 30 w 849"/>
                <a:gd name="T71" fmla="*/ 346 h 816"/>
                <a:gd name="T72" fmla="*/ 23 w 849"/>
                <a:gd name="T73" fmla="*/ 362 h 816"/>
                <a:gd name="T74" fmla="*/ 33 w 849"/>
                <a:gd name="T75" fmla="*/ 398 h 816"/>
                <a:gd name="T76" fmla="*/ 9 w 849"/>
                <a:gd name="T77" fmla="*/ 424 h 816"/>
                <a:gd name="T78" fmla="*/ 40 w 849"/>
                <a:gd name="T79" fmla="*/ 483 h 816"/>
                <a:gd name="T80" fmla="*/ 59 w 849"/>
                <a:gd name="T81" fmla="*/ 530 h 816"/>
                <a:gd name="T82" fmla="*/ 120 w 849"/>
                <a:gd name="T83" fmla="*/ 540 h 816"/>
                <a:gd name="T84" fmla="*/ 154 w 849"/>
                <a:gd name="T85" fmla="*/ 589 h 816"/>
                <a:gd name="T86" fmla="*/ 201 w 849"/>
                <a:gd name="T87" fmla="*/ 599 h 816"/>
                <a:gd name="T88" fmla="*/ 255 w 849"/>
                <a:gd name="T89" fmla="*/ 630 h 816"/>
                <a:gd name="T90" fmla="*/ 305 w 849"/>
                <a:gd name="T91" fmla="*/ 615 h 816"/>
                <a:gd name="T92" fmla="*/ 331 w 849"/>
                <a:gd name="T93" fmla="*/ 603 h 816"/>
                <a:gd name="T94" fmla="*/ 359 w 849"/>
                <a:gd name="T95" fmla="*/ 589 h 816"/>
                <a:gd name="T96" fmla="*/ 423 w 849"/>
                <a:gd name="T97" fmla="*/ 625 h 816"/>
                <a:gd name="T98" fmla="*/ 490 w 849"/>
                <a:gd name="T99" fmla="*/ 660 h 816"/>
                <a:gd name="T100" fmla="*/ 549 w 849"/>
                <a:gd name="T101" fmla="*/ 691 h 816"/>
                <a:gd name="T102" fmla="*/ 615 w 849"/>
                <a:gd name="T103" fmla="*/ 727 h 816"/>
                <a:gd name="T104" fmla="*/ 681 w 849"/>
                <a:gd name="T105" fmla="*/ 760 h 816"/>
                <a:gd name="T106" fmla="*/ 747 w 849"/>
                <a:gd name="T107" fmla="*/ 795 h 816"/>
                <a:gd name="T108" fmla="*/ 807 w 849"/>
                <a:gd name="T109" fmla="*/ 788 h 816"/>
                <a:gd name="T110" fmla="*/ 840 w 849"/>
                <a:gd name="T111" fmla="*/ 788 h 816"/>
                <a:gd name="T112" fmla="*/ 840 w 849"/>
                <a:gd name="T113" fmla="*/ 724 h 816"/>
                <a:gd name="T114" fmla="*/ 833 w 849"/>
                <a:gd name="T115" fmla="*/ 227 h 816"/>
                <a:gd name="T116" fmla="*/ 825 w 849"/>
                <a:gd name="T117" fmla="*/ 192 h 816"/>
                <a:gd name="T118" fmla="*/ 835 w 849"/>
                <a:gd name="T119" fmla="*/ 168 h 816"/>
                <a:gd name="T120" fmla="*/ 837 w 849"/>
                <a:gd name="T121" fmla="*/ 140 h 816"/>
                <a:gd name="T122" fmla="*/ 844 w 849"/>
                <a:gd name="T123" fmla="*/ 99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816">
                  <a:moveTo>
                    <a:pt x="849" y="95"/>
                  </a:moveTo>
                  <a:lnTo>
                    <a:pt x="847" y="92"/>
                  </a:lnTo>
                  <a:lnTo>
                    <a:pt x="847" y="92"/>
                  </a:lnTo>
                  <a:lnTo>
                    <a:pt x="844" y="88"/>
                  </a:lnTo>
                  <a:lnTo>
                    <a:pt x="842" y="85"/>
                  </a:lnTo>
                  <a:lnTo>
                    <a:pt x="842" y="85"/>
                  </a:lnTo>
                  <a:lnTo>
                    <a:pt x="842" y="83"/>
                  </a:lnTo>
                  <a:lnTo>
                    <a:pt x="842" y="80"/>
                  </a:lnTo>
                  <a:lnTo>
                    <a:pt x="842" y="78"/>
                  </a:lnTo>
                  <a:lnTo>
                    <a:pt x="840" y="78"/>
                  </a:lnTo>
                  <a:lnTo>
                    <a:pt x="833" y="76"/>
                  </a:lnTo>
                  <a:lnTo>
                    <a:pt x="830" y="76"/>
                  </a:lnTo>
                  <a:lnTo>
                    <a:pt x="830" y="76"/>
                  </a:lnTo>
                  <a:lnTo>
                    <a:pt x="828" y="73"/>
                  </a:lnTo>
                  <a:lnTo>
                    <a:pt x="828" y="73"/>
                  </a:lnTo>
                  <a:lnTo>
                    <a:pt x="828" y="73"/>
                  </a:lnTo>
                  <a:lnTo>
                    <a:pt x="828" y="73"/>
                  </a:lnTo>
                  <a:lnTo>
                    <a:pt x="825" y="73"/>
                  </a:lnTo>
                  <a:lnTo>
                    <a:pt x="825" y="73"/>
                  </a:lnTo>
                  <a:lnTo>
                    <a:pt x="825" y="73"/>
                  </a:lnTo>
                  <a:lnTo>
                    <a:pt x="825" y="73"/>
                  </a:lnTo>
                  <a:lnTo>
                    <a:pt x="823" y="73"/>
                  </a:lnTo>
                  <a:lnTo>
                    <a:pt x="823" y="73"/>
                  </a:lnTo>
                  <a:lnTo>
                    <a:pt x="821" y="73"/>
                  </a:lnTo>
                  <a:lnTo>
                    <a:pt x="816" y="76"/>
                  </a:lnTo>
                  <a:lnTo>
                    <a:pt x="802" y="76"/>
                  </a:lnTo>
                  <a:lnTo>
                    <a:pt x="792" y="76"/>
                  </a:lnTo>
                  <a:lnTo>
                    <a:pt x="790" y="76"/>
                  </a:lnTo>
                  <a:lnTo>
                    <a:pt x="788" y="71"/>
                  </a:lnTo>
                  <a:lnTo>
                    <a:pt x="785" y="71"/>
                  </a:lnTo>
                  <a:lnTo>
                    <a:pt x="785" y="71"/>
                  </a:lnTo>
                  <a:lnTo>
                    <a:pt x="785" y="71"/>
                  </a:lnTo>
                  <a:lnTo>
                    <a:pt x="788" y="69"/>
                  </a:lnTo>
                  <a:lnTo>
                    <a:pt x="778" y="66"/>
                  </a:lnTo>
                  <a:lnTo>
                    <a:pt x="769" y="64"/>
                  </a:lnTo>
                  <a:lnTo>
                    <a:pt x="762" y="64"/>
                  </a:lnTo>
                  <a:lnTo>
                    <a:pt x="755" y="64"/>
                  </a:lnTo>
                  <a:lnTo>
                    <a:pt x="755" y="64"/>
                  </a:lnTo>
                  <a:lnTo>
                    <a:pt x="755" y="62"/>
                  </a:lnTo>
                  <a:lnTo>
                    <a:pt x="752" y="62"/>
                  </a:lnTo>
                  <a:lnTo>
                    <a:pt x="750" y="62"/>
                  </a:lnTo>
                  <a:lnTo>
                    <a:pt x="750" y="62"/>
                  </a:lnTo>
                  <a:lnTo>
                    <a:pt x="750" y="64"/>
                  </a:lnTo>
                  <a:lnTo>
                    <a:pt x="750" y="64"/>
                  </a:lnTo>
                  <a:lnTo>
                    <a:pt x="750" y="64"/>
                  </a:lnTo>
                  <a:lnTo>
                    <a:pt x="750" y="64"/>
                  </a:lnTo>
                  <a:lnTo>
                    <a:pt x="750" y="62"/>
                  </a:lnTo>
                  <a:lnTo>
                    <a:pt x="747" y="62"/>
                  </a:lnTo>
                  <a:lnTo>
                    <a:pt x="747" y="62"/>
                  </a:lnTo>
                  <a:lnTo>
                    <a:pt x="747" y="62"/>
                  </a:lnTo>
                  <a:lnTo>
                    <a:pt x="745" y="59"/>
                  </a:lnTo>
                  <a:lnTo>
                    <a:pt x="745" y="59"/>
                  </a:lnTo>
                  <a:lnTo>
                    <a:pt x="745" y="57"/>
                  </a:lnTo>
                  <a:lnTo>
                    <a:pt x="743" y="57"/>
                  </a:lnTo>
                  <a:lnTo>
                    <a:pt x="743" y="57"/>
                  </a:lnTo>
                  <a:lnTo>
                    <a:pt x="738" y="54"/>
                  </a:lnTo>
                  <a:lnTo>
                    <a:pt x="738" y="54"/>
                  </a:lnTo>
                  <a:lnTo>
                    <a:pt x="738" y="52"/>
                  </a:lnTo>
                  <a:lnTo>
                    <a:pt x="738" y="47"/>
                  </a:lnTo>
                  <a:lnTo>
                    <a:pt x="740" y="47"/>
                  </a:lnTo>
                  <a:lnTo>
                    <a:pt x="740" y="50"/>
                  </a:lnTo>
                  <a:lnTo>
                    <a:pt x="740" y="50"/>
                  </a:lnTo>
                  <a:lnTo>
                    <a:pt x="740" y="50"/>
                  </a:lnTo>
                  <a:lnTo>
                    <a:pt x="740" y="50"/>
                  </a:lnTo>
                  <a:lnTo>
                    <a:pt x="740" y="47"/>
                  </a:lnTo>
                  <a:lnTo>
                    <a:pt x="743" y="45"/>
                  </a:lnTo>
                  <a:lnTo>
                    <a:pt x="740" y="45"/>
                  </a:lnTo>
                  <a:lnTo>
                    <a:pt x="740" y="43"/>
                  </a:lnTo>
                  <a:lnTo>
                    <a:pt x="740" y="43"/>
                  </a:lnTo>
                  <a:lnTo>
                    <a:pt x="738" y="38"/>
                  </a:lnTo>
                  <a:lnTo>
                    <a:pt x="738" y="38"/>
                  </a:lnTo>
                  <a:lnTo>
                    <a:pt x="740" y="38"/>
                  </a:lnTo>
                  <a:lnTo>
                    <a:pt x="740" y="35"/>
                  </a:lnTo>
                  <a:lnTo>
                    <a:pt x="740" y="35"/>
                  </a:lnTo>
                  <a:lnTo>
                    <a:pt x="740" y="35"/>
                  </a:lnTo>
                  <a:lnTo>
                    <a:pt x="738" y="35"/>
                  </a:lnTo>
                  <a:lnTo>
                    <a:pt x="736" y="33"/>
                  </a:lnTo>
                  <a:lnTo>
                    <a:pt x="733" y="33"/>
                  </a:lnTo>
                  <a:lnTo>
                    <a:pt x="733" y="33"/>
                  </a:lnTo>
                  <a:lnTo>
                    <a:pt x="731" y="33"/>
                  </a:lnTo>
                  <a:lnTo>
                    <a:pt x="731" y="33"/>
                  </a:lnTo>
                  <a:lnTo>
                    <a:pt x="728" y="31"/>
                  </a:lnTo>
                  <a:lnTo>
                    <a:pt x="728" y="31"/>
                  </a:lnTo>
                  <a:lnTo>
                    <a:pt x="726" y="31"/>
                  </a:lnTo>
                  <a:lnTo>
                    <a:pt x="724" y="31"/>
                  </a:lnTo>
                  <a:lnTo>
                    <a:pt x="712" y="26"/>
                  </a:lnTo>
                  <a:lnTo>
                    <a:pt x="710" y="26"/>
                  </a:lnTo>
                  <a:lnTo>
                    <a:pt x="707" y="26"/>
                  </a:lnTo>
                  <a:lnTo>
                    <a:pt x="707" y="26"/>
                  </a:lnTo>
                  <a:lnTo>
                    <a:pt x="705" y="24"/>
                  </a:lnTo>
                  <a:lnTo>
                    <a:pt x="700" y="21"/>
                  </a:lnTo>
                  <a:lnTo>
                    <a:pt x="698" y="19"/>
                  </a:lnTo>
                  <a:lnTo>
                    <a:pt x="693" y="19"/>
                  </a:lnTo>
                  <a:lnTo>
                    <a:pt x="691" y="19"/>
                  </a:lnTo>
                  <a:lnTo>
                    <a:pt x="691" y="17"/>
                  </a:lnTo>
                  <a:lnTo>
                    <a:pt x="688" y="17"/>
                  </a:lnTo>
                  <a:lnTo>
                    <a:pt x="688" y="17"/>
                  </a:lnTo>
                  <a:lnTo>
                    <a:pt x="688" y="17"/>
                  </a:lnTo>
                  <a:lnTo>
                    <a:pt x="688" y="17"/>
                  </a:lnTo>
                  <a:lnTo>
                    <a:pt x="688" y="17"/>
                  </a:lnTo>
                  <a:lnTo>
                    <a:pt x="688" y="17"/>
                  </a:lnTo>
                  <a:lnTo>
                    <a:pt x="686" y="17"/>
                  </a:lnTo>
                  <a:lnTo>
                    <a:pt x="686" y="17"/>
                  </a:lnTo>
                  <a:lnTo>
                    <a:pt x="686" y="17"/>
                  </a:lnTo>
                  <a:lnTo>
                    <a:pt x="686" y="17"/>
                  </a:lnTo>
                  <a:lnTo>
                    <a:pt x="674" y="19"/>
                  </a:lnTo>
                  <a:lnTo>
                    <a:pt x="672" y="19"/>
                  </a:lnTo>
                  <a:lnTo>
                    <a:pt x="669" y="17"/>
                  </a:lnTo>
                  <a:lnTo>
                    <a:pt x="667" y="17"/>
                  </a:lnTo>
                  <a:lnTo>
                    <a:pt x="665" y="14"/>
                  </a:lnTo>
                  <a:lnTo>
                    <a:pt x="662" y="17"/>
                  </a:lnTo>
                  <a:lnTo>
                    <a:pt x="660" y="17"/>
                  </a:lnTo>
                  <a:lnTo>
                    <a:pt x="660" y="17"/>
                  </a:lnTo>
                  <a:lnTo>
                    <a:pt x="650" y="24"/>
                  </a:lnTo>
                  <a:lnTo>
                    <a:pt x="648" y="26"/>
                  </a:lnTo>
                  <a:lnTo>
                    <a:pt x="646" y="26"/>
                  </a:lnTo>
                  <a:lnTo>
                    <a:pt x="643" y="26"/>
                  </a:lnTo>
                  <a:lnTo>
                    <a:pt x="631" y="26"/>
                  </a:lnTo>
                  <a:lnTo>
                    <a:pt x="629" y="26"/>
                  </a:lnTo>
                  <a:lnTo>
                    <a:pt x="624" y="31"/>
                  </a:lnTo>
                  <a:lnTo>
                    <a:pt x="615" y="35"/>
                  </a:lnTo>
                  <a:lnTo>
                    <a:pt x="603" y="40"/>
                  </a:lnTo>
                  <a:lnTo>
                    <a:pt x="596" y="47"/>
                  </a:lnTo>
                  <a:lnTo>
                    <a:pt x="596" y="47"/>
                  </a:lnTo>
                  <a:lnTo>
                    <a:pt x="594" y="47"/>
                  </a:lnTo>
                  <a:lnTo>
                    <a:pt x="591" y="50"/>
                  </a:lnTo>
                  <a:lnTo>
                    <a:pt x="591" y="50"/>
                  </a:lnTo>
                  <a:lnTo>
                    <a:pt x="589" y="52"/>
                  </a:lnTo>
                  <a:lnTo>
                    <a:pt x="587" y="54"/>
                  </a:lnTo>
                  <a:lnTo>
                    <a:pt x="577" y="64"/>
                  </a:lnTo>
                  <a:lnTo>
                    <a:pt x="577" y="66"/>
                  </a:lnTo>
                  <a:lnTo>
                    <a:pt x="570" y="76"/>
                  </a:lnTo>
                  <a:lnTo>
                    <a:pt x="570" y="78"/>
                  </a:lnTo>
                  <a:lnTo>
                    <a:pt x="570" y="78"/>
                  </a:lnTo>
                  <a:lnTo>
                    <a:pt x="570" y="78"/>
                  </a:lnTo>
                  <a:lnTo>
                    <a:pt x="570" y="80"/>
                  </a:lnTo>
                  <a:lnTo>
                    <a:pt x="570" y="80"/>
                  </a:lnTo>
                  <a:lnTo>
                    <a:pt x="570" y="83"/>
                  </a:lnTo>
                  <a:lnTo>
                    <a:pt x="570" y="88"/>
                  </a:lnTo>
                  <a:lnTo>
                    <a:pt x="570" y="90"/>
                  </a:lnTo>
                  <a:lnTo>
                    <a:pt x="570" y="92"/>
                  </a:lnTo>
                  <a:lnTo>
                    <a:pt x="570" y="95"/>
                  </a:lnTo>
                  <a:lnTo>
                    <a:pt x="570" y="97"/>
                  </a:lnTo>
                  <a:lnTo>
                    <a:pt x="570" y="97"/>
                  </a:lnTo>
                  <a:lnTo>
                    <a:pt x="570" y="99"/>
                  </a:lnTo>
                  <a:lnTo>
                    <a:pt x="570" y="102"/>
                  </a:lnTo>
                  <a:lnTo>
                    <a:pt x="575" y="114"/>
                  </a:lnTo>
                  <a:lnTo>
                    <a:pt x="575" y="114"/>
                  </a:lnTo>
                  <a:lnTo>
                    <a:pt x="577" y="116"/>
                  </a:lnTo>
                  <a:lnTo>
                    <a:pt x="579" y="118"/>
                  </a:lnTo>
                  <a:lnTo>
                    <a:pt x="579" y="123"/>
                  </a:lnTo>
                  <a:lnTo>
                    <a:pt x="582" y="123"/>
                  </a:lnTo>
                  <a:lnTo>
                    <a:pt x="582" y="133"/>
                  </a:lnTo>
                  <a:lnTo>
                    <a:pt x="582" y="135"/>
                  </a:lnTo>
                  <a:lnTo>
                    <a:pt x="579" y="142"/>
                  </a:lnTo>
                  <a:lnTo>
                    <a:pt x="575" y="149"/>
                  </a:lnTo>
                  <a:lnTo>
                    <a:pt x="575" y="149"/>
                  </a:lnTo>
                  <a:lnTo>
                    <a:pt x="572" y="151"/>
                  </a:lnTo>
                  <a:lnTo>
                    <a:pt x="570" y="154"/>
                  </a:lnTo>
                  <a:lnTo>
                    <a:pt x="568" y="156"/>
                  </a:lnTo>
                  <a:lnTo>
                    <a:pt x="560" y="168"/>
                  </a:lnTo>
                  <a:lnTo>
                    <a:pt x="553" y="173"/>
                  </a:lnTo>
                  <a:lnTo>
                    <a:pt x="551" y="175"/>
                  </a:lnTo>
                  <a:lnTo>
                    <a:pt x="549" y="175"/>
                  </a:lnTo>
                  <a:lnTo>
                    <a:pt x="549" y="175"/>
                  </a:lnTo>
                  <a:lnTo>
                    <a:pt x="542" y="180"/>
                  </a:lnTo>
                  <a:lnTo>
                    <a:pt x="537" y="182"/>
                  </a:lnTo>
                  <a:lnTo>
                    <a:pt x="534" y="182"/>
                  </a:lnTo>
                  <a:lnTo>
                    <a:pt x="532" y="182"/>
                  </a:lnTo>
                  <a:lnTo>
                    <a:pt x="527" y="182"/>
                  </a:lnTo>
                  <a:lnTo>
                    <a:pt x="523" y="182"/>
                  </a:lnTo>
                  <a:lnTo>
                    <a:pt x="518" y="182"/>
                  </a:lnTo>
                  <a:lnTo>
                    <a:pt x="516" y="182"/>
                  </a:lnTo>
                  <a:lnTo>
                    <a:pt x="508" y="177"/>
                  </a:lnTo>
                  <a:lnTo>
                    <a:pt x="506" y="175"/>
                  </a:lnTo>
                  <a:lnTo>
                    <a:pt x="504" y="175"/>
                  </a:lnTo>
                  <a:lnTo>
                    <a:pt x="501" y="173"/>
                  </a:lnTo>
                  <a:lnTo>
                    <a:pt x="499" y="173"/>
                  </a:lnTo>
                  <a:lnTo>
                    <a:pt x="497" y="168"/>
                  </a:lnTo>
                  <a:lnTo>
                    <a:pt x="485" y="159"/>
                  </a:lnTo>
                  <a:lnTo>
                    <a:pt x="480" y="154"/>
                  </a:lnTo>
                  <a:lnTo>
                    <a:pt x="478" y="151"/>
                  </a:lnTo>
                  <a:lnTo>
                    <a:pt x="475" y="151"/>
                  </a:lnTo>
                  <a:lnTo>
                    <a:pt x="468" y="147"/>
                  </a:lnTo>
                  <a:lnTo>
                    <a:pt x="463" y="147"/>
                  </a:lnTo>
                  <a:lnTo>
                    <a:pt x="461" y="147"/>
                  </a:lnTo>
                  <a:lnTo>
                    <a:pt x="461" y="144"/>
                  </a:lnTo>
                  <a:lnTo>
                    <a:pt x="459" y="142"/>
                  </a:lnTo>
                  <a:lnTo>
                    <a:pt x="459" y="142"/>
                  </a:lnTo>
                  <a:lnTo>
                    <a:pt x="454" y="142"/>
                  </a:lnTo>
                  <a:lnTo>
                    <a:pt x="449" y="140"/>
                  </a:lnTo>
                  <a:lnTo>
                    <a:pt x="447" y="137"/>
                  </a:lnTo>
                  <a:lnTo>
                    <a:pt x="437" y="135"/>
                  </a:lnTo>
                  <a:lnTo>
                    <a:pt x="437" y="135"/>
                  </a:lnTo>
                  <a:lnTo>
                    <a:pt x="437" y="135"/>
                  </a:lnTo>
                  <a:lnTo>
                    <a:pt x="435" y="135"/>
                  </a:lnTo>
                  <a:lnTo>
                    <a:pt x="433" y="133"/>
                  </a:lnTo>
                  <a:lnTo>
                    <a:pt x="433" y="133"/>
                  </a:lnTo>
                  <a:lnTo>
                    <a:pt x="433" y="133"/>
                  </a:lnTo>
                  <a:lnTo>
                    <a:pt x="430" y="133"/>
                  </a:lnTo>
                  <a:lnTo>
                    <a:pt x="421" y="130"/>
                  </a:lnTo>
                  <a:lnTo>
                    <a:pt x="409" y="125"/>
                  </a:lnTo>
                  <a:lnTo>
                    <a:pt x="397" y="123"/>
                  </a:lnTo>
                  <a:lnTo>
                    <a:pt x="378" y="123"/>
                  </a:lnTo>
                  <a:lnTo>
                    <a:pt x="362" y="121"/>
                  </a:lnTo>
                  <a:lnTo>
                    <a:pt x="348" y="114"/>
                  </a:lnTo>
                  <a:lnTo>
                    <a:pt x="343" y="111"/>
                  </a:lnTo>
                  <a:lnTo>
                    <a:pt x="340" y="106"/>
                  </a:lnTo>
                  <a:lnTo>
                    <a:pt x="333" y="99"/>
                  </a:lnTo>
                  <a:lnTo>
                    <a:pt x="333" y="97"/>
                  </a:lnTo>
                  <a:lnTo>
                    <a:pt x="326" y="80"/>
                  </a:lnTo>
                  <a:lnTo>
                    <a:pt x="326" y="78"/>
                  </a:lnTo>
                  <a:lnTo>
                    <a:pt x="324" y="73"/>
                  </a:lnTo>
                  <a:lnTo>
                    <a:pt x="326" y="71"/>
                  </a:lnTo>
                  <a:lnTo>
                    <a:pt x="326" y="69"/>
                  </a:lnTo>
                  <a:lnTo>
                    <a:pt x="326" y="66"/>
                  </a:lnTo>
                  <a:lnTo>
                    <a:pt x="326" y="66"/>
                  </a:lnTo>
                  <a:lnTo>
                    <a:pt x="326" y="64"/>
                  </a:lnTo>
                  <a:lnTo>
                    <a:pt x="324" y="62"/>
                  </a:lnTo>
                  <a:lnTo>
                    <a:pt x="322" y="59"/>
                  </a:lnTo>
                  <a:lnTo>
                    <a:pt x="322" y="57"/>
                  </a:lnTo>
                  <a:lnTo>
                    <a:pt x="322" y="54"/>
                  </a:lnTo>
                  <a:lnTo>
                    <a:pt x="322" y="54"/>
                  </a:lnTo>
                  <a:lnTo>
                    <a:pt x="319" y="54"/>
                  </a:lnTo>
                  <a:lnTo>
                    <a:pt x="317" y="50"/>
                  </a:lnTo>
                  <a:lnTo>
                    <a:pt x="317" y="50"/>
                  </a:lnTo>
                  <a:lnTo>
                    <a:pt x="314" y="50"/>
                  </a:lnTo>
                  <a:lnTo>
                    <a:pt x="312" y="50"/>
                  </a:lnTo>
                  <a:lnTo>
                    <a:pt x="300" y="47"/>
                  </a:lnTo>
                  <a:lnTo>
                    <a:pt x="291" y="47"/>
                  </a:lnTo>
                  <a:lnTo>
                    <a:pt x="291" y="47"/>
                  </a:lnTo>
                  <a:lnTo>
                    <a:pt x="288" y="45"/>
                  </a:lnTo>
                  <a:lnTo>
                    <a:pt x="286" y="45"/>
                  </a:lnTo>
                  <a:lnTo>
                    <a:pt x="286" y="45"/>
                  </a:lnTo>
                  <a:lnTo>
                    <a:pt x="277" y="43"/>
                  </a:lnTo>
                  <a:lnTo>
                    <a:pt x="277" y="43"/>
                  </a:lnTo>
                  <a:lnTo>
                    <a:pt x="274" y="40"/>
                  </a:lnTo>
                  <a:lnTo>
                    <a:pt x="269" y="35"/>
                  </a:lnTo>
                  <a:lnTo>
                    <a:pt x="267" y="33"/>
                  </a:lnTo>
                  <a:lnTo>
                    <a:pt x="265" y="31"/>
                  </a:lnTo>
                  <a:lnTo>
                    <a:pt x="265" y="31"/>
                  </a:lnTo>
                  <a:lnTo>
                    <a:pt x="262" y="31"/>
                  </a:lnTo>
                  <a:lnTo>
                    <a:pt x="262" y="31"/>
                  </a:lnTo>
                  <a:lnTo>
                    <a:pt x="262" y="31"/>
                  </a:lnTo>
                  <a:lnTo>
                    <a:pt x="253" y="28"/>
                  </a:lnTo>
                  <a:lnTo>
                    <a:pt x="248" y="26"/>
                  </a:lnTo>
                  <a:lnTo>
                    <a:pt x="243" y="26"/>
                  </a:lnTo>
                  <a:lnTo>
                    <a:pt x="241" y="26"/>
                  </a:lnTo>
                  <a:lnTo>
                    <a:pt x="232" y="26"/>
                  </a:lnTo>
                  <a:lnTo>
                    <a:pt x="229" y="24"/>
                  </a:lnTo>
                  <a:lnTo>
                    <a:pt x="220" y="19"/>
                  </a:lnTo>
                  <a:lnTo>
                    <a:pt x="217" y="19"/>
                  </a:lnTo>
                  <a:lnTo>
                    <a:pt x="217" y="19"/>
                  </a:lnTo>
                  <a:lnTo>
                    <a:pt x="213" y="17"/>
                  </a:lnTo>
                  <a:lnTo>
                    <a:pt x="208" y="17"/>
                  </a:lnTo>
                  <a:lnTo>
                    <a:pt x="208" y="17"/>
                  </a:lnTo>
                  <a:lnTo>
                    <a:pt x="208" y="19"/>
                  </a:lnTo>
                  <a:lnTo>
                    <a:pt x="206" y="19"/>
                  </a:lnTo>
                  <a:lnTo>
                    <a:pt x="203" y="21"/>
                  </a:lnTo>
                  <a:lnTo>
                    <a:pt x="189" y="24"/>
                  </a:lnTo>
                  <a:lnTo>
                    <a:pt x="184" y="26"/>
                  </a:lnTo>
                  <a:lnTo>
                    <a:pt x="165" y="24"/>
                  </a:lnTo>
                  <a:lnTo>
                    <a:pt x="163" y="21"/>
                  </a:lnTo>
                  <a:lnTo>
                    <a:pt x="158" y="19"/>
                  </a:lnTo>
                  <a:lnTo>
                    <a:pt x="154" y="19"/>
                  </a:lnTo>
                  <a:lnTo>
                    <a:pt x="151" y="17"/>
                  </a:lnTo>
                  <a:lnTo>
                    <a:pt x="149" y="14"/>
                  </a:lnTo>
                  <a:lnTo>
                    <a:pt x="137" y="7"/>
                  </a:lnTo>
                  <a:lnTo>
                    <a:pt x="132" y="5"/>
                  </a:lnTo>
                  <a:lnTo>
                    <a:pt x="130" y="2"/>
                  </a:lnTo>
                  <a:lnTo>
                    <a:pt x="130" y="5"/>
                  </a:lnTo>
                  <a:lnTo>
                    <a:pt x="135" y="5"/>
                  </a:lnTo>
                  <a:lnTo>
                    <a:pt x="135" y="7"/>
                  </a:lnTo>
                  <a:lnTo>
                    <a:pt x="132" y="7"/>
                  </a:lnTo>
                  <a:lnTo>
                    <a:pt x="125" y="5"/>
                  </a:lnTo>
                  <a:lnTo>
                    <a:pt x="125" y="5"/>
                  </a:lnTo>
                  <a:lnTo>
                    <a:pt x="123" y="5"/>
                  </a:lnTo>
                  <a:lnTo>
                    <a:pt x="123" y="2"/>
                  </a:lnTo>
                  <a:lnTo>
                    <a:pt x="123" y="2"/>
                  </a:lnTo>
                  <a:lnTo>
                    <a:pt x="120" y="0"/>
                  </a:lnTo>
                  <a:lnTo>
                    <a:pt x="118" y="0"/>
                  </a:lnTo>
                  <a:lnTo>
                    <a:pt x="118" y="0"/>
                  </a:lnTo>
                  <a:lnTo>
                    <a:pt x="118" y="2"/>
                  </a:lnTo>
                  <a:lnTo>
                    <a:pt x="118" y="9"/>
                  </a:lnTo>
                  <a:lnTo>
                    <a:pt x="118" y="9"/>
                  </a:lnTo>
                  <a:lnTo>
                    <a:pt x="118" y="14"/>
                  </a:lnTo>
                  <a:lnTo>
                    <a:pt x="116" y="19"/>
                  </a:lnTo>
                  <a:lnTo>
                    <a:pt x="118" y="26"/>
                  </a:lnTo>
                  <a:lnTo>
                    <a:pt x="116" y="31"/>
                  </a:lnTo>
                  <a:lnTo>
                    <a:pt x="116" y="35"/>
                  </a:lnTo>
                  <a:lnTo>
                    <a:pt x="118" y="38"/>
                  </a:lnTo>
                  <a:lnTo>
                    <a:pt x="120" y="40"/>
                  </a:lnTo>
                  <a:lnTo>
                    <a:pt x="123" y="43"/>
                  </a:lnTo>
                  <a:lnTo>
                    <a:pt x="123" y="45"/>
                  </a:lnTo>
                  <a:lnTo>
                    <a:pt x="120" y="47"/>
                  </a:lnTo>
                  <a:lnTo>
                    <a:pt x="120" y="50"/>
                  </a:lnTo>
                  <a:lnTo>
                    <a:pt x="120" y="50"/>
                  </a:lnTo>
                  <a:lnTo>
                    <a:pt x="116" y="52"/>
                  </a:lnTo>
                  <a:lnTo>
                    <a:pt x="101" y="59"/>
                  </a:lnTo>
                  <a:lnTo>
                    <a:pt x="85" y="66"/>
                  </a:lnTo>
                  <a:lnTo>
                    <a:pt x="85" y="69"/>
                  </a:lnTo>
                  <a:lnTo>
                    <a:pt x="83" y="73"/>
                  </a:lnTo>
                  <a:lnTo>
                    <a:pt x="80" y="76"/>
                  </a:lnTo>
                  <a:lnTo>
                    <a:pt x="78" y="76"/>
                  </a:lnTo>
                  <a:lnTo>
                    <a:pt x="75" y="78"/>
                  </a:lnTo>
                  <a:lnTo>
                    <a:pt x="75" y="78"/>
                  </a:lnTo>
                  <a:lnTo>
                    <a:pt x="73" y="78"/>
                  </a:lnTo>
                  <a:lnTo>
                    <a:pt x="73" y="78"/>
                  </a:lnTo>
                  <a:lnTo>
                    <a:pt x="73" y="78"/>
                  </a:lnTo>
                  <a:lnTo>
                    <a:pt x="71" y="78"/>
                  </a:lnTo>
                  <a:lnTo>
                    <a:pt x="71" y="83"/>
                  </a:lnTo>
                  <a:lnTo>
                    <a:pt x="71" y="85"/>
                  </a:lnTo>
                  <a:lnTo>
                    <a:pt x="68" y="88"/>
                  </a:lnTo>
                  <a:lnTo>
                    <a:pt x="66" y="90"/>
                  </a:lnTo>
                  <a:lnTo>
                    <a:pt x="66" y="90"/>
                  </a:lnTo>
                  <a:lnTo>
                    <a:pt x="66" y="92"/>
                  </a:lnTo>
                  <a:lnTo>
                    <a:pt x="64" y="92"/>
                  </a:lnTo>
                  <a:lnTo>
                    <a:pt x="61" y="92"/>
                  </a:lnTo>
                  <a:lnTo>
                    <a:pt x="57" y="92"/>
                  </a:lnTo>
                  <a:lnTo>
                    <a:pt x="52" y="95"/>
                  </a:lnTo>
                  <a:lnTo>
                    <a:pt x="49" y="102"/>
                  </a:lnTo>
                  <a:lnTo>
                    <a:pt x="45" y="106"/>
                  </a:lnTo>
                  <a:lnTo>
                    <a:pt x="45" y="106"/>
                  </a:lnTo>
                  <a:lnTo>
                    <a:pt x="45" y="111"/>
                  </a:lnTo>
                  <a:lnTo>
                    <a:pt x="45" y="111"/>
                  </a:lnTo>
                  <a:lnTo>
                    <a:pt x="49" y="123"/>
                  </a:lnTo>
                  <a:lnTo>
                    <a:pt x="49" y="130"/>
                  </a:lnTo>
                  <a:lnTo>
                    <a:pt x="52" y="133"/>
                  </a:lnTo>
                  <a:lnTo>
                    <a:pt x="52" y="135"/>
                  </a:lnTo>
                  <a:lnTo>
                    <a:pt x="52" y="137"/>
                  </a:lnTo>
                  <a:lnTo>
                    <a:pt x="52" y="140"/>
                  </a:lnTo>
                  <a:lnTo>
                    <a:pt x="54" y="142"/>
                  </a:lnTo>
                  <a:lnTo>
                    <a:pt x="54" y="144"/>
                  </a:lnTo>
                  <a:lnTo>
                    <a:pt x="52" y="147"/>
                  </a:lnTo>
                  <a:lnTo>
                    <a:pt x="49" y="154"/>
                  </a:lnTo>
                  <a:lnTo>
                    <a:pt x="45" y="161"/>
                  </a:lnTo>
                  <a:lnTo>
                    <a:pt x="38" y="168"/>
                  </a:lnTo>
                  <a:lnTo>
                    <a:pt x="33" y="177"/>
                  </a:lnTo>
                  <a:lnTo>
                    <a:pt x="30" y="177"/>
                  </a:lnTo>
                  <a:lnTo>
                    <a:pt x="26" y="177"/>
                  </a:lnTo>
                  <a:lnTo>
                    <a:pt x="26" y="180"/>
                  </a:lnTo>
                  <a:lnTo>
                    <a:pt x="14" y="185"/>
                  </a:lnTo>
                  <a:lnTo>
                    <a:pt x="0" y="192"/>
                  </a:lnTo>
                  <a:lnTo>
                    <a:pt x="2" y="194"/>
                  </a:lnTo>
                  <a:lnTo>
                    <a:pt x="4" y="199"/>
                  </a:lnTo>
                  <a:lnTo>
                    <a:pt x="7" y="201"/>
                  </a:lnTo>
                  <a:lnTo>
                    <a:pt x="14" y="211"/>
                  </a:lnTo>
                  <a:lnTo>
                    <a:pt x="21" y="222"/>
                  </a:lnTo>
                  <a:lnTo>
                    <a:pt x="26" y="239"/>
                  </a:lnTo>
                  <a:lnTo>
                    <a:pt x="30" y="253"/>
                  </a:lnTo>
                  <a:lnTo>
                    <a:pt x="30" y="263"/>
                  </a:lnTo>
                  <a:lnTo>
                    <a:pt x="30" y="275"/>
                  </a:lnTo>
                  <a:lnTo>
                    <a:pt x="30" y="284"/>
                  </a:lnTo>
                  <a:lnTo>
                    <a:pt x="26" y="305"/>
                  </a:lnTo>
                  <a:lnTo>
                    <a:pt x="28" y="308"/>
                  </a:lnTo>
                  <a:lnTo>
                    <a:pt x="35" y="329"/>
                  </a:lnTo>
                  <a:lnTo>
                    <a:pt x="35" y="331"/>
                  </a:lnTo>
                  <a:lnTo>
                    <a:pt x="35" y="331"/>
                  </a:lnTo>
                  <a:lnTo>
                    <a:pt x="30" y="343"/>
                  </a:lnTo>
                  <a:lnTo>
                    <a:pt x="30" y="346"/>
                  </a:lnTo>
                  <a:lnTo>
                    <a:pt x="28" y="346"/>
                  </a:lnTo>
                  <a:lnTo>
                    <a:pt x="28" y="348"/>
                  </a:lnTo>
                  <a:lnTo>
                    <a:pt x="28" y="348"/>
                  </a:lnTo>
                  <a:lnTo>
                    <a:pt x="28" y="350"/>
                  </a:lnTo>
                  <a:lnTo>
                    <a:pt x="28" y="350"/>
                  </a:lnTo>
                  <a:lnTo>
                    <a:pt x="28" y="353"/>
                  </a:lnTo>
                  <a:lnTo>
                    <a:pt x="26" y="355"/>
                  </a:lnTo>
                  <a:lnTo>
                    <a:pt x="26" y="355"/>
                  </a:lnTo>
                  <a:lnTo>
                    <a:pt x="26" y="360"/>
                  </a:lnTo>
                  <a:lnTo>
                    <a:pt x="23" y="362"/>
                  </a:lnTo>
                  <a:lnTo>
                    <a:pt x="23" y="362"/>
                  </a:lnTo>
                  <a:lnTo>
                    <a:pt x="23" y="364"/>
                  </a:lnTo>
                  <a:lnTo>
                    <a:pt x="28" y="379"/>
                  </a:lnTo>
                  <a:lnTo>
                    <a:pt x="30" y="386"/>
                  </a:lnTo>
                  <a:lnTo>
                    <a:pt x="30" y="388"/>
                  </a:lnTo>
                  <a:lnTo>
                    <a:pt x="30" y="388"/>
                  </a:lnTo>
                  <a:lnTo>
                    <a:pt x="33" y="388"/>
                  </a:lnTo>
                  <a:lnTo>
                    <a:pt x="33" y="390"/>
                  </a:lnTo>
                  <a:lnTo>
                    <a:pt x="33" y="390"/>
                  </a:lnTo>
                  <a:lnTo>
                    <a:pt x="33" y="398"/>
                  </a:lnTo>
                  <a:lnTo>
                    <a:pt x="33" y="400"/>
                  </a:lnTo>
                  <a:lnTo>
                    <a:pt x="33" y="400"/>
                  </a:lnTo>
                  <a:lnTo>
                    <a:pt x="33" y="402"/>
                  </a:lnTo>
                  <a:lnTo>
                    <a:pt x="30" y="409"/>
                  </a:lnTo>
                  <a:lnTo>
                    <a:pt x="30" y="412"/>
                  </a:lnTo>
                  <a:lnTo>
                    <a:pt x="12" y="419"/>
                  </a:lnTo>
                  <a:lnTo>
                    <a:pt x="12" y="421"/>
                  </a:lnTo>
                  <a:lnTo>
                    <a:pt x="12" y="421"/>
                  </a:lnTo>
                  <a:lnTo>
                    <a:pt x="9" y="424"/>
                  </a:lnTo>
                  <a:lnTo>
                    <a:pt x="9" y="424"/>
                  </a:lnTo>
                  <a:lnTo>
                    <a:pt x="7" y="426"/>
                  </a:lnTo>
                  <a:lnTo>
                    <a:pt x="7" y="428"/>
                  </a:lnTo>
                  <a:lnTo>
                    <a:pt x="4" y="431"/>
                  </a:lnTo>
                  <a:lnTo>
                    <a:pt x="7" y="433"/>
                  </a:lnTo>
                  <a:lnTo>
                    <a:pt x="14" y="445"/>
                  </a:lnTo>
                  <a:lnTo>
                    <a:pt x="23" y="457"/>
                  </a:lnTo>
                  <a:lnTo>
                    <a:pt x="28" y="464"/>
                  </a:lnTo>
                  <a:lnTo>
                    <a:pt x="38" y="476"/>
                  </a:lnTo>
                  <a:lnTo>
                    <a:pt x="40" y="480"/>
                  </a:lnTo>
                  <a:lnTo>
                    <a:pt x="40" y="483"/>
                  </a:lnTo>
                  <a:lnTo>
                    <a:pt x="40" y="492"/>
                  </a:lnTo>
                  <a:lnTo>
                    <a:pt x="40" y="499"/>
                  </a:lnTo>
                  <a:lnTo>
                    <a:pt x="40" y="509"/>
                  </a:lnTo>
                  <a:lnTo>
                    <a:pt x="40" y="509"/>
                  </a:lnTo>
                  <a:lnTo>
                    <a:pt x="49" y="514"/>
                  </a:lnTo>
                  <a:lnTo>
                    <a:pt x="49" y="516"/>
                  </a:lnTo>
                  <a:lnTo>
                    <a:pt x="52" y="521"/>
                  </a:lnTo>
                  <a:lnTo>
                    <a:pt x="52" y="523"/>
                  </a:lnTo>
                  <a:lnTo>
                    <a:pt x="52" y="525"/>
                  </a:lnTo>
                  <a:lnTo>
                    <a:pt x="59" y="530"/>
                  </a:lnTo>
                  <a:lnTo>
                    <a:pt x="61" y="530"/>
                  </a:lnTo>
                  <a:lnTo>
                    <a:pt x="64" y="530"/>
                  </a:lnTo>
                  <a:lnTo>
                    <a:pt x="68" y="528"/>
                  </a:lnTo>
                  <a:lnTo>
                    <a:pt x="75" y="525"/>
                  </a:lnTo>
                  <a:lnTo>
                    <a:pt x="75" y="525"/>
                  </a:lnTo>
                  <a:lnTo>
                    <a:pt x="78" y="525"/>
                  </a:lnTo>
                  <a:lnTo>
                    <a:pt x="87" y="530"/>
                  </a:lnTo>
                  <a:lnTo>
                    <a:pt x="99" y="532"/>
                  </a:lnTo>
                  <a:lnTo>
                    <a:pt x="118" y="540"/>
                  </a:lnTo>
                  <a:lnTo>
                    <a:pt x="120" y="540"/>
                  </a:lnTo>
                  <a:lnTo>
                    <a:pt x="120" y="540"/>
                  </a:lnTo>
                  <a:lnTo>
                    <a:pt x="123" y="542"/>
                  </a:lnTo>
                  <a:lnTo>
                    <a:pt x="125" y="549"/>
                  </a:lnTo>
                  <a:lnTo>
                    <a:pt x="130" y="559"/>
                  </a:lnTo>
                  <a:lnTo>
                    <a:pt x="130" y="559"/>
                  </a:lnTo>
                  <a:lnTo>
                    <a:pt x="137" y="570"/>
                  </a:lnTo>
                  <a:lnTo>
                    <a:pt x="139" y="577"/>
                  </a:lnTo>
                  <a:lnTo>
                    <a:pt x="144" y="587"/>
                  </a:lnTo>
                  <a:lnTo>
                    <a:pt x="149" y="587"/>
                  </a:lnTo>
                  <a:lnTo>
                    <a:pt x="154" y="589"/>
                  </a:lnTo>
                  <a:lnTo>
                    <a:pt x="158" y="589"/>
                  </a:lnTo>
                  <a:lnTo>
                    <a:pt x="163" y="592"/>
                  </a:lnTo>
                  <a:lnTo>
                    <a:pt x="168" y="592"/>
                  </a:lnTo>
                  <a:lnTo>
                    <a:pt x="172" y="594"/>
                  </a:lnTo>
                  <a:lnTo>
                    <a:pt x="177" y="594"/>
                  </a:lnTo>
                  <a:lnTo>
                    <a:pt x="182" y="594"/>
                  </a:lnTo>
                  <a:lnTo>
                    <a:pt x="187" y="596"/>
                  </a:lnTo>
                  <a:lnTo>
                    <a:pt x="191" y="596"/>
                  </a:lnTo>
                  <a:lnTo>
                    <a:pt x="196" y="599"/>
                  </a:lnTo>
                  <a:lnTo>
                    <a:pt x="201" y="599"/>
                  </a:lnTo>
                  <a:lnTo>
                    <a:pt x="206" y="601"/>
                  </a:lnTo>
                  <a:lnTo>
                    <a:pt x="210" y="601"/>
                  </a:lnTo>
                  <a:lnTo>
                    <a:pt x="215" y="603"/>
                  </a:lnTo>
                  <a:lnTo>
                    <a:pt x="220" y="603"/>
                  </a:lnTo>
                  <a:lnTo>
                    <a:pt x="225" y="606"/>
                  </a:lnTo>
                  <a:lnTo>
                    <a:pt x="232" y="608"/>
                  </a:lnTo>
                  <a:lnTo>
                    <a:pt x="234" y="611"/>
                  </a:lnTo>
                  <a:lnTo>
                    <a:pt x="241" y="618"/>
                  </a:lnTo>
                  <a:lnTo>
                    <a:pt x="248" y="625"/>
                  </a:lnTo>
                  <a:lnTo>
                    <a:pt x="255" y="630"/>
                  </a:lnTo>
                  <a:lnTo>
                    <a:pt x="260" y="637"/>
                  </a:lnTo>
                  <a:lnTo>
                    <a:pt x="262" y="637"/>
                  </a:lnTo>
                  <a:lnTo>
                    <a:pt x="265" y="639"/>
                  </a:lnTo>
                  <a:lnTo>
                    <a:pt x="265" y="639"/>
                  </a:lnTo>
                  <a:lnTo>
                    <a:pt x="269" y="637"/>
                  </a:lnTo>
                  <a:lnTo>
                    <a:pt x="277" y="632"/>
                  </a:lnTo>
                  <a:lnTo>
                    <a:pt x="286" y="627"/>
                  </a:lnTo>
                  <a:lnTo>
                    <a:pt x="295" y="620"/>
                  </a:lnTo>
                  <a:lnTo>
                    <a:pt x="305" y="615"/>
                  </a:lnTo>
                  <a:lnTo>
                    <a:pt x="305" y="615"/>
                  </a:lnTo>
                  <a:lnTo>
                    <a:pt x="305" y="615"/>
                  </a:lnTo>
                  <a:lnTo>
                    <a:pt x="305" y="615"/>
                  </a:lnTo>
                  <a:lnTo>
                    <a:pt x="310" y="615"/>
                  </a:lnTo>
                  <a:lnTo>
                    <a:pt x="312" y="613"/>
                  </a:lnTo>
                  <a:lnTo>
                    <a:pt x="314" y="611"/>
                  </a:lnTo>
                  <a:lnTo>
                    <a:pt x="319" y="611"/>
                  </a:lnTo>
                  <a:lnTo>
                    <a:pt x="322" y="608"/>
                  </a:lnTo>
                  <a:lnTo>
                    <a:pt x="324" y="606"/>
                  </a:lnTo>
                  <a:lnTo>
                    <a:pt x="329" y="606"/>
                  </a:lnTo>
                  <a:lnTo>
                    <a:pt x="331" y="603"/>
                  </a:lnTo>
                  <a:lnTo>
                    <a:pt x="333" y="601"/>
                  </a:lnTo>
                  <a:lnTo>
                    <a:pt x="336" y="601"/>
                  </a:lnTo>
                  <a:lnTo>
                    <a:pt x="340" y="599"/>
                  </a:lnTo>
                  <a:lnTo>
                    <a:pt x="343" y="599"/>
                  </a:lnTo>
                  <a:lnTo>
                    <a:pt x="345" y="596"/>
                  </a:lnTo>
                  <a:lnTo>
                    <a:pt x="350" y="594"/>
                  </a:lnTo>
                  <a:lnTo>
                    <a:pt x="352" y="594"/>
                  </a:lnTo>
                  <a:lnTo>
                    <a:pt x="355" y="592"/>
                  </a:lnTo>
                  <a:lnTo>
                    <a:pt x="357" y="589"/>
                  </a:lnTo>
                  <a:lnTo>
                    <a:pt x="359" y="589"/>
                  </a:lnTo>
                  <a:lnTo>
                    <a:pt x="364" y="592"/>
                  </a:lnTo>
                  <a:lnTo>
                    <a:pt x="371" y="596"/>
                  </a:lnTo>
                  <a:lnTo>
                    <a:pt x="376" y="599"/>
                  </a:lnTo>
                  <a:lnTo>
                    <a:pt x="383" y="603"/>
                  </a:lnTo>
                  <a:lnTo>
                    <a:pt x="390" y="606"/>
                  </a:lnTo>
                  <a:lnTo>
                    <a:pt x="397" y="611"/>
                  </a:lnTo>
                  <a:lnTo>
                    <a:pt x="404" y="613"/>
                  </a:lnTo>
                  <a:lnTo>
                    <a:pt x="409" y="618"/>
                  </a:lnTo>
                  <a:lnTo>
                    <a:pt x="416" y="620"/>
                  </a:lnTo>
                  <a:lnTo>
                    <a:pt x="423" y="625"/>
                  </a:lnTo>
                  <a:lnTo>
                    <a:pt x="430" y="627"/>
                  </a:lnTo>
                  <a:lnTo>
                    <a:pt x="435" y="632"/>
                  </a:lnTo>
                  <a:lnTo>
                    <a:pt x="442" y="634"/>
                  </a:lnTo>
                  <a:lnTo>
                    <a:pt x="449" y="639"/>
                  </a:lnTo>
                  <a:lnTo>
                    <a:pt x="456" y="641"/>
                  </a:lnTo>
                  <a:lnTo>
                    <a:pt x="463" y="646"/>
                  </a:lnTo>
                  <a:lnTo>
                    <a:pt x="468" y="648"/>
                  </a:lnTo>
                  <a:lnTo>
                    <a:pt x="475" y="653"/>
                  </a:lnTo>
                  <a:lnTo>
                    <a:pt x="482" y="656"/>
                  </a:lnTo>
                  <a:lnTo>
                    <a:pt x="490" y="660"/>
                  </a:lnTo>
                  <a:lnTo>
                    <a:pt x="497" y="663"/>
                  </a:lnTo>
                  <a:lnTo>
                    <a:pt x="501" y="667"/>
                  </a:lnTo>
                  <a:lnTo>
                    <a:pt x="508" y="670"/>
                  </a:lnTo>
                  <a:lnTo>
                    <a:pt x="516" y="674"/>
                  </a:lnTo>
                  <a:lnTo>
                    <a:pt x="523" y="677"/>
                  </a:lnTo>
                  <a:lnTo>
                    <a:pt x="530" y="682"/>
                  </a:lnTo>
                  <a:lnTo>
                    <a:pt x="530" y="682"/>
                  </a:lnTo>
                  <a:lnTo>
                    <a:pt x="534" y="684"/>
                  </a:lnTo>
                  <a:lnTo>
                    <a:pt x="542" y="689"/>
                  </a:lnTo>
                  <a:lnTo>
                    <a:pt x="549" y="691"/>
                  </a:lnTo>
                  <a:lnTo>
                    <a:pt x="556" y="696"/>
                  </a:lnTo>
                  <a:lnTo>
                    <a:pt x="560" y="698"/>
                  </a:lnTo>
                  <a:lnTo>
                    <a:pt x="568" y="701"/>
                  </a:lnTo>
                  <a:lnTo>
                    <a:pt x="575" y="705"/>
                  </a:lnTo>
                  <a:lnTo>
                    <a:pt x="582" y="708"/>
                  </a:lnTo>
                  <a:lnTo>
                    <a:pt x="589" y="712"/>
                  </a:lnTo>
                  <a:lnTo>
                    <a:pt x="594" y="715"/>
                  </a:lnTo>
                  <a:lnTo>
                    <a:pt x="601" y="719"/>
                  </a:lnTo>
                  <a:lnTo>
                    <a:pt x="608" y="722"/>
                  </a:lnTo>
                  <a:lnTo>
                    <a:pt x="615" y="727"/>
                  </a:lnTo>
                  <a:lnTo>
                    <a:pt x="622" y="729"/>
                  </a:lnTo>
                  <a:lnTo>
                    <a:pt x="627" y="734"/>
                  </a:lnTo>
                  <a:lnTo>
                    <a:pt x="634" y="736"/>
                  </a:lnTo>
                  <a:lnTo>
                    <a:pt x="641" y="741"/>
                  </a:lnTo>
                  <a:lnTo>
                    <a:pt x="648" y="743"/>
                  </a:lnTo>
                  <a:lnTo>
                    <a:pt x="655" y="748"/>
                  </a:lnTo>
                  <a:lnTo>
                    <a:pt x="660" y="750"/>
                  </a:lnTo>
                  <a:lnTo>
                    <a:pt x="667" y="753"/>
                  </a:lnTo>
                  <a:lnTo>
                    <a:pt x="674" y="757"/>
                  </a:lnTo>
                  <a:lnTo>
                    <a:pt x="681" y="760"/>
                  </a:lnTo>
                  <a:lnTo>
                    <a:pt x="688" y="764"/>
                  </a:lnTo>
                  <a:lnTo>
                    <a:pt x="693" y="767"/>
                  </a:lnTo>
                  <a:lnTo>
                    <a:pt x="700" y="772"/>
                  </a:lnTo>
                  <a:lnTo>
                    <a:pt x="707" y="774"/>
                  </a:lnTo>
                  <a:lnTo>
                    <a:pt x="714" y="779"/>
                  </a:lnTo>
                  <a:lnTo>
                    <a:pt x="719" y="781"/>
                  </a:lnTo>
                  <a:lnTo>
                    <a:pt x="726" y="786"/>
                  </a:lnTo>
                  <a:lnTo>
                    <a:pt x="733" y="788"/>
                  </a:lnTo>
                  <a:lnTo>
                    <a:pt x="740" y="793"/>
                  </a:lnTo>
                  <a:lnTo>
                    <a:pt x="747" y="795"/>
                  </a:lnTo>
                  <a:lnTo>
                    <a:pt x="752" y="798"/>
                  </a:lnTo>
                  <a:lnTo>
                    <a:pt x="759" y="802"/>
                  </a:lnTo>
                  <a:lnTo>
                    <a:pt x="766" y="805"/>
                  </a:lnTo>
                  <a:lnTo>
                    <a:pt x="773" y="809"/>
                  </a:lnTo>
                  <a:lnTo>
                    <a:pt x="781" y="812"/>
                  </a:lnTo>
                  <a:lnTo>
                    <a:pt x="785" y="816"/>
                  </a:lnTo>
                  <a:lnTo>
                    <a:pt x="785" y="788"/>
                  </a:lnTo>
                  <a:lnTo>
                    <a:pt x="795" y="788"/>
                  </a:lnTo>
                  <a:lnTo>
                    <a:pt x="799" y="788"/>
                  </a:lnTo>
                  <a:lnTo>
                    <a:pt x="807" y="788"/>
                  </a:lnTo>
                  <a:lnTo>
                    <a:pt x="814" y="788"/>
                  </a:lnTo>
                  <a:lnTo>
                    <a:pt x="818" y="788"/>
                  </a:lnTo>
                  <a:lnTo>
                    <a:pt x="825" y="788"/>
                  </a:lnTo>
                  <a:lnTo>
                    <a:pt x="833" y="788"/>
                  </a:lnTo>
                  <a:lnTo>
                    <a:pt x="840" y="788"/>
                  </a:lnTo>
                  <a:lnTo>
                    <a:pt x="840" y="788"/>
                  </a:lnTo>
                  <a:lnTo>
                    <a:pt x="840" y="788"/>
                  </a:lnTo>
                  <a:lnTo>
                    <a:pt x="840" y="788"/>
                  </a:lnTo>
                  <a:lnTo>
                    <a:pt x="840" y="788"/>
                  </a:lnTo>
                  <a:lnTo>
                    <a:pt x="840" y="788"/>
                  </a:lnTo>
                  <a:lnTo>
                    <a:pt x="840" y="788"/>
                  </a:lnTo>
                  <a:lnTo>
                    <a:pt x="840" y="788"/>
                  </a:lnTo>
                  <a:lnTo>
                    <a:pt x="840" y="788"/>
                  </a:lnTo>
                  <a:lnTo>
                    <a:pt x="840" y="781"/>
                  </a:lnTo>
                  <a:lnTo>
                    <a:pt x="840" y="776"/>
                  </a:lnTo>
                  <a:lnTo>
                    <a:pt x="840" y="769"/>
                  </a:lnTo>
                  <a:lnTo>
                    <a:pt x="840" y="760"/>
                  </a:lnTo>
                  <a:lnTo>
                    <a:pt x="840" y="745"/>
                  </a:lnTo>
                  <a:lnTo>
                    <a:pt x="840" y="738"/>
                  </a:lnTo>
                  <a:lnTo>
                    <a:pt x="840" y="724"/>
                  </a:lnTo>
                  <a:lnTo>
                    <a:pt x="840" y="717"/>
                  </a:lnTo>
                  <a:lnTo>
                    <a:pt x="840" y="710"/>
                  </a:lnTo>
                  <a:lnTo>
                    <a:pt x="840" y="689"/>
                  </a:lnTo>
                  <a:lnTo>
                    <a:pt x="840" y="682"/>
                  </a:lnTo>
                  <a:lnTo>
                    <a:pt x="840" y="248"/>
                  </a:lnTo>
                  <a:lnTo>
                    <a:pt x="840" y="246"/>
                  </a:lnTo>
                  <a:lnTo>
                    <a:pt x="837" y="244"/>
                  </a:lnTo>
                  <a:lnTo>
                    <a:pt x="835" y="232"/>
                  </a:lnTo>
                  <a:lnTo>
                    <a:pt x="833" y="230"/>
                  </a:lnTo>
                  <a:lnTo>
                    <a:pt x="833" y="227"/>
                  </a:lnTo>
                  <a:lnTo>
                    <a:pt x="833" y="222"/>
                  </a:lnTo>
                  <a:lnTo>
                    <a:pt x="833" y="222"/>
                  </a:lnTo>
                  <a:lnTo>
                    <a:pt x="833" y="220"/>
                  </a:lnTo>
                  <a:lnTo>
                    <a:pt x="830" y="215"/>
                  </a:lnTo>
                  <a:lnTo>
                    <a:pt x="830" y="213"/>
                  </a:lnTo>
                  <a:lnTo>
                    <a:pt x="830" y="208"/>
                  </a:lnTo>
                  <a:lnTo>
                    <a:pt x="830" y="208"/>
                  </a:lnTo>
                  <a:lnTo>
                    <a:pt x="830" y="206"/>
                  </a:lnTo>
                  <a:lnTo>
                    <a:pt x="825" y="194"/>
                  </a:lnTo>
                  <a:lnTo>
                    <a:pt x="825" y="192"/>
                  </a:lnTo>
                  <a:lnTo>
                    <a:pt x="823" y="192"/>
                  </a:lnTo>
                  <a:lnTo>
                    <a:pt x="823" y="189"/>
                  </a:lnTo>
                  <a:lnTo>
                    <a:pt x="825" y="187"/>
                  </a:lnTo>
                  <a:lnTo>
                    <a:pt x="828" y="182"/>
                  </a:lnTo>
                  <a:lnTo>
                    <a:pt x="828" y="180"/>
                  </a:lnTo>
                  <a:lnTo>
                    <a:pt x="828" y="180"/>
                  </a:lnTo>
                  <a:lnTo>
                    <a:pt x="830" y="177"/>
                  </a:lnTo>
                  <a:lnTo>
                    <a:pt x="833" y="175"/>
                  </a:lnTo>
                  <a:lnTo>
                    <a:pt x="835" y="170"/>
                  </a:lnTo>
                  <a:lnTo>
                    <a:pt x="835" y="168"/>
                  </a:lnTo>
                  <a:lnTo>
                    <a:pt x="837" y="166"/>
                  </a:lnTo>
                  <a:lnTo>
                    <a:pt x="837" y="166"/>
                  </a:lnTo>
                  <a:lnTo>
                    <a:pt x="837" y="161"/>
                  </a:lnTo>
                  <a:lnTo>
                    <a:pt x="840" y="159"/>
                  </a:lnTo>
                  <a:lnTo>
                    <a:pt x="840" y="156"/>
                  </a:lnTo>
                  <a:lnTo>
                    <a:pt x="840" y="154"/>
                  </a:lnTo>
                  <a:lnTo>
                    <a:pt x="840" y="151"/>
                  </a:lnTo>
                  <a:lnTo>
                    <a:pt x="840" y="149"/>
                  </a:lnTo>
                  <a:lnTo>
                    <a:pt x="837" y="144"/>
                  </a:lnTo>
                  <a:lnTo>
                    <a:pt x="837" y="140"/>
                  </a:lnTo>
                  <a:lnTo>
                    <a:pt x="835" y="137"/>
                  </a:lnTo>
                  <a:lnTo>
                    <a:pt x="835" y="135"/>
                  </a:lnTo>
                  <a:lnTo>
                    <a:pt x="833" y="128"/>
                  </a:lnTo>
                  <a:lnTo>
                    <a:pt x="833" y="123"/>
                  </a:lnTo>
                  <a:lnTo>
                    <a:pt x="833" y="118"/>
                  </a:lnTo>
                  <a:lnTo>
                    <a:pt x="833" y="116"/>
                  </a:lnTo>
                  <a:lnTo>
                    <a:pt x="833" y="114"/>
                  </a:lnTo>
                  <a:lnTo>
                    <a:pt x="842" y="106"/>
                  </a:lnTo>
                  <a:lnTo>
                    <a:pt x="844" y="102"/>
                  </a:lnTo>
                  <a:lnTo>
                    <a:pt x="844" y="99"/>
                  </a:lnTo>
                  <a:lnTo>
                    <a:pt x="849" y="97"/>
                  </a:lnTo>
                  <a:lnTo>
                    <a:pt x="849" y="97"/>
                  </a:lnTo>
                  <a:lnTo>
                    <a:pt x="849" y="97"/>
                  </a:lnTo>
                  <a:lnTo>
                    <a:pt x="849" y="95"/>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7" name="Freeform 111">
              <a:extLst>
                <a:ext uri="{FF2B5EF4-FFF2-40B4-BE49-F238E27FC236}">
                  <a16:creationId xmlns:a16="http://schemas.microsoft.com/office/drawing/2014/main" xmlns="" id="{E9402D3D-C273-5B5B-145B-EB86BCBDD68D}"/>
                </a:ext>
              </a:extLst>
            </p:cNvPr>
            <p:cNvSpPr>
              <a:spLocks/>
            </p:cNvSpPr>
            <p:nvPr/>
          </p:nvSpPr>
          <p:spPr bwMode="auto">
            <a:xfrm>
              <a:off x="6243637" y="2852304"/>
              <a:ext cx="349250" cy="360363"/>
            </a:xfrm>
            <a:custGeom>
              <a:avLst/>
              <a:gdLst>
                <a:gd name="T0" fmla="*/ 218 w 220"/>
                <a:gd name="T1" fmla="*/ 166 h 227"/>
                <a:gd name="T2" fmla="*/ 220 w 220"/>
                <a:gd name="T3" fmla="*/ 161 h 227"/>
                <a:gd name="T4" fmla="*/ 213 w 220"/>
                <a:gd name="T5" fmla="*/ 149 h 227"/>
                <a:gd name="T6" fmla="*/ 208 w 220"/>
                <a:gd name="T7" fmla="*/ 145 h 227"/>
                <a:gd name="T8" fmla="*/ 204 w 220"/>
                <a:gd name="T9" fmla="*/ 142 h 227"/>
                <a:gd name="T10" fmla="*/ 196 w 220"/>
                <a:gd name="T11" fmla="*/ 138 h 227"/>
                <a:gd name="T12" fmla="*/ 194 w 220"/>
                <a:gd name="T13" fmla="*/ 135 h 227"/>
                <a:gd name="T14" fmla="*/ 192 w 220"/>
                <a:gd name="T15" fmla="*/ 123 h 227"/>
                <a:gd name="T16" fmla="*/ 177 w 220"/>
                <a:gd name="T17" fmla="*/ 123 h 227"/>
                <a:gd name="T18" fmla="*/ 170 w 220"/>
                <a:gd name="T19" fmla="*/ 121 h 227"/>
                <a:gd name="T20" fmla="*/ 166 w 220"/>
                <a:gd name="T21" fmla="*/ 119 h 227"/>
                <a:gd name="T22" fmla="*/ 163 w 220"/>
                <a:gd name="T23" fmla="*/ 116 h 227"/>
                <a:gd name="T24" fmla="*/ 156 w 220"/>
                <a:gd name="T25" fmla="*/ 111 h 227"/>
                <a:gd name="T26" fmla="*/ 156 w 220"/>
                <a:gd name="T27" fmla="*/ 109 h 227"/>
                <a:gd name="T28" fmla="*/ 170 w 220"/>
                <a:gd name="T29" fmla="*/ 93 h 227"/>
                <a:gd name="T30" fmla="*/ 170 w 220"/>
                <a:gd name="T31" fmla="*/ 85 h 227"/>
                <a:gd name="T32" fmla="*/ 168 w 220"/>
                <a:gd name="T33" fmla="*/ 74 h 227"/>
                <a:gd name="T34" fmla="*/ 163 w 220"/>
                <a:gd name="T35" fmla="*/ 57 h 227"/>
                <a:gd name="T36" fmla="*/ 147 w 220"/>
                <a:gd name="T37" fmla="*/ 52 h 227"/>
                <a:gd name="T38" fmla="*/ 147 w 220"/>
                <a:gd name="T39" fmla="*/ 59 h 227"/>
                <a:gd name="T40" fmla="*/ 140 w 220"/>
                <a:gd name="T41" fmla="*/ 67 h 227"/>
                <a:gd name="T42" fmla="*/ 135 w 220"/>
                <a:gd name="T43" fmla="*/ 71 h 227"/>
                <a:gd name="T44" fmla="*/ 128 w 220"/>
                <a:gd name="T45" fmla="*/ 74 h 227"/>
                <a:gd name="T46" fmla="*/ 123 w 220"/>
                <a:gd name="T47" fmla="*/ 69 h 227"/>
                <a:gd name="T48" fmla="*/ 116 w 220"/>
                <a:gd name="T49" fmla="*/ 62 h 227"/>
                <a:gd name="T50" fmla="*/ 109 w 220"/>
                <a:gd name="T51" fmla="*/ 62 h 227"/>
                <a:gd name="T52" fmla="*/ 109 w 220"/>
                <a:gd name="T53" fmla="*/ 59 h 227"/>
                <a:gd name="T54" fmla="*/ 114 w 220"/>
                <a:gd name="T55" fmla="*/ 48 h 227"/>
                <a:gd name="T56" fmla="*/ 109 w 220"/>
                <a:gd name="T57" fmla="*/ 31 h 227"/>
                <a:gd name="T58" fmla="*/ 106 w 220"/>
                <a:gd name="T59" fmla="*/ 24 h 227"/>
                <a:gd name="T60" fmla="*/ 106 w 220"/>
                <a:gd name="T61" fmla="*/ 17 h 227"/>
                <a:gd name="T62" fmla="*/ 106 w 220"/>
                <a:gd name="T63" fmla="*/ 12 h 227"/>
                <a:gd name="T64" fmla="*/ 97 w 220"/>
                <a:gd name="T65" fmla="*/ 10 h 227"/>
                <a:gd name="T66" fmla="*/ 95 w 220"/>
                <a:gd name="T67" fmla="*/ 5 h 227"/>
                <a:gd name="T68" fmla="*/ 90 w 220"/>
                <a:gd name="T69" fmla="*/ 0 h 227"/>
                <a:gd name="T70" fmla="*/ 85 w 220"/>
                <a:gd name="T71" fmla="*/ 5 h 227"/>
                <a:gd name="T72" fmla="*/ 76 w 220"/>
                <a:gd name="T73" fmla="*/ 7 h 227"/>
                <a:gd name="T74" fmla="*/ 66 w 220"/>
                <a:gd name="T75" fmla="*/ 5 h 227"/>
                <a:gd name="T76" fmla="*/ 59 w 220"/>
                <a:gd name="T77" fmla="*/ 24 h 227"/>
                <a:gd name="T78" fmla="*/ 47 w 220"/>
                <a:gd name="T79" fmla="*/ 31 h 227"/>
                <a:gd name="T80" fmla="*/ 28 w 220"/>
                <a:gd name="T81" fmla="*/ 57 h 227"/>
                <a:gd name="T82" fmla="*/ 7 w 220"/>
                <a:gd name="T83" fmla="*/ 78 h 227"/>
                <a:gd name="T84" fmla="*/ 5 w 220"/>
                <a:gd name="T85" fmla="*/ 85 h 227"/>
                <a:gd name="T86" fmla="*/ 5 w 220"/>
                <a:gd name="T87" fmla="*/ 93 h 227"/>
                <a:gd name="T88" fmla="*/ 36 w 220"/>
                <a:gd name="T89" fmla="*/ 114 h 227"/>
                <a:gd name="T90" fmla="*/ 38 w 220"/>
                <a:gd name="T91" fmla="*/ 121 h 227"/>
                <a:gd name="T92" fmla="*/ 57 w 220"/>
                <a:gd name="T93" fmla="*/ 128 h 227"/>
                <a:gd name="T94" fmla="*/ 62 w 220"/>
                <a:gd name="T95" fmla="*/ 130 h 227"/>
                <a:gd name="T96" fmla="*/ 73 w 220"/>
                <a:gd name="T97" fmla="*/ 142 h 227"/>
                <a:gd name="T98" fmla="*/ 80 w 220"/>
                <a:gd name="T99" fmla="*/ 149 h 227"/>
                <a:gd name="T100" fmla="*/ 104 w 220"/>
                <a:gd name="T101" fmla="*/ 168 h 227"/>
                <a:gd name="T102" fmla="*/ 118 w 220"/>
                <a:gd name="T103" fmla="*/ 182 h 227"/>
                <a:gd name="T104" fmla="*/ 130 w 220"/>
                <a:gd name="T105" fmla="*/ 192 h 227"/>
                <a:gd name="T106" fmla="*/ 142 w 220"/>
                <a:gd name="T107" fmla="*/ 197 h 227"/>
                <a:gd name="T108" fmla="*/ 180 w 220"/>
                <a:gd name="T109" fmla="*/ 216 h 227"/>
                <a:gd name="T110" fmla="*/ 194 w 220"/>
                <a:gd name="T111" fmla="*/ 220 h 227"/>
                <a:gd name="T112" fmla="*/ 201 w 220"/>
                <a:gd name="T113" fmla="*/ 225 h 227"/>
                <a:gd name="T114" fmla="*/ 211 w 220"/>
                <a:gd name="T115" fmla="*/ 223 h 227"/>
                <a:gd name="T116" fmla="*/ 208 w 220"/>
                <a:gd name="T117" fmla="*/ 201 h 227"/>
                <a:gd name="T118" fmla="*/ 211 w 220"/>
                <a:gd name="T119" fmla="*/ 197 h 227"/>
                <a:gd name="T120" fmla="*/ 211 w 220"/>
                <a:gd name="T121" fmla="*/ 187 h 227"/>
                <a:gd name="T122" fmla="*/ 215 w 220"/>
                <a:gd name="T123" fmla="*/ 175 h 227"/>
                <a:gd name="T124" fmla="*/ 218 w 220"/>
                <a:gd name="T125" fmla="*/ 17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27">
                  <a:moveTo>
                    <a:pt x="218" y="173"/>
                  </a:moveTo>
                  <a:lnTo>
                    <a:pt x="218" y="173"/>
                  </a:lnTo>
                  <a:lnTo>
                    <a:pt x="218" y="173"/>
                  </a:lnTo>
                  <a:lnTo>
                    <a:pt x="218" y="171"/>
                  </a:lnTo>
                  <a:lnTo>
                    <a:pt x="215" y="171"/>
                  </a:lnTo>
                  <a:lnTo>
                    <a:pt x="215" y="171"/>
                  </a:lnTo>
                  <a:lnTo>
                    <a:pt x="215" y="168"/>
                  </a:lnTo>
                  <a:lnTo>
                    <a:pt x="215" y="168"/>
                  </a:lnTo>
                  <a:lnTo>
                    <a:pt x="215" y="168"/>
                  </a:lnTo>
                  <a:lnTo>
                    <a:pt x="218" y="168"/>
                  </a:lnTo>
                  <a:lnTo>
                    <a:pt x="218" y="166"/>
                  </a:lnTo>
                  <a:lnTo>
                    <a:pt x="218" y="166"/>
                  </a:lnTo>
                  <a:lnTo>
                    <a:pt x="218" y="164"/>
                  </a:lnTo>
                  <a:lnTo>
                    <a:pt x="218" y="164"/>
                  </a:lnTo>
                  <a:lnTo>
                    <a:pt x="218" y="164"/>
                  </a:lnTo>
                  <a:lnTo>
                    <a:pt x="218" y="164"/>
                  </a:lnTo>
                  <a:lnTo>
                    <a:pt x="218" y="164"/>
                  </a:lnTo>
                  <a:lnTo>
                    <a:pt x="218" y="164"/>
                  </a:lnTo>
                  <a:lnTo>
                    <a:pt x="218" y="164"/>
                  </a:lnTo>
                  <a:lnTo>
                    <a:pt x="218" y="161"/>
                  </a:lnTo>
                  <a:lnTo>
                    <a:pt x="218" y="161"/>
                  </a:lnTo>
                  <a:lnTo>
                    <a:pt x="220" y="161"/>
                  </a:lnTo>
                  <a:lnTo>
                    <a:pt x="218" y="161"/>
                  </a:lnTo>
                  <a:lnTo>
                    <a:pt x="218" y="159"/>
                  </a:lnTo>
                  <a:lnTo>
                    <a:pt x="218" y="156"/>
                  </a:lnTo>
                  <a:lnTo>
                    <a:pt x="215" y="152"/>
                  </a:lnTo>
                  <a:lnTo>
                    <a:pt x="215" y="149"/>
                  </a:lnTo>
                  <a:lnTo>
                    <a:pt x="215" y="149"/>
                  </a:lnTo>
                  <a:lnTo>
                    <a:pt x="215" y="147"/>
                  </a:lnTo>
                  <a:lnTo>
                    <a:pt x="213" y="145"/>
                  </a:lnTo>
                  <a:lnTo>
                    <a:pt x="213" y="147"/>
                  </a:lnTo>
                  <a:lnTo>
                    <a:pt x="213" y="147"/>
                  </a:lnTo>
                  <a:lnTo>
                    <a:pt x="213" y="149"/>
                  </a:lnTo>
                  <a:lnTo>
                    <a:pt x="213" y="147"/>
                  </a:lnTo>
                  <a:lnTo>
                    <a:pt x="213" y="147"/>
                  </a:lnTo>
                  <a:lnTo>
                    <a:pt x="213" y="147"/>
                  </a:lnTo>
                  <a:lnTo>
                    <a:pt x="211" y="147"/>
                  </a:lnTo>
                  <a:lnTo>
                    <a:pt x="211" y="145"/>
                  </a:lnTo>
                  <a:lnTo>
                    <a:pt x="211" y="147"/>
                  </a:lnTo>
                  <a:lnTo>
                    <a:pt x="211" y="147"/>
                  </a:lnTo>
                  <a:lnTo>
                    <a:pt x="211" y="147"/>
                  </a:lnTo>
                  <a:lnTo>
                    <a:pt x="208" y="147"/>
                  </a:lnTo>
                  <a:lnTo>
                    <a:pt x="208" y="145"/>
                  </a:lnTo>
                  <a:lnTo>
                    <a:pt x="208" y="145"/>
                  </a:lnTo>
                  <a:lnTo>
                    <a:pt x="208" y="145"/>
                  </a:lnTo>
                  <a:lnTo>
                    <a:pt x="208" y="145"/>
                  </a:lnTo>
                  <a:lnTo>
                    <a:pt x="208" y="145"/>
                  </a:lnTo>
                  <a:lnTo>
                    <a:pt x="208" y="145"/>
                  </a:lnTo>
                  <a:lnTo>
                    <a:pt x="206" y="142"/>
                  </a:lnTo>
                  <a:lnTo>
                    <a:pt x="206" y="142"/>
                  </a:lnTo>
                  <a:lnTo>
                    <a:pt x="206" y="142"/>
                  </a:lnTo>
                  <a:lnTo>
                    <a:pt x="204" y="142"/>
                  </a:lnTo>
                  <a:lnTo>
                    <a:pt x="204" y="142"/>
                  </a:lnTo>
                  <a:lnTo>
                    <a:pt x="204" y="142"/>
                  </a:lnTo>
                  <a:lnTo>
                    <a:pt x="204" y="142"/>
                  </a:lnTo>
                  <a:lnTo>
                    <a:pt x="201" y="142"/>
                  </a:lnTo>
                  <a:lnTo>
                    <a:pt x="201" y="142"/>
                  </a:lnTo>
                  <a:lnTo>
                    <a:pt x="201" y="142"/>
                  </a:lnTo>
                  <a:lnTo>
                    <a:pt x="199" y="142"/>
                  </a:lnTo>
                  <a:lnTo>
                    <a:pt x="196" y="140"/>
                  </a:lnTo>
                  <a:lnTo>
                    <a:pt x="196" y="140"/>
                  </a:lnTo>
                  <a:lnTo>
                    <a:pt x="196" y="140"/>
                  </a:lnTo>
                  <a:lnTo>
                    <a:pt x="196" y="138"/>
                  </a:lnTo>
                  <a:lnTo>
                    <a:pt x="196" y="138"/>
                  </a:lnTo>
                  <a:lnTo>
                    <a:pt x="196" y="138"/>
                  </a:lnTo>
                  <a:lnTo>
                    <a:pt x="196" y="138"/>
                  </a:lnTo>
                  <a:lnTo>
                    <a:pt x="196" y="138"/>
                  </a:lnTo>
                  <a:lnTo>
                    <a:pt x="196" y="135"/>
                  </a:lnTo>
                  <a:lnTo>
                    <a:pt x="196" y="135"/>
                  </a:lnTo>
                  <a:lnTo>
                    <a:pt x="196" y="135"/>
                  </a:lnTo>
                  <a:lnTo>
                    <a:pt x="196" y="135"/>
                  </a:lnTo>
                  <a:lnTo>
                    <a:pt x="196" y="135"/>
                  </a:lnTo>
                  <a:lnTo>
                    <a:pt x="196" y="133"/>
                  </a:lnTo>
                  <a:lnTo>
                    <a:pt x="196" y="133"/>
                  </a:lnTo>
                  <a:lnTo>
                    <a:pt x="194" y="135"/>
                  </a:lnTo>
                  <a:lnTo>
                    <a:pt x="194" y="135"/>
                  </a:lnTo>
                  <a:lnTo>
                    <a:pt x="194" y="135"/>
                  </a:lnTo>
                  <a:lnTo>
                    <a:pt x="194" y="133"/>
                  </a:lnTo>
                  <a:lnTo>
                    <a:pt x="194" y="133"/>
                  </a:lnTo>
                  <a:lnTo>
                    <a:pt x="194" y="130"/>
                  </a:lnTo>
                  <a:lnTo>
                    <a:pt x="194" y="130"/>
                  </a:lnTo>
                  <a:lnTo>
                    <a:pt x="194" y="128"/>
                  </a:lnTo>
                  <a:lnTo>
                    <a:pt x="194" y="128"/>
                  </a:lnTo>
                  <a:lnTo>
                    <a:pt x="194" y="126"/>
                  </a:lnTo>
                  <a:lnTo>
                    <a:pt x="192" y="126"/>
                  </a:lnTo>
                  <a:lnTo>
                    <a:pt x="192" y="123"/>
                  </a:lnTo>
                  <a:lnTo>
                    <a:pt x="192" y="123"/>
                  </a:lnTo>
                  <a:lnTo>
                    <a:pt x="192" y="123"/>
                  </a:lnTo>
                  <a:lnTo>
                    <a:pt x="189" y="123"/>
                  </a:lnTo>
                  <a:lnTo>
                    <a:pt x="189" y="123"/>
                  </a:lnTo>
                  <a:lnTo>
                    <a:pt x="189" y="123"/>
                  </a:lnTo>
                  <a:lnTo>
                    <a:pt x="189" y="123"/>
                  </a:lnTo>
                  <a:lnTo>
                    <a:pt x="187" y="123"/>
                  </a:lnTo>
                  <a:lnTo>
                    <a:pt x="185" y="123"/>
                  </a:lnTo>
                  <a:lnTo>
                    <a:pt x="185" y="121"/>
                  </a:lnTo>
                  <a:lnTo>
                    <a:pt x="182" y="121"/>
                  </a:lnTo>
                  <a:lnTo>
                    <a:pt x="180" y="123"/>
                  </a:lnTo>
                  <a:lnTo>
                    <a:pt x="180" y="123"/>
                  </a:lnTo>
                  <a:lnTo>
                    <a:pt x="177" y="123"/>
                  </a:lnTo>
                  <a:lnTo>
                    <a:pt x="177" y="123"/>
                  </a:lnTo>
                  <a:lnTo>
                    <a:pt x="177" y="123"/>
                  </a:lnTo>
                  <a:lnTo>
                    <a:pt x="177" y="123"/>
                  </a:lnTo>
                  <a:lnTo>
                    <a:pt x="175" y="123"/>
                  </a:lnTo>
                  <a:lnTo>
                    <a:pt x="175" y="123"/>
                  </a:lnTo>
                  <a:lnTo>
                    <a:pt x="175" y="123"/>
                  </a:lnTo>
                  <a:lnTo>
                    <a:pt x="170" y="121"/>
                  </a:lnTo>
                  <a:lnTo>
                    <a:pt x="170" y="121"/>
                  </a:lnTo>
                  <a:lnTo>
                    <a:pt x="170" y="121"/>
                  </a:lnTo>
                  <a:lnTo>
                    <a:pt x="170" y="121"/>
                  </a:lnTo>
                  <a:lnTo>
                    <a:pt x="170" y="121"/>
                  </a:lnTo>
                  <a:lnTo>
                    <a:pt x="170" y="121"/>
                  </a:lnTo>
                  <a:lnTo>
                    <a:pt x="170" y="119"/>
                  </a:lnTo>
                  <a:lnTo>
                    <a:pt x="170" y="121"/>
                  </a:lnTo>
                  <a:lnTo>
                    <a:pt x="168" y="121"/>
                  </a:lnTo>
                  <a:lnTo>
                    <a:pt x="168" y="121"/>
                  </a:lnTo>
                  <a:lnTo>
                    <a:pt x="168" y="119"/>
                  </a:lnTo>
                  <a:lnTo>
                    <a:pt x="168" y="119"/>
                  </a:lnTo>
                  <a:lnTo>
                    <a:pt x="168" y="119"/>
                  </a:lnTo>
                  <a:lnTo>
                    <a:pt x="166" y="119"/>
                  </a:lnTo>
                  <a:lnTo>
                    <a:pt x="166" y="119"/>
                  </a:lnTo>
                  <a:lnTo>
                    <a:pt x="166" y="119"/>
                  </a:lnTo>
                  <a:lnTo>
                    <a:pt x="166" y="119"/>
                  </a:lnTo>
                  <a:lnTo>
                    <a:pt x="163" y="121"/>
                  </a:lnTo>
                  <a:lnTo>
                    <a:pt x="163" y="119"/>
                  </a:lnTo>
                  <a:lnTo>
                    <a:pt x="163" y="119"/>
                  </a:lnTo>
                  <a:lnTo>
                    <a:pt x="163" y="119"/>
                  </a:lnTo>
                  <a:lnTo>
                    <a:pt x="163" y="119"/>
                  </a:lnTo>
                  <a:lnTo>
                    <a:pt x="163" y="119"/>
                  </a:lnTo>
                  <a:lnTo>
                    <a:pt x="163" y="116"/>
                  </a:lnTo>
                  <a:lnTo>
                    <a:pt x="163" y="116"/>
                  </a:lnTo>
                  <a:lnTo>
                    <a:pt x="163" y="116"/>
                  </a:lnTo>
                  <a:lnTo>
                    <a:pt x="163" y="116"/>
                  </a:lnTo>
                  <a:lnTo>
                    <a:pt x="166" y="114"/>
                  </a:lnTo>
                  <a:lnTo>
                    <a:pt x="163" y="114"/>
                  </a:lnTo>
                  <a:lnTo>
                    <a:pt x="163" y="114"/>
                  </a:lnTo>
                  <a:lnTo>
                    <a:pt x="161" y="111"/>
                  </a:lnTo>
                  <a:lnTo>
                    <a:pt x="161" y="111"/>
                  </a:lnTo>
                  <a:lnTo>
                    <a:pt x="161" y="111"/>
                  </a:lnTo>
                  <a:lnTo>
                    <a:pt x="161" y="114"/>
                  </a:lnTo>
                  <a:lnTo>
                    <a:pt x="161" y="114"/>
                  </a:lnTo>
                  <a:lnTo>
                    <a:pt x="159" y="116"/>
                  </a:lnTo>
                  <a:lnTo>
                    <a:pt x="159" y="114"/>
                  </a:lnTo>
                  <a:lnTo>
                    <a:pt x="156" y="111"/>
                  </a:lnTo>
                  <a:lnTo>
                    <a:pt x="156" y="111"/>
                  </a:lnTo>
                  <a:lnTo>
                    <a:pt x="156" y="111"/>
                  </a:lnTo>
                  <a:lnTo>
                    <a:pt x="154" y="111"/>
                  </a:lnTo>
                  <a:lnTo>
                    <a:pt x="154" y="111"/>
                  </a:lnTo>
                  <a:lnTo>
                    <a:pt x="154" y="111"/>
                  </a:lnTo>
                  <a:lnTo>
                    <a:pt x="154" y="109"/>
                  </a:lnTo>
                  <a:lnTo>
                    <a:pt x="154" y="109"/>
                  </a:lnTo>
                  <a:lnTo>
                    <a:pt x="156" y="109"/>
                  </a:lnTo>
                  <a:lnTo>
                    <a:pt x="156" y="109"/>
                  </a:lnTo>
                  <a:lnTo>
                    <a:pt x="156" y="109"/>
                  </a:lnTo>
                  <a:lnTo>
                    <a:pt x="156" y="109"/>
                  </a:lnTo>
                  <a:lnTo>
                    <a:pt x="156" y="109"/>
                  </a:lnTo>
                  <a:lnTo>
                    <a:pt x="156" y="109"/>
                  </a:lnTo>
                  <a:lnTo>
                    <a:pt x="156" y="109"/>
                  </a:lnTo>
                  <a:lnTo>
                    <a:pt x="156" y="109"/>
                  </a:lnTo>
                  <a:lnTo>
                    <a:pt x="159" y="107"/>
                  </a:lnTo>
                  <a:lnTo>
                    <a:pt x="161" y="104"/>
                  </a:lnTo>
                  <a:lnTo>
                    <a:pt x="163" y="102"/>
                  </a:lnTo>
                  <a:lnTo>
                    <a:pt x="168" y="97"/>
                  </a:lnTo>
                  <a:lnTo>
                    <a:pt x="168" y="97"/>
                  </a:lnTo>
                  <a:lnTo>
                    <a:pt x="168" y="95"/>
                  </a:lnTo>
                  <a:lnTo>
                    <a:pt x="170" y="93"/>
                  </a:lnTo>
                  <a:lnTo>
                    <a:pt x="170" y="93"/>
                  </a:lnTo>
                  <a:lnTo>
                    <a:pt x="170" y="93"/>
                  </a:lnTo>
                  <a:lnTo>
                    <a:pt x="168" y="93"/>
                  </a:lnTo>
                  <a:lnTo>
                    <a:pt x="168" y="90"/>
                  </a:lnTo>
                  <a:lnTo>
                    <a:pt x="168" y="90"/>
                  </a:lnTo>
                  <a:lnTo>
                    <a:pt x="168" y="90"/>
                  </a:lnTo>
                  <a:lnTo>
                    <a:pt x="168" y="88"/>
                  </a:lnTo>
                  <a:lnTo>
                    <a:pt x="168" y="88"/>
                  </a:lnTo>
                  <a:lnTo>
                    <a:pt x="168" y="88"/>
                  </a:lnTo>
                  <a:lnTo>
                    <a:pt x="170" y="85"/>
                  </a:lnTo>
                  <a:lnTo>
                    <a:pt x="170" y="85"/>
                  </a:lnTo>
                  <a:lnTo>
                    <a:pt x="170" y="85"/>
                  </a:lnTo>
                  <a:lnTo>
                    <a:pt x="170" y="83"/>
                  </a:lnTo>
                  <a:lnTo>
                    <a:pt x="170" y="78"/>
                  </a:lnTo>
                  <a:lnTo>
                    <a:pt x="170" y="78"/>
                  </a:lnTo>
                  <a:lnTo>
                    <a:pt x="170" y="76"/>
                  </a:lnTo>
                  <a:lnTo>
                    <a:pt x="170" y="76"/>
                  </a:lnTo>
                  <a:lnTo>
                    <a:pt x="168" y="76"/>
                  </a:lnTo>
                  <a:lnTo>
                    <a:pt x="168" y="76"/>
                  </a:lnTo>
                  <a:lnTo>
                    <a:pt x="168" y="74"/>
                  </a:lnTo>
                  <a:lnTo>
                    <a:pt x="168" y="74"/>
                  </a:lnTo>
                  <a:lnTo>
                    <a:pt x="168" y="74"/>
                  </a:lnTo>
                  <a:lnTo>
                    <a:pt x="168" y="74"/>
                  </a:lnTo>
                  <a:lnTo>
                    <a:pt x="168" y="74"/>
                  </a:lnTo>
                  <a:lnTo>
                    <a:pt x="168" y="71"/>
                  </a:lnTo>
                  <a:lnTo>
                    <a:pt x="168" y="71"/>
                  </a:lnTo>
                  <a:lnTo>
                    <a:pt x="166" y="69"/>
                  </a:lnTo>
                  <a:lnTo>
                    <a:pt x="166" y="69"/>
                  </a:lnTo>
                  <a:lnTo>
                    <a:pt x="166" y="69"/>
                  </a:lnTo>
                  <a:lnTo>
                    <a:pt x="166" y="67"/>
                  </a:lnTo>
                  <a:lnTo>
                    <a:pt x="166" y="62"/>
                  </a:lnTo>
                  <a:lnTo>
                    <a:pt x="163" y="57"/>
                  </a:lnTo>
                  <a:lnTo>
                    <a:pt x="163" y="57"/>
                  </a:lnTo>
                  <a:lnTo>
                    <a:pt x="161" y="55"/>
                  </a:lnTo>
                  <a:lnTo>
                    <a:pt x="159" y="55"/>
                  </a:lnTo>
                  <a:lnTo>
                    <a:pt x="156" y="52"/>
                  </a:lnTo>
                  <a:lnTo>
                    <a:pt x="156" y="52"/>
                  </a:lnTo>
                  <a:lnTo>
                    <a:pt x="156" y="50"/>
                  </a:lnTo>
                  <a:lnTo>
                    <a:pt x="156" y="48"/>
                  </a:lnTo>
                  <a:lnTo>
                    <a:pt x="149" y="48"/>
                  </a:lnTo>
                  <a:lnTo>
                    <a:pt x="149" y="48"/>
                  </a:lnTo>
                  <a:lnTo>
                    <a:pt x="147" y="50"/>
                  </a:lnTo>
                  <a:lnTo>
                    <a:pt x="147" y="52"/>
                  </a:lnTo>
                  <a:lnTo>
                    <a:pt x="147" y="52"/>
                  </a:lnTo>
                  <a:lnTo>
                    <a:pt x="147" y="52"/>
                  </a:lnTo>
                  <a:lnTo>
                    <a:pt x="147" y="55"/>
                  </a:lnTo>
                  <a:lnTo>
                    <a:pt x="147" y="55"/>
                  </a:lnTo>
                  <a:lnTo>
                    <a:pt x="147" y="55"/>
                  </a:lnTo>
                  <a:lnTo>
                    <a:pt x="147" y="55"/>
                  </a:lnTo>
                  <a:lnTo>
                    <a:pt x="147" y="55"/>
                  </a:lnTo>
                  <a:lnTo>
                    <a:pt x="147" y="55"/>
                  </a:lnTo>
                  <a:lnTo>
                    <a:pt x="147" y="57"/>
                  </a:lnTo>
                  <a:lnTo>
                    <a:pt x="147" y="57"/>
                  </a:lnTo>
                  <a:lnTo>
                    <a:pt x="147" y="59"/>
                  </a:lnTo>
                  <a:lnTo>
                    <a:pt x="147" y="59"/>
                  </a:lnTo>
                  <a:lnTo>
                    <a:pt x="144" y="59"/>
                  </a:lnTo>
                  <a:lnTo>
                    <a:pt x="144" y="59"/>
                  </a:lnTo>
                  <a:lnTo>
                    <a:pt x="144" y="62"/>
                  </a:lnTo>
                  <a:lnTo>
                    <a:pt x="144" y="62"/>
                  </a:lnTo>
                  <a:lnTo>
                    <a:pt x="144" y="62"/>
                  </a:lnTo>
                  <a:lnTo>
                    <a:pt x="142" y="64"/>
                  </a:lnTo>
                  <a:lnTo>
                    <a:pt x="142" y="64"/>
                  </a:lnTo>
                  <a:lnTo>
                    <a:pt x="142" y="64"/>
                  </a:lnTo>
                  <a:lnTo>
                    <a:pt x="140" y="64"/>
                  </a:lnTo>
                  <a:lnTo>
                    <a:pt x="140" y="67"/>
                  </a:lnTo>
                  <a:lnTo>
                    <a:pt x="140" y="67"/>
                  </a:lnTo>
                  <a:lnTo>
                    <a:pt x="140" y="67"/>
                  </a:lnTo>
                  <a:lnTo>
                    <a:pt x="140" y="69"/>
                  </a:lnTo>
                  <a:lnTo>
                    <a:pt x="140" y="69"/>
                  </a:lnTo>
                  <a:lnTo>
                    <a:pt x="140" y="69"/>
                  </a:lnTo>
                  <a:lnTo>
                    <a:pt x="140" y="71"/>
                  </a:lnTo>
                  <a:lnTo>
                    <a:pt x="137" y="71"/>
                  </a:lnTo>
                  <a:lnTo>
                    <a:pt x="137" y="71"/>
                  </a:lnTo>
                  <a:lnTo>
                    <a:pt x="135" y="69"/>
                  </a:lnTo>
                  <a:lnTo>
                    <a:pt x="135" y="69"/>
                  </a:lnTo>
                  <a:lnTo>
                    <a:pt x="135" y="71"/>
                  </a:lnTo>
                  <a:lnTo>
                    <a:pt x="135" y="71"/>
                  </a:lnTo>
                  <a:lnTo>
                    <a:pt x="135" y="71"/>
                  </a:lnTo>
                  <a:lnTo>
                    <a:pt x="135" y="71"/>
                  </a:lnTo>
                  <a:lnTo>
                    <a:pt x="133" y="71"/>
                  </a:lnTo>
                  <a:lnTo>
                    <a:pt x="133" y="71"/>
                  </a:lnTo>
                  <a:lnTo>
                    <a:pt x="133" y="71"/>
                  </a:lnTo>
                  <a:lnTo>
                    <a:pt x="130" y="71"/>
                  </a:lnTo>
                  <a:lnTo>
                    <a:pt x="130" y="71"/>
                  </a:lnTo>
                  <a:lnTo>
                    <a:pt x="130" y="74"/>
                  </a:lnTo>
                  <a:lnTo>
                    <a:pt x="128" y="74"/>
                  </a:lnTo>
                  <a:lnTo>
                    <a:pt x="128" y="74"/>
                  </a:lnTo>
                  <a:lnTo>
                    <a:pt x="128" y="74"/>
                  </a:lnTo>
                  <a:lnTo>
                    <a:pt x="128" y="74"/>
                  </a:lnTo>
                  <a:lnTo>
                    <a:pt x="128" y="74"/>
                  </a:lnTo>
                  <a:lnTo>
                    <a:pt x="125" y="74"/>
                  </a:lnTo>
                  <a:lnTo>
                    <a:pt x="125" y="74"/>
                  </a:lnTo>
                  <a:lnTo>
                    <a:pt x="125" y="71"/>
                  </a:lnTo>
                  <a:lnTo>
                    <a:pt x="125" y="71"/>
                  </a:lnTo>
                  <a:lnTo>
                    <a:pt x="125" y="71"/>
                  </a:lnTo>
                  <a:lnTo>
                    <a:pt x="125" y="71"/>
                  </a:lnTo>
                  <a:lnTo>
                    <a:pt x="125" y="69"/>
                  </a:lnTo>
                  <a:lnTo>
                    <a:pt x="123" y="69"/>
                  </a:lnTo>
                  <a:lnTo>
                    <a:pt x="123" y="69"/>
                  </a:lnTo>
                  <a:lnTo>
                    <a:pt x="121" y="69"/>
                  </a:lnTo>
                  <a:lnTo>
                    <a:pt x="121" y="64"/>
                  </a:lnTo>
                  <a:lnTo>
                    <a:pt x="121" y="64"/>
                  </a:lnTo>
                  <a:lnTo>
                    <a:pt x="118" y="64"/>
                  </a:lnTo>
                  <a:lnTo>
                    <a:pt x="118" y="64"/>
                  </a:lnTo>
                  <a:lnTo>
                    <a:pt x="116" y="64"/>
                  </a:lnTo>
                  <a:lnTo>
                    <a:pt x="116" y="64"/>
                  </a:lnTo>
                  <a:lnTo>
                    <a:pt x="116" y="64"/>
                  </a:lnTo>
                  <a:lnTo>
                    <a:pt x="116" y="62"/>
                  </a:lnTo>
                  <a:lnTo>
                    <a:pt x="116" y="62"/>
                  </a:lnTo>
                  <a:lnTo>
                    <a:pt x="116" y="62"/>
                  </a:lnTo>
                  <a:lnTo>
                    <a:pt x="114" y="62"/>
                  </a:lnTo>
                  <a:lnTo>
                    <a:pt x="114" y="62"/>
                  </a:lnTo>
                  <a:lnTo>
                    <a:pt x="114" y="62"/>
                  </a:lnTo>
                  <a:lnTo>
                    <a:pt x="114" y="62"/>
                  </a:lnTo>
                  <a:lnTo>
                    <a:pt x="111" y="64"/>
                  </a:lnTo>
                  <a:lnTo>
                    <a:pt x="111" y="64"/>
                  </a:lnTo>
                  <a:lnTo>
                    <a:pt x="111" y="64"/>
                  </a:lnTo>
                  <a:lnTo>
                    <a:pt x="111" y="64"/>
                  </a:lnTo>
                  <a:lnTo>
                    <a:pt x="111" y="64"/>
                  </a:lnTo>
                  <a:lnTo>
                    <a:pt x="109" y="62"/>
                  </a:lnTo>
                  <a:lnTo>
                    <a:pt x="109" y="62"/>
                  </a:lnTo>
                  <a:lnTo>
                    <a:pt x="106" y="64"/>
                  </a:lnTo>
                  <a:lnTo>
                    <a:pt x="106" y="64"/>
                  </a:lnTo>
                  <a:lnTo>
                    <a:pt x="106" y="64"/>
                  </a:lnTo>
                  <a:lnTo>
                    <a:pt x="106" y="64"/>
                  </a:lnTo>
                  <a:lnTo>
                    <a:pt x="106" y="64"/>
                  </a:lnTo>
                  <a:lnTo>
                    <a:pt x="106" y="64"/>
                  </a:lnTo>
                  <a:lnTo>
                    <a:pt x="106" y="62"/>
                  </a:lnTo>
                  <a:lnTo>
                    <a:pt x="106" y="62"/>
                  </a:lnTo>
                  <a:lnTo>
                    <a:pt x="109" y="62"/>
                  </a:lnTo>
                  <a:lnTo>
                    <a:pt x="109" y="62"/>
                  </a:lnTo>
                  <a:lnTo>
                    <a:pt x="109" y="59"/>
                  </a:lnTo>
                  <a:lnTo>
                    <a:pt x="111" y="59"/>
                  </a:lnTo>
                  <a:lnTo>
                    <a:pt x="111" y="57"/>
                  </a:lnTo>
                  <a:lnTo>
                    <a:pt x="111" y="57"/>
                  </a:lnTo>
                  <a:lnTo>
                    <a:pt x="111" y="55"/>
                  </a:lnTo>
                  <a:lnTo>
                    <a:pt x="111" y="55"/>
                  </a:lnTo>
                  <a:lnTo>
                    <a:pt x="114" y="52"/>
                  </a:lnTo>
                  <a:lnTo>
                    <a:pt x="114" y="52"/>
                  </a:lnTo>
                  <a:lnTo>
                    <a:pt x="114" y="52"/>
                  </a:lnTo>
                  <a:lnTo>
                    <a:pt x="114" y="52"/>
                  </a:lnTo>
                  <a:lnTo>
                    <a:pt x="114" y="50"/>
                  </a:lnTo>
                  <a:lnTo>
                    <a:pt x="114" y="48"/>
                  </a:lnTo>
                  <a:lnTo>
                    <a:pt x="114" y="45"/>
                  </a:lnTo>
                  <a:lnTo>
                    <a:pt x="114" y="45"/>
                  </a:lnTo>
                  <a:lnTo>
                    <a:pt x="111" y="43"/>
                  </a:lnTo>
                  <a:lnTo>
                    <a:pt x="111" y="43"/>
                  </a:lnTo>
                  <a:lnTo>
                    <a:pt x="111" y="40"/>
                  </a:lnTo>
                  <a:lnTo>
                    <a:pt x="109" y="38"/>
                  </a:lnTo>
                  <a:lnTo>
                    <a:pt x="109" y="36"/>
                  </a:lnTo>
                  <a:lnTo>
                    <a:pt x="109" y="33"/>
                  </a:lnTo>
                  <a:lnTo>
                    <a:pt x="109" y="31"/>
                  </a:lnTo>
                  <a:lnTo>
                    <a:pt x="109" y="31"/>
                  </a:lnTo>
                  <a:lnTo>
                    <a:pt x="109" y="31"/>
                  </a:lnTo>
                  <a:lnTo>
                    <a:pt x="111" y="31"/>
                  </a:lnTo>
                  <a:lnTo>
                    <a:pt x="109" y="29"/>
                  </a:lnTo>
                  <a:lnTo>
                    <a:pt x="109" y="29"/>
                  </a:lnTo>
                  <a:lnTo>
                    <a:pt x="109" y="29"/>
                  </a:lnTo>
                  <a:lnTo>
                    <a:pt x="109" y="29"/>
                  </a:lnTo>
                  <a:lnTo>
                    <a:pt x="109" y="29"/>
                  </a:lnTo>
                  <a:lnTo>
                    <a:pt x="106" y="29"/>
                  </a:lnTo>
                  <a:lnTo>
                    <a:pt x="106" y="29"/>
                  </a:lnTo>
                  <a:lnTo>
                    <a:pt x="109" y="29"/>
                  </a:lnTo>
                  <a:lnTo>
                    <a:pt x="109" y="26"/>
                  </a:lnTo>
                  <a:lnTo>
                    <a:pt x="106" y="24"/>
                  </a:lnTo>
                  <a:lnTo>
                    <a:pt x="106" y="24"/>
                  </a:lnTo>
                  <a:lnTo>
                    <a:pt x="106" y="22"/>
                  </a:lnTo>
                  <a:lnTo>
                    <a:pt x="106" y="22"/>
                  </a:lnTo>
                  <a:lnTo>
                    <a:pt x="104" y="22"/>
                  </a:lnTo>
                  <a:lnTo>
                    <a:pt x="104" y="22"/>
                  </a:lnTo>
                  <a:lnTo>
                    <a:pt x="104" y="19"/>
                  </a:lnTo>
                  <a:lnTo>
                    <a:pt x="104" y="19"/>
                  </a:lnTo>
                  <a:lnTo>
                    <a:pt x="104" y="17"/>
                  </a:lnTo>
                  <a:lnTo>
                    <a:pt x="106" y="17"/>
                  </a:lnTo>
                  <a:lnTo>
                    <a:pt x="106" y="17"/>
                  </a:lnTo>
                  <a:lnTo>
                    <a:pt x="106" y="17"/>
                  </a:lnTo>
                  <a:lnTo>
                    <a:pt x="104" y="17"/>
                  </a:lnTo>
                  <a:lnTo>
                    <a:pt x="104" y="17"/>
                  </a:lnTo>
                  <a:lnTo>
                    <a:pt x="104" y="14"/>
                  </a:lnTo>
                  <a:lnTo>
                    <a:pt x="104" y="14"/>
                  </a:lnTo>
                  <a:lnTo>
                    <a:pt x="104" y="14"/>
                  </a:lnTo>
                  <a:lnTo>
                    <a:pt x="104" y="14"/>
                  </a:lnTo>
                  <a:lnTo>
                    <a:pt x="104" y="14"/>
                  </a:lnTo>
                  <a:lnTo>
                    <a:pt x="104" y="12"/>
                  </a:lnTo>
                  <a:lnTo>
                    <a:pt x="106" y="12"/>
                  </a:lnTo>
                  <a:lnTo>
                    <a:pt x="106" y="12"/>
                  </a:lnTo>
                  <a:lnTo>
                    <a:pt x="106" y="12"/>
                  </a:lnTo>
                  <a:lnTo>
                    <a:pt x="106" y="12"/>
                  </a:lnTo>
                  <a:lnTo>
                    <a:pt x="104" y="12"/>
                  </a:lnTo>
                  <a:lnTo>
                    <a:pt x="102" y="10"/>
                  </a:lnTo>
                  <a:lnTo>
                    <a:pt x="102" y="10"/>
                  </a:lnTo>
                  <a:lnTo>
                    <a:pt x="102" y="10"/>
                  </a:lnTo>
                  <a:lnTo>
                    <a:pt x="99" y="10"/>
                  </a:lnTo>
                  <a:lnTo>
                    <a:pt x="99" y="10"/>
                  </a:lnTo>
                  <a:lnTo>
                    <a:pt x="99" y="10"/>
                  </a:lnTo>
                  <a:lnTo>
                    <a:pt x="99" y="10"/>
                  </a:lnTo>
                  <a:lnTo>
                    <a:pt x="99" y="10"/>
                  </a:lnTo>
                  <a:lnTo>
                    <a:pt x="97" y="10"/>
                  </a:lnTo>
                  <a:lnTo>
                    <a:pt x="97" y="10"/>
                  </a:lnTo>
                  <a:lnTo>
                    <a:pt x="97" y="10"/>
                  </a:lnTo>
                  <a:lnTo>
                    <a:pt x="97" y="10"/>
                  </a:lnTo>
                  <a:lnTo>
                    <a:pt x="97" y="7"/>
                  </a:lnTo>
                  <a:lnTo>
                    <a:pt x="97" y="7"/>
                  </a:lnTo>
                  <a:lnTo>
                    <a:pt x="97" y="7"/>
                  </a:lnTo>
                  <a:lnTo>
                    <a:pt x="97" y="5"/>
                  </a:lnTo>
                  <a:lnTo>
                    <a:pt x="97" y="5"/>
                  </a:lnTo>
                  <a:lnTo>
                    <a:pt x="97" y="5"/>
                  </a:lnTo>
                  <a:lnTo>
                    <a:pt x="95" y="5"/>
                  </a:lnTo>
                  <a:lnTo>
                    <a:pt x="95" y="5"/>
                  </a:lnTo>
                  <a:lnTo>
                    <a:pt x="95" y="7"/>
                  </a:lnTo>
                  <a:lnTo>
                    <a:pt x="95" y="7"/>
                  </a:lnTo>
                  <a:lnTo>
                    <a:pt x="95" y="7"/>
                  </a:lnTo>
                  <a:lnTo>
                    <a:pt x="92" y="7"/>
                  </a:lnTo>
                  <a:lnTo>
                    <a:pt x="92" y="5"/>
                  </a:lnTo>
                  <a:lnTo>
                    <a:pt x="92" y="5"/>
                  </a:lnTo>
                  <a:lnTo>
                    <a:pt x="92" y="3"/>
                  </a:lnTo>
                  <a:lnTo>
                    <a:pt x="92" y="3"/>
                  </a:lnTo>
                  <a:lnTo>
                    <a:pt x="92" y="0"/>
                  </a:lnTo>
                  <a:lnTo>
                    <a:pt x="90" y="0"/>
                  </a:lnTo>
                  <a:lnTo>
                    <a:pt x="90" y="0"/>
                  </a:lnTo>
                  <a:lnTo>
                    <a:pt x="90" y="3"/>
                  </a:lnTo>
                  <a:lnTo>
                    <a:pt x="90" y="3"/>
                  </a:lnTo>
                  <a:lnTo>
                    <a:pt x="90" y="3"/>
                  </a:lnTo>
                  <a:lnTo>
                    <a:pt x="90" y="3"/>
                  </a:lnTo>
                  <a:lnTo>
                    <a:pt x="90" y="3"/>
                  </a:lnTo>
                  <a:lnTo>
                    <a:pt x="90" y="5"/>
                  </a:lnTo>
                  <a:lnTo>
                    <a:pt x="88" y="5"/>
                  </a:lnTo>
                  <a:lnTo>
                    <a:pt x="88" y="5"/>
                  </a:lnTo>
                  <a:lnTo>
                    <a:pt x="88" y="5"/>
                  </a:lnTo>
                  <a:lnTo>
                    <a:pt x="88" y="5"/>
                  </a:lnTo>
                  <a:lnTo>
                    <a:pt x="85" y="5"/>
                  </a:lnTo>
                  <a:lnTo>
                    <a:pt x="85" y="5"/>
                  </a:lnTo>
                  <a:lnTo>
                    <a:pt x="85" y="5"/>
                  </a:lnTo>
                  <a:lnTo>
                    <a:pt x="85" y="5"/>
                  </a:lnTo>
                  <a:lnTo>
                    <a:pt x="83" y="5"/>
                  </a:lnTo>
                  <a:lnTo>
                    <a:pt x="83" y="5"/>
                  </a:lnTo>
                  <a:lnTo>
                    <a:pt x="83" y="5"/>
                  </a:lnTo>
                  <a:lnTo>
                    <a:pt x="80" y="5"/>
                  </a:lnTo>
                  <a:lnTo>
                    <a:pt x="78" y="7"/>
                  </a:lnTo>
                  <a:lnTo>
                    <a:pt x="78" y="7"/>
                  </a:lnTo>
                  <a:lnTo>
                    <a:pt x="76" y="7"/>
                  </a:lnTo>
                  <a:lnTo>
                    <a:pt x="76" y="7"/>
                  </a:lnTo>
                  <a:lnTo>
                    <a:pt x="76" y="7"/>
                  </a:lnTo>
                  <a:lnTo>
                    <a:pt x="76" y="5"/>
                  </a:lnTo>
                  <a:lnTo>
                    <a:pt x="76" y="5"/>
                  </a:lnTo>
                  <a:lnTo>
                    <a:pt x="73" y="3"/>
                  </a:lnTo>
                  <a:lnTo>
                    <a:pt x="71" y="3"/>
                  </a:lnTo>
                  <a:lnTo>
                    <a:pt x="71" y="3"/>
                  </a:lnTo>
                  <a:lnTo>
                    <a:pt x="69" y="3"/>
                  </a:lnTo>
                  <a:lnTo>
                    <a:pt x="69" y="5"/>
                  </a:lnTo>
                  <a:lnTo>
                    <a:pt x="66" y="5"/>
                  </a:lnTo>
                  <a:lnTo>
                    <a:pt x="66" y="5"/>
                  </a:lnTo>
                  <a:lnTo>
                    <a:pt x="66" y="5"/>
                  </a:lnTo>
                  <a:lnTo>
                    <a:pt x="64" y="5"/>
                  </a:lnTo>
                  <a:lnTo>
                    <a:pt x="64" y="5"/>
                  </a:lnTo>
                  <a:lnTo>
                    <a:pt x="64" y="7"/>
                  </a:lnTo>
                  <a:lnTo>
                    <a:pt x="62" y="14"/>
                  </a:lnTo>
                  <a:lnTo>
                    <a:pt x="62" y="17"/>
                  </a:lnTo>
                  <a:lnTo>
                    <a:pt x="62" y="17"/>
                  </a:lnTo>
                  <a:lnTo>
                    <a:pt x="62" y="19"/>
                  </a:lnTo>
                  <a:lnTo>
                    <a:pt x="62" y="19"/>
                  </a:lnTo>
                  <a:lnTo>
                    <a:pt x="62" y="22"/>
                  </a:lnTo>
                  <a:lnTo>
                    <a:pt x="62" y="22"/>
                  </a:lnTo>
                  <a:lnTo>
                    <a:pt x="59" y="24"/>
                  </a:lnTo>
                  <a:lnTo>
                    <a:pt x="59" y="24"/>
                  </a:lnTo>
                  <a:lnTo>
                    <a:pt x="57" y="24"/>
                  </a:lnTo>
                  <a:lnTo>
                    <a:pt x="52" y="24"/>
                  </a:lnTo>
                  <a:lnTo>
                    <a:pt x="52" y="24"/>
                  </a:lnTo>
                  <a:lnTo>
                    <a:pt x="52" y="24"/>
                  </a:lnTo>
                  <a:lnTo>
                    <a:pt x="50" y="26"/>
                  </a:lnTo>
                  <a:lnTo>
                    <a:pt x="50" y="29"/>
                  </a:lnTo>
                  <a:lnTo>
                    <a:pt x="47" y="29"/>
                  </a:lnTo>
                  <a:lnTo>
                    <a:pt x="47" y="29"/>
                  </a:lnTo>
                  <a:lnTo>
                    <a:pt x="47" y="29"/>
                  </a:lnTo>
                  <a:lnTo>
                    <a:pt x="47" y="31"/>
                  </a:lnTo>
                  <a:lnTo>
                    <a:pt x="47" y="31"/>
                  </a:lnTo>
                  <a:lnTo>
                    <a:pt x="47" y="43"/>
                  </a:lnTo>
                  <a:lnTo>
                    <a:pt x="45" y="43"/>
                  </a:lnTo>
                  <a:lnTo>
                    <a:pt x="45" y="43"/>
                  </a:lnTo>
                  <a:lnTo>
                    <a:pt x="43" y="45"/>
                  </a:lnTo>
                  <a:lnTo>
                    <a:pt x="40" y="48"/>
                  </a:lnTo>
                  <a:lnTo>
                    <a:pt x="33" y="55"/>
                  </a:lnTo>
                  <a:lnTo>
                    <a:pt x="33" y="57"/>
                  </a:lnTo>
                  <a:lnTo>
                    <a:pt x="31" y="57"/>
                  </a:lnTo>
                  <a:lnTo>
                    <a:pt x="31" y="57"/>
                  </a:lnTo>
                  <a:lnTo>
                    <a:pt x="28" y="57"/>
                  </a:lnTo>
                  <a:lnTo>
                    <a:pt x="26" y="59"/>
                  </a:lnTo>
                  <a:lnTo>
                    <a:pt x="19" y="64"/>
                  </a:lnTo>
                  <a:lnTo>
                    <a:pt x="19" y="67"/>
                  </a:lnTo>
                  <a:lnTo>
                    <a:pt x="14" y="71"/>
                  </a:lnTo>
                  <a:lnTo>
                    <a:pt x="14" y="71"/>
                  </a:lnTo>
                  <a:lnTo>
                    <a:pt x="9" y="74"/>
                  </a:lnTo>
                  <a:lnTo>
                    <a:pt x="9" y="74"/>
                  </a:lnTo>
                  <a:lnTo>
                    <a:pt x="7" y="76"/>
                  </a:lnTo>
                  <a:lnTo>
                    <a:pt x="7" y="76"/>
                  </a:lnTo>
                  <a:lnTo>
                    <a:pt x="5" y="78"/>
                  </a:lnTo>
                  <a:lnTo>
                    <a:pt x="7" y="78"/>
                  </a:lnTo>
                  <a:lnTo>
                    <a:pt x="7" y="78"/>
                  </a:lnTo>
                  <a:lnTo>
                    <a:pt x="7" y="81"/>
                  </a:lnTo>
                  <a:lnTo>
                    <a:pt x="7" y="81"/>
                  </a:lnTo>
                  <a:lnTo>
                    <a:pt x="7" y="81"/>
                  </a:lnTo>
                  <a:lnTo>
                    <a:pt x="7" y="81"/>
                  </a:lnTo>
                  <a:lnTo>
                    <a:pt x="5" y="81"/>
                  </a:lnTo>
                  <a:lnTo>
                    <a:pt x="5" y="81"/>
                  </a:lnTo>
                  <a:lnTo>
                    <a:pt x="5" y="83"/>
                  </a:lnTo>
                  <a:lnTo>
                    <a:pt x="5" y="83"/>
                  </a:lnTo>
                  <a:lnTo>
                    <a:pt x="5" y="83"/>
                  </a:lnTo>
                  <a:lnTo>
                    <a:pt x="5" y="85"/>
                  </a:lnTo>
                  <a:lnTo>
                    <a:pt x="2" y="85"/>
                  </a:lnTo>
                  <a:lnTo>
                    <a:pt x="2" y="85"/>
                  </a:lnTo>
                  <a:lnTo>
                    <a:pt x="2" y="88"/>
                  </a:lnTo>
                  <a:lnTo>
                    <a:pt x="2" y="88"/>
                  </a:lnTo>
                  <a:lnTo>
                    <a:pt x="0" y="88"/>
                  </a:lnTo>
                  <a:lnTo>
                    <a:pt x="2" y="90"/>
                  </a:lnTo>
                  <a:lnTo>
                    <a:pt x="2" y="93"/>
                  </a:lnTo>
                  <a:lnTo>
                    <a:pt x="2" y="93"/>
                  </a:lnTo>
                  <a:lnTo>
                    <a:pt x="5" y="93"/>
                  </a:lnTo>
                  <a:lnTo>
                    <a:pt x="5" y="93"/>
                  </a:lnTo>
                  <a:lnTo>
                    <a:pt x="5" y="93"/>
                  </a:lnTo>
                  <a:lnTo>
                    <a:pt x="7" y="95"/>
                  </a:lnTo>
                  <a:lnTo>
                    <a:pt x="7" y="95"/>
                  </a:lnTo>
                  <a:lnTo>
                    <a:pt x="7" y="95"/>
                  </a:lnTo>
                  <a:lnTo>
                    <a:pt x="5" y="97"/>
                  </a:lnTo>
                  <a:lnTo>
                    <a:pt x="5" y="100"/>
                  </a:lnTo>
                  <a:lnTo>
                    <a:pt x="7" y="100"/>
                  </a:lnTo>
                  <a:lnTo>
                    <a:pt x="14" y="104"/>
                  </a:lnTo>
                  <a:lnTo>
                    <a:pt x="24" y="107"/>
                  </a:lnTo>
                  <a:lnTo>
                    <a:pt x="31" y="111"/>
                  </a:lnTo>
                  <a:lnTo>
                    <a:pt x="33" y="114"/>
                  </a:lnTo>
                  <a:lnTo>
                    <a:pt x="36" y="114"/>
                  </a:lnTo>
                  <a:lnTo>
                    <a:pt x="36" y="116"/>
                  </a:lnTo>
                  <a:lnTo>
                    <a:pt x="38" y="116"/>
                  </a:lnTo>
                  <a:lnTo>
                    <a:pt x="38" y="116"/>
                  </a:lnTo>
                  <a:lnTo>
                    <a:pt x="38" y="116"/>
                  </a:lnTo>
                  <a:lnTo>
                    <a:pt x="38" y="116"/>
                  </a:lnTo>
                  <a:lnTo>
                    <a:pt x="38" y="119"/>
                  </a:lnTo>
                  <a:lnTo>
                    <a:pt x="38" y="119"/>
                  </a:lnTo>
                  <a:lnTo>
                    <a:pt x="38" y="121"/>
                  </a:lnTo>
                  <a:lnTo>
                    <a:pt x="38" y="121"/>
                  </a:lnTo>
                  <a:lnTo>
                    <a:pt x="38" y="121"/>
                  </a:lnTo>
                  <a:lnTo>
                    <a:pt x="38" y="121"/>
                  </a:lnTo>
                  <a:lnTo>
                    <a:pt x="36" y="121"/>
                  </a:lnTo>
                  <a:lnTo>
                    <a:pt x="36" y="121"/>
                  </a:lnTo>
                  <a:lnTo>
                    <a:pt x="36" y="121"/>
                  </a:lnTo>
                  <a:lnTo>
                    <a:pt x="38" y="123"/>
                  </a:lnTo>
                  <a:lnTo>
                    <a:pt x="45" y="126"/>
                  </a:lnTo>
                  <a:lnTo>
                    <a:pt x="54" y="128"/>
                  </a:lnTo>
                  <a:lnTo>
                    <a:pt x="57" y="130"/>
                  </a:lnTo>
                  <a:lnTo>
                    <a:pt x="59" y="130"/>
                  </a:lnTo>
                  <a:lnTo>
                    <a:pt x="59" y="130"/>
                  </a:lnTo>
                  <a:lnTo>
                    <a:pt x="59" y="130"/>
                  </a:lnTo>
                  <a:lnTo>
                    <a:pt x="57" y="128"/>
                  </a:lnTo>
                  <a:lnTo>
                    <a:pt x="54" y="128"/>
                  </a:lnTo>
                  <a:lnTo>
                    <a:pt x="54" y="128"/>
                  </a:lnTo>
                  <a:lnTo>
                    <a:pt x="54" y="128"/>
                  </a:lnTo>
                  <a:lnTo>
                    <a:pt x="57" y="128"/>
                  </a:lnTo>
                  <a:lnTo>
                    <a:pt x="59" y="128"/>
                  </a:lnTo>
                  <a:lnTo>
                    <a:pt x="59" y="130"/>
                  </a:lnTo>
                  <a:lnTo>
                    <a:pt x="59" y="130"/>
                  </a:lnTo>
                  <a:lnTo>
                    <a:pt x="59" y="130"/>
                  </a:lnTo>
                  <a:lnTo>
                    <a:pt x="62" y="130"/>
                  </a:lnTo>
                  <a:lnTo>
                    <a:pt x="62" y="130"/>
                  </a:lnTo>
                  <a:lnTo>
                    <a:pt x="62" y="130"/>
                  </a:lnTo>
                  <a:lnTo>
                    <a:pt x="62" y="130"/>
                  </a:lnTo>
                  <a:lnTo>
                    <a:pt x="59" y="130"/>
                  </a:lnTo>
                  <a:lnTo>
                    <a:pt x="59" y="133"/>
                  </a:lnTo>
                  <a:lnTo>
                    <a:pt x="59" y="133"/>
                  </a:lnTo>
                  <a:lnTo>
                    <a:pt x="62" y="133"/>
                  </a:lnTo>
                  <a:lnTo>
                    <a:pt x="64" y="133"/>
                  </a:lnTo>
                  <a:lnTo>
                    <a:pt x="64" y="135"/>
                  </a:lnTo>
                  <a:lnTo>
                    <a:pt x="66" y="135"/>
                  </a:lnTo>
                  <a:lnTo>
                    <a:pt x="69" y="138"/>
                  </a:lnTo>
                  <a:lnTo>
                    <a:pt x="73" y="142"/>
                  </a:lnTo>
                  <a:lnTo>
                    <a:pt x="73" y="142"/>
                  </a:lnTo>
                  <a:lnTo>
                    <a:pt x="73" y="142"/>
                  </a:lnTo>
                  <a:lnTo>
                    <a:pt x="76" y="142"/>
                  </a:lnTo>
                  <a:lnTo>
                    <a:pt x="76" y="142"/>
                  </a:lnTo>
                  <a:lnTo>
                    <a:pt x="76" y="145"/>
                  </a:lnTo>
                  <a:lnTo>
                    <a:pt x="76" y="145"/>
                  </a:lnTo>
                  <a:lnTo>
                    <a:pt x="76" y="145"/>
                  </a:lnTo>
                  <a:lnTo>
                    <a:pt x="76" y="145"/>
                  </a:lnTo>
                  <a:lnTo>
                    <a:pt x="78" y="147"/>
                  </a:lnTo>
                  <a:lnTo>
                    <a:pt x="78" y="147"/>
                  </a:lnTo>
                  <a:lnTo>
                    <a:pt x="78" y="147"/>
                  </a:lnTo>
                  <a:lnTo>
                    <a:pt x="80" y="149"/>
                  </a:lnTo>
                  <a:lnTo>
                    <a:pt x="88" y="154"/>
                  </a:lnTo>
                  <a:lnTo>
                    <a:pt x="95" y="161"/>
                  </a:lnTo>
                  <a:lnTo>
                    <a:pt x="102" y="166"/>
                  </a:lnTo>
                  <a:lnTo>
                    <a:pt x="102" y="166"/>
                  </a:lnTo>
                  <a:lnTo>
                    <a:pt x="102" y="168"/>
                  </a:lnTo>
                  <a:lnTo>
                    <a:pt x="102" y="168"/>
                  </a:lnTo>
                  <a:lnTo>
                    <a:pt x="102" y="168"/>
                  </a:lnTo>
                  <a:lnTo>
                    <a:pt x="102" y="168"/>
                  </a:lnTo>
                  <a:lnTo>
                    <a:pt x="102" y="168"/>
                  </a:lnTo>
                  <a:lnTo>
                    <a:pt x="102" y="168"/>
                  </a:lnTo>
                  <a:lnTo>
                    <a:pt x="104" y="168"/>
                  </a:lnTo>
                  <a:lnTo>
                    <a:pt x="104" y="171"/>
                  </a:lnTo>
                  <a:lnTo>
                    <a:pt x="106" y="171"/>
                  </a:lnTo>
                  <a:lnTo>
                    <a:pt x="106" y="171"/>
                  </a:lnTo>
                  <a:lnTo>
                    <a:pt x="106" y="171"/>
                  </a:lnTo>
                  <a:lnTo>
                    <a:pt x="106" y="173"/>
                  </a:lnTo>
                  <a:lnTo>
                    <a:pt x="106" y="175"/>
                  </a:lnTo>
                  <a:lnTo>
                    <a:pt x="114" y="180"/>
                  </a:lnTo>
                  <a:lnTo>
                    <a:pt x="116" y="180"/>
                  </a:lnTo>
                  <a:lnTo>
                    <a:pt x="116" y="180"/>
                  </a:lnTo>
                  <a:lnTo>
                    <a:pt x="116" y="182"/>
                  </a:lnTo>
                  <a:lnTo>
                    <a:pt x="118" y="182"/>
                  </a:lnTo>
                  <a:lnTo>
                    <a:pt x="116" y="182"/>
                  </a:lnTo>
                  <a:lnTo>
                    <a:pt x="118" y="185"/>
                  </a:lnTo>
                  <a:lnTo>
                    <a:pt x="118" y="185"/>
                  </a:lnTo>
                  <a:lnTo>
                    <a:pt x="121" y="185"/>
                  </a:lnTo>
                  <a:lnTo>
                    <a:pt x="121" y="185"/>
                  </a:lnTo>
                  <a:lnTo>
                    <a:pt x="123" y="187"/>
                  </a:lnTo>
                  <a:lnTo>
                    <a:pt x="123" y="187"/>
                  </a:lnTo>
                  <a:lnTo>
                    <a:pt x="128" y="190"/>
                  </a:lnTo>
                  <a:lnTo>
                    <a:pt x="130" y="192"/>
                  </a:lnTo>
                  <a:lnTo>
                    <a:pt x="130" y="192"/>
                  </a:lnTo>
                  <a:lnTo>
                    <a:pt x="130" y="192"/>
                  </a:lnTo>
                  <a:lnTo>
                    <a:pt x="130" y="192"/>
                  </a:lnTo>
                  <a:lnTo>
                    <a:pt x="130" y="192"/>
                  </a:lnTo>
                  <a:lnTo>
                    <a:pt x="130" y="192"/>
                  </a:lnTo>
                  <a:lnTo>
                    <a:pt x="133" y="192"/>
                  </a:lnTo>
                  <a:lnTo>
                    <a:pt x="133" y="194"/>
                  </a:lnTo>
                  <a:lnTo>
                    <a:pt x="135" y="194"/>
                  </a:lnTo>
                  <a:lnTo>
                    <a:pt x="137" y="194"/>
                  </a:lnTo>
                  <a:lnTo>
                    <a:pt x="137" y="194"/>
                  </a:lnTo>
                  <a:lnTo>
                    <a:pt x="137" y="194"/>
                  </a:lnTo>
                  <a:lnTo>
                    <a:pt x="140" y="194"/>
                  </a:lnTo>
                  <a:lnTo>
                    <a:pt x="142" y="197"/>
                  </a:lnTo>
                  <a:lnTo>
                    <a:pt x="144" y="199"/>
                  </a:lnTo>
                  <a:lnTo>
                    <a:pt x="147" y="199"/>
                  </a:lnTo>
                  <a:lnTo>
                    <a:pt x="154" y="204"/>
                  </a:lnTo>
                  <a:lnTo>
                    <a:pt x="156" y="204"/>
                  </a:lnTo>
                  <a:lnTo>
                    <a:pt x="163" y="209"/>
                  </a:lnTo>
                  <a:lnTo>
                    <a:pt x="168" y="211"/>
                  </a:lnTo>
                  <a:lnTo>
                    <a:pt x="170" y="211"/>
                  </a:lnTo>
                  <a:lnTo>
                    <a:pt x="170" y="211"/>
                  </a:lnTo>
                  <a:lnTo>
                    <a:pt x="173" y="213"/>
                  </a:lnTo>
                  <a:lnTo>
                    <a:pt x="175" y="216"/>
                  </a:lnTo>
                  <a:lnTo>
                    <a:pt x="180" y="216"/>
                  </a:lnTo>
                  <a:lnTo>
                    <a:pt x="185" y="216"/>
                  </a:lnTo>
                  <a:lnTo>
                    <a:pt x="187" y="218"/>
                  </a:lnTo>
                  <a:lnTo>
                    <a:pt x="189" y="218"/>
                  </a:lnTo>
                  <a:lnTo>
                    <a:pt x="189" y="218"/>
                  </a:lnTo>
                  <a:lnTo>
                    <a:pt x="189" y="218"/>
                  </a:lnTo>
                  <a:lnTo>
                    <a:pt x="189" y="218"/>
                  </a:lnTo>
                  <a:lnTo>
                    <a:pt x="192" y="218"/>
                  </a:lnTo>
                  <a:lnTo>
                    <a:pt x="192" y="218"/>
                  </a:lnTo>
                  <a:lnTo>
                    <a:pt x="192" y="220"/>
                  </a:lnTo>
                  <a:lnTo>
                    <a:pt x="194" y="220"/>
                  </a:lnTo>
                  <a:lnTo>
                    <a:pt x="194" y="220"/>
                  </a:lnTo>
                  <a:lnTo>
                    <a:pt x="196" y="220"/>
                  </a:lnTo>
                  <a:lnTo>
                    <a:pt x="196" y="223"/>
                  </a:lnTo>
                  <a:lnTo>
                    <a:pt x="196" y="223"/>
                  </a:lnTo>
                  <a:lnTo>
                    <a:pt x="196" y="223"/>
                  </a:lnTo>
                  <a:lnTo>
                    <a:pt x="196" y="223"/>
                  </a:lnTo>
                  <a:lnTo>
                    <a:pt x="199" y="225"/>
                  </a:lnTo>
                  <a:lnTo>
                    <a:pt x="201" y="225"/>
                  </a:lnTo>
                  <a:lnTo>
                    <a:pt x="201" y="225"/>
                  </a:lnTo>
                  <a:lnTo>
                    <a:pt x="201" y="225"/>
                  </a:lnTo>
                  <a:lnTo>
                    <a:pt x="201" y="225"/>
                  </a:lnTo>
                  <a:lnTo>
                    <a:pt x="201" y="225"/>
                  </a:lnTo>
                  <a:lnTo>
                    <a:pt x="206" y="225"/>
                  </a:lnTo>
                  <a:lnTo>
                    <a:pt x="206" y="225"/>
                  </a:lnTo>
                  <a:lnTo>
                    <a:pt x="208" y="225"/>
                  </a:lnTo>
                  <a:lnTo>
                    <a:pt x="208" y="227"/>
                  </a:lnTo>
                  <a:lnTo>
                    <a:pt x="211" y="225"/>
                  </a:lnTo>
                  <a:lnTo>
                    <a:pt x="211" y="225"/>
                  </a:lnTo>
                  <a:lnTo>
                    <a:pt x="208" y="225"/>
                  </a:lnTo>
                  <a:lnTo>
                    <a:pt x="208" y="225"/>
                  </a:lnTo>
                  <a:lnTo>
                    <a:pt x="208" y="223"/>
                  </a:lnTo>
                  <a:lnTo>
                    <a:pt x="208" y="223"/>
                  </a:lnTo>
                  <a:lnTo>
                    <a:pt x="211" y="223"/>
                  </a:lnTo>
                  <a:lnTo>
                    <a:pt x="208" y="223"/>
                  </a:lnTo>
                  <a:lnTo>
                    <a:pt x="208" y="220"/>
                  </a:lnTo>
                  <a:lnTo>
                    <a:pt x="208" y="220"/>
                  </a:lnTo>
                  <a:lnTo>
                    <a:pt x="208" y="218"/>
                  </a:lnTo>
                  <a:lnTo>
                    <a:pt x="208" y="218"/>
                  </a:lnTo>
                  <a:lnTo>
                    <a:pt x="208" y="218"/>
                  </a:lnTo>
                  <a:lnTo>
                    <a:pt x="208" y="206"/>
                  </a:lnTo>
                  <a:lnTo>
                    <a:pt x="208" y="204"/>
                  </a:lnTo>
                  <a:lnTo>
                    <a:pt x="208" y="204"/>
                  </a:lnTo>
                  <a:lnTo>
                    <a:pt x="208" y="204"/>
                  </a:lnTo>
                  <a:lnTo>
                    <a:pt x="208" y="201"/>
                  </a:lnTo>
                  <a:lnTo>
                    <a:pt x="208" y="201"/>
                  </a:lnTo>
                  <a:lnTo>
                    <a:pt x="208" y="201"/>
                  </a:lnTo>
                  <a:lnTo>
                    <a:pt x="208" y="201"/>
                  </a:lnTo>
                  <a:lnTo>
                    <a:pt x="208" y="201"/>
                  </a:lnTo>
                  <a:lnTo>
                    <a:pt x="208" y="199"/>
                  </a:lnTo>
                  <a:lnTo>
                    <a:pt x="208" y="199"/>
                  </a:lnTo>
                  <a:lnTo>
                    <a:pt x="208" y="197"/>
                  </a:lnTo>
                  <a:lnTo>
                    <a:pt x="208" y="197"/>
                  </a:lnTo>
                  <a:lnTo>
                    <a:pt x="208" y="197"/>
                  </a:lnTo>
                  <a:lnTo>
                    <a:pt x="211" y="197"/>
                  </a:lnTo>
                  <a:lnTo>
                    <a:pt x="211" y="197"/>
                  </a:lnTo>
                  <a:lnTo>
                    <a:pt x="211" y="197"/>
                  </a:lnTo>
                  <a:lnTo>
                    <a:pt x="211" y="194"/>
                  </a:lnTo>
                  <a:lnTo>
                    <a:pt x="211" y="194"/>
                  </a:lnTo>
                  <a:lnTo>
                    <a:pt x="211" y="194"/>
                  </a:lnTo>
                  <a:lnTo>
                    <a:pt x="208" y="192"/>
                  </a:lnTo>
                  <a:lnTo>
                    <a:pt x="208" y="192"/>
                  </a:lnTo>
                  <a:lnTo>
                    <a:pt x="208" y="192"/>
                  </a:lnTo>
                  <a:lnTo>
                    <a:pt x="208" y="190"/>
                  </a:lnTo>
                  <a:lnTo>
                    <a:pt x="208" y="187"/>
                  </a:lnTo>
                  <a:lnTo>
                    <a:pt x="211" y="187"/>
                  </a:lnTo>
                  <a:lnTo>
                    <a:pt x="211" y="187"/>
                  </a:lnTo>
                  <a:lnTo>
                    <a:pt x="211" y="187"/>
                  </a:lnTo>
                  <a:lnTo>
                    <a:pt x="213" y="187"/>
                  </a:lnTo>
                  <a:lnTo>
                    <a:pt x="213" y="185"/>
                  </a:lnTo>
                  <a:lnTo>
                    <a:pt x="213" y="182"/>
                  </a:lnTo>
                  <a:lnTo>
                    <a:pt x="213" y="182"/>
                  </a:lnTo>
                  <a:lnTo>
                    <a:pt x="213" y="180"/>
                  </a:lnTo>
                  <a:lnTo>
                    <a:pt x="213" y="178"/>
                  </a:lnTo>
                  <a:lnTo>
                    <a:pt x="215" y="178"/>
                  </a:lnTo>
                  <a:lnTo>
                    <a:pt x="215" y="178"/>
                  </a:lnTo>
                  <a:lnTo>
                    <a:pt x="215" y="175"/>
                  </a:lnTo>
                  <a:lnTo>
                    <a:pt x="215" y="175"/>
                  </a:lnTo>
                  <a:lnTo>
                    <a:pt x="218" y="175"/>
                  </a:lnTo>
                  <a:lnTo>
                    <a:pt x="218" y="175"/>
                  </a:lnTo>
                  <a:lnTo>
                    <a:pt x="215" y="178"/>
                  </a:lnTo>
                  <a:lnTo>
                    <a:pt x="215" y="178"/>
                  </a:lnTo>
                  <a:lnTo>
                    <a:pt x="218" y="178"/>
                  </a:lnTo>
                  <a:lnTo>
                    <a:pt x="218" y="178"/>
                  </a:lnTo>
                  <a:lnTo>
                    <a:pt x="218" y="178"/>
                  </a:lnTo>
                  <a:lnTo>
                    <a:pt x="218" y="178"/>
                  </a:lnTo>
                  <a:lnTo>
                    <a:pt x="218" y="178"/>
                  </a:lnTo>
                  <a:lnTo>
                    <a:pt x="218" y="175"/>
                  </a:lnTo>
                  <a:lnTo>
                    <a:pt x="218" y="175"/>
                  </a:lnTo>
                  <a:lnTo>
                    <a:pt x="218" y="175"/>
                  </a:lnTo>
                  <a:lnTo>
                    <a:pt x="218" y="175"/>
                  </a:lnTo>
                  <a:lnTo>
                    <a:pt x="218" y="173"/>
                  </a:lnTo>
                  <a:lnTo>
                    <a:pt x="218" y="173"/>
                  </a:lnTo>
                  <a:lnTo>
                    <a:pt x="218" y="173"/>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8" name="Freeform 112">
              <a:extLst>
                <a:ext uri="{FF2B5EF4-FFF2-40B4-BE49-F238E27FC236}">
                  <a16:creationId xmlns:a16="http://schemas.microsoft.com/office/drawing/2014/main" xmlns="" id="{1A6D0BEE-8C59-0FC1-76F1-CD4A93F2A581}"/>
                </a:ext>
              </a:extLst>
            </p:cNvPr>
            <p:cNvSpPr>
              <a:spLocks/>
            </p:cNvSpPr>
            <p:nvPr/>
          </p:nvSpPr>
          <p:spPr bwMode="auto">
            <a:xfrm>
              <a:off x="9512299" y="6095566"/>
              <a:ext cx="206375" cy="201613"/>
            </a:xfrm>
            <a:custGeom>
              <a:avLst/>
              <a:gdLst>
                <a:gd name="T0" fmla="*/ 127 w 130"/>
                <a:gd name="T1" fmla="*/ 45 h 127"/>
                <a:gd name="T2" fmla="*/ 123 w 130"/>
                <a:gd name="T3" fmla="*/ 35 h 127"/>
                <a:gd name="T4" fmla="*/ 113 w 130"/>
                <a:gd name="T5" fmla="*/ 26 h 127"/>
                <a:gd name="T6" fmla="*/ 108 w 130"/>
                <a:gd name="T7" fmla="*/ 21 h 127"/>
                <a:gd name="T8" fmla="*/ 99 w 130"/>
                <a:gd name="T9" fmla="*/ 14 h 127"/>
                <a:gd name="T10" fmla="*/ 94 w 130"/>
                <a:gd name="T11" fmla="*/ 12 h 127"/>
                <a:gd name="T12" fmla="*/ 89 w 130"/>
                <a:gd name="T13" fmla="*/ 4 h 127"/>
                <a:gd name="T14" fmla="*/ 82 w 130"/>
                <a:gd name="T15" fmla="*/ 2 h 127"/>
                <a:gd name="T16" fmla="*/ 68 w 130"/>
                <a:gd name="T17" fmla="*/ 9 h 127"/>
                <a:gd name="T18" fmla="*/ 61 w 130"/>
                <a:gd name="T19" fmla="*/ 9 h 127"/>
                <a:gd name="T20" fmla="*/ 54 w 130"/>
                <a:gd name="T21" fmla="*/ 14 h 127"/>
                <a:gd name="T22" fmla="*/ 52 w 130"/>
                <a:gd name="T23" fmla="*/ 19 h 127"/>
                <a:gd name="T24" fmla="*/ 47 w 130"/>
                <a:gd name="T25" fmla="*/ 19 h 127"/>
                <a:gd name="T26" fmla="*/ 37 w 130"/>
                <a:gd name="T27" fmla="*/ 23 h 127"/>
                <a:gd name="T28" fmla="*/ 37 w 130"/>
                <a:gd name="T29" fmla="*/ 26 h 127"/>
                <a:gd name="T30" fmla="*/ 35 w 130"/>
                <a:gd name="T31" fmla="*/ 26 h 127"/>
                <a:gd name="T32" fmla="*/ 33 w 130"/>
                <a:gd name="T33" fmla="*/ 30 h 127"/>
                <a:gd name="T34" fmla="*/ 33 w 130"/>
                <a:gd name="T35" fmla="*/ 30 h 127"/>
                <a:gd name="T36" fmla="*/ 28 w 130"/>
                <a:gd name="T37" fmla="*/ 38 h 127"/>
                <a:gd name="T38" fmla="*/ 26 w 130"/>
                <a:gd name="T39" fmla="*/ 42 h 127"/>
                <a:gd name="T40" fmla="*/ 23 w 130"/>
                <a:gd name="T41" fmla="*/ 47 h 127"/>
                <a:gd name="T42" fmla="*/ 21 w 130"/>
                <a:gd name="T43" fmla="*/ 49 h 127"/>
                <a:gd name="T44" fmla="*/ 18 w 130"/>
                <a:gd name="T45" fmla="*/ 54 h 127"/>
                <a:gd name="T46" fmla="*/ 16 w 130"/>
                <a:gd name="T47" fmla="*/ 56 h 127"/>
                <a:gd name="T48" fmla="*/ 11 w 130"/>
                <a:gd name="T49" fmla="*/ 59 h 127"/>
                <a:gd name="T50" fmla="*/ 4 w 130"/>
                <a:gd name="T51" fmla="*/ 61 h 127"/>
                <a:gd name="T52" fmla="*/ 2 w 130"/>
                <a:gd name="T53" fmla="*/ 64 h 127"/>
                <a:gd name="T54" fmla="*/ 0 w 130"/>
                <a:gd name="T55" fmla="*/ 64 h 127"/>
                <a:gd name="T56" fmla="*/ 2 w 130"/>
                <a:gd name="T57" fmla="*/ 68 h 127"/>
                <a:gd name="T58" fmla="*/ 9 w 130"/>
                <a:gd name="T59" fmla="*/ 87 h 127"/>
                <a:gd name="T60" fmla="*/ 16 w 130"/>
                <a:gd name="T61" fmla="*/ 97 h 127"/>
                <a:gd name="T62" fmla="*/ 18 w 130"/>
                <a:gd name="T63" fmla="*/ 97 h 127"/>
                <a:gd name="T64" fmla="*/ 18 w 130"/>
                <a:gd name="T65" fmla="*/ 106 h 127"/>
                <a:gd name="T66" fmla="*/ 23 w 130"/>
                <a:gd name="T67" fmla="*/ 106 h 127"/>
                <a:gd name="T68" fmla="*/ 28 w 130"/>
                <a:gd name="T69" fmla="*/ 111 h 127"/>
                <a:gd name="T70" fmla="*/ 30 w 130"/>
                <a:gd name="T71" fmla="*/ 118 h 127"/>
                <a:gd name="T72" fmla="*/ 42 w 130"/>
                <a:gd name="T73" fmla="*/ 125 h 127"/>
                <a:gd name="T74" fmla="*/ 47 w 130"/>
                <a:gd name="T75" fmla="*/ 125 h 127"/>
                <a:gd name="T76" fmla="*/ 56 w 130"/>
                <a:gd name="T77" fmla="*/ 127 h 127"/>
                <a:gd name="T78" fmla="*/ 59 w 130"/>
                <a:gd name="T79" fmla="*/ 123 h 127"/>
                <a:gd name="T80" fmla="*/ 59 w 130"/>
                <a:gd name="T81" fmla="*/ 118 h 127"/>
                <a:gd name="T82" fmla="*/ 66 w 130"/>
                <a:gd name="T83" fmla="*/ 109 h 127"/>
                <a:gd name="T84" fmla="*/ 63 w 130"/>
                <a:gd name="T85" fmla="*/ 104 h 127"/>
                <a:gd name="T86" fmla="*/ 68 w 130"/>
                <a:gd name="T87" fmla="*/ 101 h 127"/>
                <a:gd name="T88" fmla="*/ 73 w 130"/>
                <a:gd name="T89" fmla="*/ 97 h 127"/>
                <a:gd name="T90" fmla="*/ 85 w 130"/>
                <a:gd name="T91" fmla="*/ 97 h 127"/>
                <a:gd name="T92" fmla="*/ 106 w 130"/>
                <a:gd name="T93" fmla="*/ 87 h 127"/>
                <a:gd name="T94" fmla="*/ 113 w 130"/>
                <a:gd name="T95" fmla="*/ 83 h 127"/>
                <a:gd name="T96" fmla="*/ 111 w 130"/>
                <a:gd name="T97" fmla="*/ 78 h 127"/>
                <a:gd name="T98" fmla="*/ 113 w 130"/>
                <a:gd name="T99" fmla="*/ 68 h 127"/>
                <a:gd name="T100" fmla="*/ 120 w 130"/>
                <a:gd name="T101" fmla="*/ 61 h 127"/>
                <a:gd name="T102" fmla="*/ 120 w 130"/>
                <a:gd name="T103" fmla="*/ 56 h 127"/>
                <a:gd name="T104" fmla="*/ 127 w 130"/>
                <a:gd name="T105" fmla="*/ 52 h 127"/>
                <a:gd name="T106" fmla="*/ 130 w 130"/>
                <a:gd name="T107" fmla="*/ 4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27">
                  <a:moveTo>
                    <a:pt x="130" y="47"/>
                  </a:moveTo>
                  <a:lnTo>
                    <a:pt x="127" y="47"/>
                  </a:lnTo>
                  <a:lnTo>
                    <a:pt x="127" y="45"/>
                  </a:lnTo>
                  <a:lnTo>
                    <a:pt x="127" y="45"/>
                  </a:lnTo>
                  <a:lnTo>
                    <a:pt x="127" y="45"/>
                  </a:lnTo>
                  <a:lnTo>
                    <a:pt x="127" y="45"/>
                  </a:lnTo>
                  <a:lnTo>
                    <a:pt x="127" y="42"/>
                  </a:lnTo>
                  <a:lnTo>
                    <a:pt x="125" y="40"/>
                  </a:lnTo>
                  <a:lnTo>
                    <a:pt x="125" y="38"/>
                  </a:lnTo>
                  <a:lnTo>
                    <a:pt x="125" y="38"/>
                  </a:lnTo>
                  <a:lnTo>
                    <a:pt x="125" y="38"/>
                  </a:lnTo>
                  <a:lnTo>
                    <a:pt x="123" y="35"/>
                  </a:lnTo>
                  <a:lnTo>
                    <a:pt x="123" y="35"/>
                  </a:lnTo>
                  <a:lnTo>
                    <a:pt x="123" y="33"/>
                  </a:lnTo>
                  <a:lnTo>
                    <a:pt x="120" y="30"/>
                  </a:lnTo>
                  <a:lnTo>
                    <a:pt x="118" y="30"/>
                  </a:lnTo>
                  <a:lnTo>
                    <a:pt x="118" y="30"/>
                  </a:lnTo>
                  <a:lnTo>
                    <a:pt x="113" y="26"/>
                  </a:lnTo>
                  <a:lnTo>
                    <a:pt x="111" y="26"/>
                  </a:lnTo>
                  <a:lnTo>
                    <a:pt x="108" y="26"/>
                  </a:lnTo>
                  <a:lnTo>
                    <a:pt x="108" y="23"/>
                  </a:lnTo>
                  <a:lnTo>
                    <a:pt x="108" y="23"/>
                  </a:lnTo>
                  <a:lnTo>
                    <a:pt x="108" y="23"/>
                  </a:lnTo>
                  <a:lnTo>
                    <a:pt x="108" y="21"/>
                  </a:lnTo>
                  <a:lnTo>
                    <a:pt x="106" y="21"/>
                  </a:lnTo>
                  <a:lnTo>
                    <a:pt x="106" y="21"/>
                  </a:lnTo>
                  <a:lnTo>
                    <a:pt x="104" y="21"/>
                  </a:lnTo>
                  <a:lnTo>
                    <a:pt x="101" y="19"/>
                  </a:lnTo>
                  <a:lnTo>
                    <a:pt x="99" y="14"/>
                  </a:lnTo>
                  <a:lnTo>
                    <a:pt x="99" y="14"/>
                  </a:lnTo>
                  <a:lnTo>
                    <a:pt x="99" y="12"/>
                  </a:lnTo>
                  <a:lnTo>
                    <a:pt x="99" y="12"/>
                  </a:lnTo>
                  <a:lnTo>
                    <a:pt x="97" y="12"/>
                  </a:lnTo>
                  <a:lnTo>
                    <a:pt x="97" y="12"/>
                  </a:lnTo>
                  <a:lnTo>
                    <a:pt x="97" y="12"/>
                  </a:lnTo>
                  <a:lnTo>
                    <a:pt x="94" y="12"/>
                  </a:lnTo>
                  <a:lnTo>
                    <a:pt x="94" y="12"/>
                  </a:lnTo>
                  <a:lnTo>
                    <a:pt x="92" y="9"/>
                  </a:lnTo>
                  <a:lnTo>
                    <a:pt x="92" y="7"/>
                  </a:lnTo>
                  <a:lnTo>
                    <a:pt x="89" y="7"/>
                  </a:lnTo>
                  <a:lnTo>
                    <a:pt x="89" y="7"/>
                  </a:lnTo>
                  <a:lnTo>
                    <a:pt x="89" y="4"/>
                  </a:lnTo>
                  <a:lnTo>
                    <a:pt x="87" y="2"/>
                  </a:lnTo>
                  <a:lnTo>
                    <a:pt x="87" y="2"/>
                  </a:lnTo>
                  <a:lnTo>
                    <a:pt x="87" y="2"/>
                  </a:lnTo>
                  <a:lnTo>
                    <a:pt x="87" y="0"/>
                  </a:lnTo>
                  <a:lnTo>
                    <a:pt x="85" y="0"/>
                  </a:lnTo>
                  <a:lnTo>
                    <a:pt x="82" y="2"/>
                  </a:lnTo>
                  <a:lnTo>
                    <a:pt x="80" y="2"/>
                  </a:lnTo>
                  <a:lnTo>
                    <a:pt x="73" y="2"/>
                  </a:lnTo>
                  <a:lnTo>
                    <a:pt x="73" y="4"/>
                  </a:lnTo>
                  <a:lnTo>
                    <a:pt x="71" y="4"/>
                  </a:lnTo>
                  <a:lnTo>
                    <a:pt x="71" y="7"/>
                  </a:lnTo>
                  <a:lnTo>
                    <a:pt x="68" y="9"/>
                  </a:lnTo>
                  <a:lnTo>
                    <a:pt x="68" y="9"/>
                  </a:lnTo>
                  <a:lnTo>
                    <a:pt x="66" y="9"/>
                  </a:lnTo>
                  <a:lnTo>
                    <a:pt x="66" y="9"/>
                  </a:lnTo>
                  <a:lnTo>
                    <a:pt x="63" y="9"/>
                  </a:lnTo>
                  <a:lnTo>
                    <a:pt x="63" y="9"/>
                  </a:lnTo>
                  <a:lnTo>
                    <a:pt x="61" y="9"/>
                  </a:lnTo>
                  <a:lnTo>
                    <a:pt x="61" y="9"/>
                  </a:lnTo>
                  <a:lnTo>
                    <a:pt x="59" y="9"/>
                  </a:lnTo>
                  <a:lnTo>
                    <a:pt x="59" y="9"/>
                  </a:lnTo>
                  <a:lnTo>
                    <a:pt x="59" y="12"/>
                  </a:lnTo>
                  <a:lnTo>
                    <a:pt x="56" y="12"/>
                  </a:lnTo>
                  <a:lnTo>
                    <a:pt x="54" y="14"/>
                  </a:lnTo>
                  <a:lnTo>
                    <a:pt x="54" y="19"/>
                  </a:lnTo>
                  <a:lnTo>
                    <a:pt x="54" y="19"/>
                  </a:lnTo>
                  <a:lnTo>
                    <a:pt x="54" y="19"/>
                  </a:lnTo>
                  <a:lnTo>
                    <a:pt x="54" y="19"/>
                  </a:lnTo>
                  <a:lnTo>
                    <a:pt x="52" y="19"/>
                  </a:lnTo>
                  <a:lnTo>
                    <a:pt x="52" y="19"/>
                  </a:lnTo>
                  <a:lnTo>
                    <a:pt x="49" y="19"/>
                  </a:lnTo>
                  <a:lnTo>
                    <a:pt x="49" y="19"/>
                  </a:lnTo>
                  <a:lnTo>
                    <a:pt x="49" y="19"/>
                  </a:lnTo>
                  <a:lnTo>
                    <a:pt x="49" y="16"/>
                  </a:lnTo>
                  <a:lnTo>
                    <a:pt x="47" y="19"/>
                  </a:lnTo>
                  <a:lnTo>
                    <a:pt x="47" y="19"/>
                  </a:lnTo>
                  <a:lnTo>
                    <a:pt x="47" y="19"/>
                  </a:lnTo>
                  <a:lnTo>
                    <a:pt x="47" y="21"/>
                  </a:lnTo>
                  <a:lnTo>
                    <a:pt x="44" y="21"/>
                  </a:lnTo>
                  <a:lnTo>
                    <a:pt x="40" y="21"/>
                  </a:lnTo>
                  <a:lnTo>
                    <a:pt x="40" y="21"/>
                  </a:lnTo>
                  <a:lnTo>
                    <a:pt x="37" y="23"/>
                  </a:lnTo>
                  <a:lnTo>
                    <a:pt x="37" y="23"/>
                  </a:lnTo>
                  <a:lnTo>
                    <a:pt x="37" y="23"/>
                  </a:lnTo>
                  <a:lnTo>
                    <a:pt x="37" y="23"/>
                  </a:lnTo>
                  <a:lnTo>
                    <a:pt x="37" y="23"/>
                  </a:lnTo>
                  <a:lnTo>
                    <a:pt x="37" y="26"/>
                  </a:lnTo>
                  <a:lnTo>
                    <a:pt x="37" y="26"/>
                  </a:lnTo>
                  <a:lnTo>
                    <a:pt x="37" y="26"/>
                  </a:lnTo>
                  <a:lnTo>
                    <a:pt x="37" y="26"/>
                  </a:lnTo>
                  <a:lnTo>
                    <a:pt x="37" y="26"/>
                  </a:lnTo>
                  <a:lnTo>
                    <a:pt x="37" y="26"/>
                  </a:lnTo>
                  <a:lnTo>
                    <a:pt x="37" y="26"/>
                  </a:lnTo>
                  <a:lnTo>
                    <a:pt x="35" y="26"/>
                  </a:lnTo>
                  <a:lnTo>
                    <a:pt x="35" y="28"/>
                  </a:lnTo>
                  <a:lnTo>
                    <a:pt x="35" y="28"/>
                  </a:lnTo>
                  <a:lnTo>
                    <a:pt x="33" y="28"/>
                  </a:lnTo>
                  <a:lnTo>
                    <a:pt x="33" y="28"/>
                  </a:lnTo>
                  <a:lnTo>
                    <a:pt x="33" y="28"/>
                  </a:lnTo>
                  <a:lnTo>
                    <a:pt x="33" y="30"/>
                  </a:lnTo>
                  <a:lnTo>
                    <a:pt x="35" y="30"/>
                  </a:lnTo>
                  <a:lnTo>
                    <a:pt x="35" y="30"/>
                  </a:lnTo>
                  <a:lnTo>
                    <a:pt x="33" y="30"/>
                  </a:lnTo>
                  <a:lnTo>
                    <a:pt x="33" y="30"/>
                  </a:lnTo>
                  <a:lnTo>
                    <a:pt x="33" y="30"/>
                  </a:lnTo>
                  <a:lnTo>
                    <a:pt x="33" y="30"/>
                  </a:lnTo>
                  <a:lnTo>
                    <a:pt x="33" y="33"/>
                  </a:lnTo>
                  <a:lnTo>
                    <a:pt x="33" y="33"/>
                  </a:lnTo>
                  <a:lnTo>
                    <a:pt x="30" y="35"/>
                  </a:lnTo>
                  <a:lnTo>
                    <a:pt x="28" y="38"/>
                  </a:lnTo>
                  <a:lnTo>
                    <a:pt x="28" y="38"/>
                  </a:lnTo>
                  <a:lnTo>
                    <a:pt x="28" y="38"/>
                  </a:lnTo>
                  <a:lnTo>
                    <a:pt x="28" y="40"/>
                  </a:lnTo>
                  <a:lnTo>
                    <a:pt x="26" y="40"/>
                  </a:lnTo>
                  <a:lnTo>
                    <a:pt x="26" y="40"/>
                  </a:lnTo>
                  <a:lnTo>
                    <a:pt x="28" y="42"/>
                  </a:lnTo>
                  <a:lnTo>
                    <a:pt x="28" y="42"/>
                  </a:lnTo>
                  <a:lnTo>
                    <a:pt x="26" y="42"/>
                  </a:lnTo>
                  <a:lnTo>
                    <a:pt x="26" y="42"/>
                  </a:lnTo>
                  <a:lnTo>
                    <a:pt x="23" y="45"/>
                  </a:lnTo>
                  <a:lnTo>
                    <a:pt x="23" y="45"/>
                  </a:lnTo>
                  <a:lnTo>
                    <a:pt x="23" y="45"/>
                  </a:lnTo>
                  <a:lnTo>
                    <a:pt x="23" y="47"/>
                  </a:lnTo>
                  <a:lnTo>
                    <a:pt x="23" y="47"/>
                  </a:lnTo>
                  <a:lnTo>
                    <a:pt x="21" y="47"/>
                  </a:lnTo>
                  <a:lnTo>
                    <a:pt x="21" y="47"/>
                  </a:lnTo>
                  <a:lnTo>
                    <a:pt x="21" y="47"/>
                  </a:lnTo>
                  <a:lnTo>
                    <a:pt x="21" y="47"/>
                  </a:lnTo>
                  <a:lnTo>
                    <a:pt x="21" y="49"/>
                  </a:lnTo>
                  <a:lnTo>
                    <a:pt x="21" y="49"/>
                  </a:lnTo>
                  <a:lnTo>
                    <a:pt x="21" y="49"/>
                  </a:lnTo>
                  <a:lnTo>
                    <a:pt x="21" y="49"/>
                  </a:lnTo>
                  <a:lnTo>
                    <a:pt x="21" y="49"/>
                  </a:lnTo>
                  <a:lnTo>
                    <a:pt x="21" y="52"/>
                  </a:lnTo>
                  <a:lnTo>
                    <a:pt x="21" y="52"/>
                  </a:lnTo>
                  <a:lnTo>
                    <a:pt x="18" y="54"/>
                  </a:lnTo>
                  <a:lnTo>
                    <a:pt x="18" y="54"/>
                  </a:lnTo>
                  <a:lnTo>
                    <a:pt x="18" y="56"/>
                  </a:lnTo>
                  <a:lnTo>
                    <a:pt x="16" y="56"/>
                  </a:lnTo>
                  <a:lnTo>
                    <a:pt x="16" y="56"/>
                  </a:lnTo>
                  <a:lnTo>
                    <a:pt x="16" y="56"/>
                  </a:lnTo>
                  <a:lnTo>
                    <a:pt x="16" y="56"/>
                  </a:lnTo>
                  <a:lnTo>
                    <a:pt x="16" y="56"/>
                  </a:lnTo>
                  <a:lnTo>
                    <a:pt x="14" y="59"/>
                  </a:lnTo>
                  <a:lnTo>
                    <a:pt x="14" y="59"/>
                  </a:lnTo>
                  <a:lnTo>
                    <a:pt x="14" y="59"/>
                  </a:lnTo>
                  <a:lnTo>
                    <a:pt x="14" y="59"/>
                  </a:lnTo>
                  <a:lnTo>
                    <a:pt x="11" y="59"/>
                  </a:lnTo>
                  <a:lnTo>
                    <a:pt x="9" y="61"/>
                  </a:lnTo>
                  <a:lnTo>
                    <a:pt x="9" y="61"/>
                  </a:lnTo>
                  <a:lnTo>
                    <a:pt x="9" y="61"/>
                  </a:lnTo>
                  <a:lnTo>
                    <a:pt x="7" y="61"/>
                  </a:lnTo>
                  <a:lnTo>
                    <a:pt x="7" y="61"/>
                  </a:lnTo>
                  <a:lnTo>
                    <a:pt x="4" y="61"/>
                  </a:lnTo>
                  <a:lnTo>
                    <a:pt x="4" y="64"/>
                  </a:lnTo>
                  <a:lnTo>
                    <a:pt x="4" y="64"/>
                  </a:lnTo>
                  <a:lnTo>
                    <a:pt x="2" y="64"/>
                  </a:lnTo>
                  <a:lnTo>
                    <a:pt x="2" y="64"/>
                  </a:lnTo>
                  <a:lnTo>
                    <a:pt x="2" y="64"/>
                  </a:lnTo>
                  <a:lnTo>
                    <a:pt x="2" y="64"/>
                  </a:lnTo>
                  <a:lnTo>
                    <a:pt x="2" y="64"/>
                  </a:lnTo>
                  <a:lnTo>
                    <a:pt x="2" y="64"/>
                  </a:lnTo>
                  <a:lnTo>
                    <a:pt x="2" y="64"/>
                  </a:lnTo>
                  <a:lnTo>
                    <a:pt x="0" y="64"/>
                  </a:lnTo>
                  <a:lnTo>
                    <a:pt x="0" y="64"/>
                  </a:lnTo>
                  <a:lnTo>
                    <a:pt x="0" y="64"/>
                  </a:lnTo>
                  <a:lnTo>
                    <a:pt x="0" y="66"/>
                  </a:lnTo>
                  <a:lnTo>
                    <a:pt x="0" y="66"/>
                  </a:lnTo>
                  <a:lnTo>
                    <a:pt x="0" y="68"/>
                  </a:lnTo>
                  <a:lnTo>
                    <a:pt x="0" y="68"/>
                  </a:lnTo>
                  <a:lnTo>
                    <a:pt x="0" y="68"/>
                  </a:lnTo>
                  <a:lnTo>
                    <a:pt x="2" y="68"/>
                  </a:lnTo>
                  <a:lnTo>
                    <a:pt x="2" y="71"/>
                  </a:lnTo>
                  <a:lnTo>
                    <a:pt x="4" y="73"/>
                  </a:lnTo>
                  <a:lnTo>
                    <a:pt x="4" y="73"/>
                  </a:lnTo>
                  <a:lnTo>
                    <a:pt x="4" y="73"/>
                  </a:lnTo>
                  <a:lnTo>
                    <a:pt x="7" y="83"/>
                  </a:lnTo>
                  <a:lnTo>
                    <a:pt x="9" y="87"/>
                  </a:lnTo>
                  <a:lnTo>
                    <a:pt x="11" y="87"/>
                  </a:lnTo>
                  <a:lnTo>
                    <a:pt x="14" y="90"/>
                  </a:lnTo>
                  <a:lnTo>
                    <a:pt x="14" y="90"/>
                  </a:lnTo>
                  <a:lnTo>
                    <a:pt x="14" y="94"/>
                  </a:lnTo>
                  <a:lnTo>
                    <a:pt x="14" y="94"/>
                  </a:lnTo>
                  <a:lnTo>
                    <a:pt x="16" y="97"/>
                  </a:lnTo>
                  <a:lnTo>
                    <a:pt x="16" y="97"/>
                  </a:lnTo>
                  <a:lnTo>
                    <a:pt x="16" y="97"/>
                  </a:lnTo>
                  <a:lnTo>
                    <a:pt x="18" y="97"/>
                  </a:lnTo>
                  <a:lnTo>
                    <a:pt x="18" y="97"/>
                  </a:lnTo>
                  <a:lnTo>
                    <a:pt x="18" y="97"/>
                  </a:lnTo>
                  <a:lnTo>
                    <a:pt x="18" y="97"/>
                  </a:lnTo>
                  <a:lnTo>
                    <a:pt x="18" y="97"/>
                  </a:lnTo>
                  <a:lnTo>
                    <a:pt x="16" y="101"/>
                  </a:lnTo>
                  <a:lnTo>
                    <a:pt x="16" y="101"/>
                  </a:lnTo>
                  <a:lnTo>
                    <a:pt x="18" y="106"/>
                  </a:lnTo>
                  <a:lnTo>
                    <a:pt x="18" y="106"/>
                  </a:lnTo>
                  <a:lnTo>
                    <a:pt x="18" y="106"/>
                  </a:lnTo>
                  <a:lnTo>
                    <a:pt x="18" y="106"/>
                  </a:lnTo>
                  <a:lnTo>
                    <a:pt x="21" y="106"/>
                  </a:lnTo>
                  <a:lnTo>
                    <a:pt x="21" y="106"/>
                  </a:lnTo>
                  <a:lnTo>
                    <a:pt x="21" y="106"/>
                  </a:lnTo>
                  <a:lnTo>
                    <a:pt x="21" y="106"/>
                  </a:lnTo>
                  <a:lnTo>
                    <a:pt x="23" y="106"/>
                  </a:lnTo>
                  <a:lnTo>
                    <a:pt x="23" y="106"/>
                  </a:lnTo>
                  <a:lnTo>
                    <a:pt x="23" y="109"/>
                  </a:lnTo>
                  <a:lnTo>
                    <a:pt x="23" y="109"/>
                  </a:lnTo>
                  <a:lnTo>
                    <a:pt x="26" y="111"/>
                  </a:lnTo>
                  <a:lnTo>
                    <a:pt x="28" y="111"/>
                  </a:lnTo>
                  <a:lnTo>
                    <a:pt x="28" y="111"/>
                  </a:lnTo>
                  <a:lnTo>
                    <a:pt x="28" y="113"/>
                  </a:lnTo>
                  <a:lnTo>
                    <a:pt x="28" y="113"/>
                  </a:lnTo>
                  <a:lnTo>
                    <a:pt x="30" y="116"/>
                  </a:lnTo>
                  <a:lnTo>
                    <a:pt x="30" y="116"/>
                  </a:lnTo>
                  <a:lnTo>
                    <a:pt x="30" y="116"/>
                  </a:lnTo>
                  <a:lnTo>
                    <a:pt x="30" y="118"/>
                  </a:lnTo>
                  <a:lnTo>
                    <a:pt x="30" y="118"/>
                  </a:lnTo>
                  <a:lnTo>
                    <a:pt x="35" y="120"/>
                  </a:lnTo>
                  <a:lnTo>
                    <a:pt x="37" y="123"/>
                  </a:lnTo>
                  <a:lnTo>
                    <a:pt x="37" y="125"/>
                  </a:lnTo>
                  <a:lnTo>
                    <a:pt x="40" y="125"/>
                  </a:lnTo>
                  <a:lnTo>
                    <a:pt x="42" y="125"/>
                  </a:lnTo>
                  <a:lnTo>
                    <a:pt x="42" y="125"/>
                  </a:lnTo>
                  <a:lnTo>
                    <a:pt x="44" y="125"/>
                  </a:lnTo>
                  <a:lnTo>
                    <a:pt x="44" y="125"/>
                  </a:lnTo>
                  <a:lnTo>
                    <a:pt x="44" y="125"/>
                  </a:lnTo>
                  <a:lnTo>
                    <a:pt x="44" y="125"/>
                  </a:lnTo>
                  <a:lnTo>
                    <a:pt x="47" y="125"/>
                  </a:lnTo>
                  <a:lnTo>
                    <a:pt x="47" y="125"/>
                  </a:lnTo>
                  <a:lnTo>
                    <a:pt x="47" y="127"/>
                  </a:lnTo>
                  <a:lnTo>
                    <a:pt x="49" y="127"/>
                  </a:lnTo>
                  <a:lnTo>
                    <a:pt x="54" y="127"/>
                  </a:lnTo>
                  <a:lnTo>
                    <a:pt x="56" y="127"/>
                  </a:lnTo>
                  <a:lnTo>
                    <a:pt x="56" y="127"/>
                  </a:lnTo>
                  <a:lnTo>
                    <a:pt x="56" y="125"/>
                  </a:lnTo>
                  <a:lnTo>
                    <a:pt x="56" y="125"/>
                  </a:lnTo>
                  <a:lnTo>
                    <a:pt x="56" y="123"/>
                  </a:lnTo>
                  <a:lnTo>
                    <a:pt x="56" y="123"/>
                  </a:lnTo>
                  <a:lnTo>
                    <a:pt x="56" y="123"/>
                  </a:lnTo>
                  <a:lnTo>
                    <a:pt x="59" y="123"/>
                  </a:lnTo>
                  <a:lnTo>
                    <a:pt x="59" y="123"/>
                  </a:lnTo>
                  <a:lnTo>
                    <a:pt x="59" y="123"/>
                  </a:lnTo>
                  <a:lnTo>
                    <a:pt x="59" y="120"/>
                  </a:lnTo>
                  <a:lnTo>
                    <a:pt x="59" y="118"/>
                  </a:lnTo>
                  <a:lnTo>
                    <a:pt x="59" y="118"/>
                  </a:lnTo>
                  <a:lnTo>
                    <a:pt x="59" y="118"/>
                  </a:lnTo>
                  <a:lnTo>
                    <a:pt x="59" y="116"/>
                  </a:lnTo>
                  <a:lnTo>
                    <a:pt x="59" y="116"/>
                  </a:lnTo>
                  <a:lnTo>
                    <a:pt x="59" y="116"/>
                  </a:lnTo>
                  <a:lnTo>
                    <a:pt x="63" y="111"/>
                  </a:lnTo>
                  <a:lnTo>
                    <a:pt x="63" y="111"/>
                  </a:lnTo>
                  <a:lnTo>
                    <a:pt x="66" y="109"/>
                  </a:lnTo>
                  <a:lnTo>
                    <a:pt x="66" y="109"/>
                  </a:lnTo>
                  <a:lnTo>
                    <a:pt x="63" y="106"/>
                  </a:lnTo>
                  <a:lnTo>
                    <a:pt x="63" y="106"/>
                  </a:lnTo>
                  <a:lnTo>
                    <a:pt x="63" y="106"/>
                  </a:lnTo>
                  <a:lnTo>
                    <a:pt x="63" y="104"/>
                  </a:lnTo>
                  <a:lnTo>
                    <a:pt x="63" y="104"/>
                  </a:lnTo>
                  <a:lnTo>
                    <a:pt x="66" y="104"/>
                  </a:lnTo>
                  <a:lnTo>
                    <a:pt x="66" y="104"/>
                  </a:lnTo>
                  <a:lnTo>
                    <a:pt x="68" y="101"/>
                  </a:lnTo>
                  <a:lnTo>
                    <a:pt x="68" y="101"/>
                  </a:lnTo>
                  <a:lnTo>
                    <a:pt x="68" y="101"/>
                  </a:lnTo>
                  <a:lnTo>
                    <a:pt x="68" y="101"/>
                  </a:lnTo>
                  <a:lnTo>
                    <a:pt x="71" y="101"/>
                  </a:lnTo>
                  <a:lnTo>
                    <a:pt x="71" y="99"/>
                  </a:lnTo>
                  <a:lnTo>
                    <a:pt x="71" y="99"/>
                  </a:lnTo>
                  <a:lnTo>
                    <a:pt x="71" y="97"/>
                  </a:lnTo>
                  <a:lnTo>
                    <a:pt x="73" y="97"/>
                  </a:lnTo>
                  <a:lnTo>
                    <a:pt x="73" y="97"/>
                  </a:lnTo>
                  <a:lnTo>
                    <a:pt x="78" y="97"/>
                  </a:lnTo>
                  <a:lnTo>
                    <a:pt x="78" y="97"/>
                  </a:lnTo>
                  <a:lnTo>
                    <a:pt x="80" y="94"/>
                  </a:lnTo>
                  <a:lnTo>
                    <a:pt x="80" y="94"/>
                  </a:lnTo>
                  <a:lnTo>
                    <a:pt x="82" y="94"/>
                  </a:lnTo>
                  <a:lnTo>
                    <a:pt x="85" y="97"/>
                  </a:lnTo>
                  <a:lnTo>
                    <a:pt x="87" y="97"/>
                  </a:lnTo>
                  <a:lnTo>
                    <a:pt x="92" y="94"/>
                  </a:lnTo>
                  <a:lnTo>
                    <a:pt x="94" y="92"/>
                  </a:lnTo>
                  <a:lnTo>
                    <a:pt x="99" y="92"/>
                  </a:lnTo>
                  <a:lnTo>
                    <a:pt x="104" y="87"/>
                  </a:lnTo>
                  <a:lnTo>
                    <a:pt x="106" y="87"/>
                  </a:lnTo>
                  <a:lnTo>
                    <a:pt x="111" y="83"/>
                  </a:lnTo>
                  <a:lnTo>
                    <a:pt x="111" y="83"/>
                  </a:lnTo>
                  <a:lnTo>
                    <a:pt x="113" y="83"/>
                  </a:lnTo>
                  <a:lnTo>
                    <a:pt x="113" y="83"/>
                  </a:lnTo>
                  <a:lnTo>
                    <a:pt x="113" y="83"/>
                  </a:lnTo>
                  <a:lnTo>
                    <a:pt x="113" y="83"/>
                  </a:lnTo>
                  <a:lnTo>
                    <a:pt x="113" y="80"/>
                  </a:lnTo>
                  <a:lnTo>
                    <a:pt x="113" y="80"/>
                  </a:lnTo>
                  <a:lnTo>
                    <a:pt x="113" y="78"/>
                  </a:lnTo>
                  <a:lnTo>
                    <a:pt x="113" y="78"/>
                  </a:lnTo>
                  <a:lnTo>
                    <a:pt x="113" y="78"/>
                  </a:lnTo>
                  <a:lnTo>
                    <a:pt x="111" y="78"/>
                  </a:lnTo>
                  <a:lnTo>
                    <a:pt x="111" y="75"/>
                  </a:lnTo>
                  <a:lnTo>
                    <a:pt x="111" y="73"/>
                  </a:lnTo>
                  <a:lnTo>
                    <a:pt x="111" y="73"/>
                  </a:lnTo>
                  <a:lnTo>
                    <a:pt x="111" y="73"/>
                  </a:lnTo>
                  <a:lnTo>
                    <a:pt x="113" y="71"/>
                  </a:lnTo>
                  <a:lnTo>
                    <a:pt x="113" y="68"/>
                  </a:lnTo>
                  <a:lnTo>
                    <a:pt x="113" y="66"/>
                  </a:lnTo>
                  <a:lnTo>
                    <a:pt x="115" y="66"/>
                  </a:lnTo>
                  <a:lnTo>
                    <a:pt x="120" y="64"/>
                  </a:lnTo>
                  <a:lnTo>
                    <a:pt x="120" y="64"/>
                  </a:lnTo>
                  <a:lnTo>
                    <a:pt x="120" y="64"/>
                  </a:lnTo>
                  <a:lnTo>
                    <a:pt x="120" y="61"/>
                  </a:lnTo>
                  <a:lnTo>
                    <a:pt x="123" y="61"/>
                  </a:lnTo>
                  <a:lnTo>
                    <a:pt x="120" y="61"/>
                  </a:lnTo>
                  <a:lnTo>
                    <a:pt x="120" y="59"/>
                  </a:lnTo>
                  <a:lnTo>
                    <a:pt x="120" y="59"/>
                  </a:lnTo>
                  <a:lnTo>
                    <a:pt x="120" y="56"/>
                  </a:lnTo>
                  <a:lnTo>
                    <a:pt x="120" y="56"/>
                  </a:lnTo>
                  <a:lnTo>
                    <a:pt x="123" y="54"/>
                  </a:lnTo>
                  <a:lnTo>
                    <a:pt x="123" y="54"/>
                  </a:lnTo>
                  <a:lnTo>
                    <a:pt x="125" y="54"/>
                  </a:lnTo>
                  <a:lnTo>
                    <a:pt x="127" y="54"/>
                  </a:lnTo>
                  <a:lnTo>
                    <a:pt x="127" y="52"/>
                  </a:lnTo>
                  <a:lnTo>
                    <a:pt x="127" y="52"/>
                  </a:lnTo>
                  <a:lnTo>
                    <a:pt x="127" y="52"/>
                  </a:lnTo>
                  <a:lnTo>
                    <a:pt x="127" y="49"/>
                  </a:lnTo>
                  <a:lnTo>
                    <a:pt x="127" y="49"/>
                  </a:lnTo>
                  <a:lnTo>
                    <a:pt x="130" y="47"/>
                  </a:lnTo>
                  <a:lnTo>
                    <a:pt x="130" y="47"/>
                  </a:lnTo>
                  <a:lnTo>
                    <a:pt x="130" y="47"/>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39" name="Freeform 113">
              <a:extLst>
                <a:ext uri="{FF2B5EF4-FFF2-40B4-BE49-F238E27FC236}">
                  <a16:creationId xmlns:a16="http://schemas.microsoft.com/office/drawing/2014/main" xmlns="" id="{5DFA64B3-AF28-D664-65CC-703D7F2AC861}"/>
                </a:ext>
              </a:extLst>
            </p:cNvPr>
            <p:cNvSpPr>
              <a:spLocks noEditPoints="1"/>
            </p:cNvSpPr>
            <p:nvPr/>
          </p:nvSpPr>
          <p:spPr bwMode="auto">
            <a:xfrm>
              <a:off x="10093324" y="3153929"/>
              <a:ext cx="681038" cy="819150"/>
            </a:xfrm>
            <a:custGeom>
              <a:avLst/>
              <a:gdLst>
                <a:gd name="T0" fmla="*/ 381 w 429"/>
                <a:gd name="T1" fmla="*/ 383 h 516"/>
                <a:gd name="T2" fmla="*/ 386 w 429"/>
                <a:gd name="T3" fmla="*/ 381 h 516"/>
                <a:gd name="T4" fmla="*/ 391 w 429"/>
                <a:gd name="T5" fmla="*/ 378 h 516"/>
                <a:gd name="T6" fmla="*/ 405 w 429"/>
                <a:gd name="T7" fmla="*/ 56 h 516"/>
                <a:gd name="T8" fmla="*/ 369 w 429"/>
                <a:gd name="T9" fmla="*/ 42 h 516"/>
                <a:gd name="T10" fmla="*/ 336 w 429"/>
                <a:gd name="T11" fmla="*/ 54 h 516"/>
                <a:gd name="T12" fmla="*/ 306 w 429"/>
                <a:gd name="T13" fmla="*/ 80 h 516"/>
                <a:gd name="T14" fmla="*/ 289 w 429"/>
                <a:gd name="T15" fmla="*/ 82 h 516"/>
                <a:gd name="T16" fmla="*/ 261 w 429"/>
                <a:gd name="T17" fmla="*/ 78 h 516"/>
                <a:gd name="T18" fmla="*/ 251 w 429"/>
                <a:gd name="T19" fmla="*/ 75 h 516"/>
                <a:gd name="T20" fmla="*/ 227 w 429"/>
                <a:gd name="T21" fmla="*/ 75 h 516"/>
                <a:gd name="T22" fmla="*/ 192 w 429"/>
                <a:gd name="T23" fmla="*/ 52 h 516"/>
                <a:gd name="T24" fmla="*/ 171 w 429"/>
                <a:gd name="T25" fmla="*/ 37 h 516"/>
                <a:gd name="T26" fmla="*/ 128 w 429"/>
                <a:gd name="T27" fmla="*/ 30 h 516"/>
                <a:gd name="T28" fmla="*/ 109 w 429"/>
                <a:gd name="T29" fmla="*/ 23 h 516"/>
                <a:gd name="T30" fmla="*/ 90 w 429"/>
                <a:gd name="T31" fmla="*/ 7 h 516"/>
                <a:gd name="T32" fmla="*/ 43 w 429"/>
                <a:gd name="T33" fmla="*/ 14 h 516"/>
                <a:gd name="T34" fmla="*/ 10 w 429"/>
                <a:gd name="T35" fmla="*/ 49 h 516"/>
                <a:gd name="T36" fmla="*/ 12 w 429"/>
                <a:gd name="T37" fmla="*/ 59 h 516"/>
                <a:gd name="T38" fmla="*/ 14 w 429"/>
                <a:gd name="T39" fmla="*/ 66 h 516"/>
                <a:gd name="T40" fmla="*/ 24 w 429"/>
                <a:gd name="T41" fmla="*/ 68 h 516"/>
                <a:gd name="T42" fmla="*/ 26 w 429"/>
                <a:gd name="T43" fmla="*/ 82 h 516"/>
                <a:gd name="T44" fmla="*/ 31 w 429"/>
                <a:gd name="T45" fmla="*/ 101 h 516"/>
                <a:gd name="T46" fmla="*/ 43 w 429"/>
                <a:gd name="T47" fmla="*/ 116 h 516"/>
                <a:gd name="T48" fmla="*/ 50 w 429"/>
                <a:gd name="T49" fmla="*/ 130 h 516"/>
                <a:gd name="T50" fmla="*/ 52 w 429"/>
                <a:gd name="T51" fmla="*/ 139 h 516"/>
                <a:gd name="T52" fmla="*/ 62 w 429"/>
                <a:gd name="T53" fmla="*/ 165 h 516"/>
                <a:gd name="T54" fmla="*/ 48 w 429"/>
                <a:gd name="T55" fmla="*/ 194 h 516"/>
                <a:gd name="T56" fmla="*/ 36 w 429"/>
                <a:gd name="T57" fmla="*/ 210 h 516"/>
                <a:gd name="T58" fmla="*/ 26 w 429"/>
                <a:gd name="T59" fmla="*/ 224 h 516"/>
                <a:gd name="T60" fmla="*/ 12 w 429"/>
                <a:gd name="T61" fmla="*/ 243 h 516"/>
                <a:gd name="T62" fmla="*/ 5 w 429"/>
                <a:gd name="T63" fmla="*/ 276 h 516"/>
                <a:gd name="T64" fmla="*/ 36 w 429"/>
                <a:gd name="T65" fmla="*/ 338 h 516"/>
                <a:gd name="T66" fmla="*/ 175 w 429"/>
                <a:gd name="T67" fmla="*/ 414 h 516"/>
                <a:gd name="T68" fmla="*/ 201 w 429"/>
                <a:gd name="T69" fmla="*/ 447 h 516"/>
                <a:gd name="T70" fmla="*/ 204 w 429"/>
                <a:gd name="T71" fmla="*/ 454 h 516"/>
                <a:gd name="T72" fmla="*/ 239 w 429"/>
                <a:gd name="T73" fmla="*/ 482 h 516"/>
                <a:gd name="T74" fmla="*/ 284 w 429"/>
                <a:gd name="T75" fmla="*/ 516 h 516"/>
                <a:gd name="T76" fmla="*/ 296 w 429"/>
                <a:gd name="T77" fmla="*/ 511 h 516"/>
                <a:gd name="T78" fmla="*/ 301 w 429"/>
                <a:gd name="T79" fmla="*/ 504 h 516"/>
                <a:gd name="T80" fmla="*/ 306 w 429"/>
                <a:gd name="T81" fmla="*/ 482 h 516"/>
                <a:gd name="T82" fmla="*/ 306 w 429"/>
                <a:gd name="T83" fmla="*/ 480 h 516"/>
                <a:gd name="T84" fmla="*/ 313 w 429"/>
                <a:gd name="T85" fmla="*/ 480 h 516"/>
                <a:gd name="T86" fmla="*/ 313 w 429"/>
                <a:gd name="T87" fmla="*/ 478 h 516"/>
                <a:gd name="T88" fmla="*/ 315 w 429"/>
                <a:gd name="T89" fmla="*/ 459 h 516"/>
                <a:gd name="T90" fmla="*/ 324 w 429"/>
                <a:gd name="T91" fmla="*/ 452 h 516"/>
                <a:gd name="T92" fmla="*/ 327 w 429"/>
                <a:gd name="T93" fmla="*/ 447 h 516"/>
                <a:gd name="T94" fmla="*/ 336 w 429"/>
                <a:gd name="T95" fmla="*/ 433 h 516"/>
                <a:gd name="T96" fmla="*/ 339 w 429"/>
                <a:gd name="T97" fmla="*/ 418 h 516"/>
                <a:gd name="T98" fmla="*/ 353 w 429"/>
                <a:gd name="T99" fmla="*/ 402 h 516"/>
                <a:gd name="T100" fmla="*/ 369 w 429"/>
                <a:gd name="T101" fmla="*/ 390 h 516"/>
                <a:gd name="T102" fmla="*/ 376 w 429"/>
                <a:gd name="T103" fmla="*/ 385 h 516"/>
                <a:gd name="T104" fmla="*/ 379 w 429"/>
                <a:gd name="T105" fmla="*/ 385 h 516"/>
                <a:gd name="T106" fmla="*/ 376 w 429"/>
                <a:gd name="T107" fmla="*/ 376 h 516"/>
                <a:gd name="T108" fmla="*/ 379 w 429"/>
                <a:gd name="T109" fmla="*/ 376 h 516"/>
                <a:gd name="T110" fmla="*/ 384 w 429"/>
                <a:gd name="T111" fmla="*/ 376 h 516"/>
                <a:gd name="T112" fmla="*/ 395 w 429"/>
                <a:gd name="T113" fmla="*/ 371 h 516"/>
                <a:gd name="T114" fmla="*/ 410 w 429"/>
                <a:gd name="T115" fmla="*/ 350 h 516"/>
                <a:gd name="T116" fmla="*/ 381 w 429"/>
                <a:gd name="T117" fmla="*/ 310 h 516"/>
                <a:gd name="T118" fmla="*/ 381 w 429"/>
                <a:gd name="T119" fmla="*/ 116 h 516"/>
                <a:gd name="T120" fmla="*/ 426 w 429"/>
                <a:gd name="T121" fmla="*/ 5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9" h="516">
                  <a:moveTo>
                    <a:pt x="388" y="376"/>
                  </a:moveTo>
                  <a:lnTo>
                    <a:pt x="386" y="376"/>
                  </a:lnTo>
                  <a:lnTo>
                    <a:pt x="384" y="376"/>
                  </a:lnTo>
                  <a:lnTo>
                    <a:pt x="384" y="376"/>
                  </a:lnTo>
                  <a:lnTo>
                    <a:pt x="384" y="378"/>
                  </a:lnTo>
                  <a:lnTo>
                    <a:pt x="384" y="378"/>
                  </a:lnTo>
                  <a:lnTo>
                    <a:pt x="381" y="378"/>
                  </a:lnTo>
                  <a:lnTo>
                    <a:pt x="381" y="378"/>
                  </a:lnTo>
                  <a:lnTo>
                    <a:pt x="379" y="381"/>
                  </a:lnTo>
                  <a:lnTo>
                    <a:pt x="379" y="381"/>
                  </a:lnTo>
                  <a:lnTo>
                    <a:pt x="379" y="383"/>
                  </a:lnTo>
                  <a:lnTo>
                    <a:pt x="381" y="383"/>
                  </a:lnTo>
                  <a:lnTo>
                    <a:pt x="381" y="383"/>
                  </a:lnTo>
                  <a:lnTo>
                    <a:pt x="381" y="383"/>
                  </a:lnTo>
                  <a:lnTo>
                    <a:pt x="381" y="385"/>
                  </a:lnTo>
                  <a:lnTo>
                    <a:pt x="381" y="385"/>
                  </a:lnTo>
                  <a:lnTo>
                    <a:pt x="381" y="383"/>
                  </a:lnTo>
                  <a:lnTo>
                    <a:pt x="381" y="383"/>
                  </a:lnTo>
                  <a:lnTo>
                    <a:pt x="381" y="383"/>
                  </a:lnTo>
                  <a:lnTo>
                    <a:pt x="381" y="383"/>
                  </a:lnTo>
                  <a:lnTo>
                    <a:pt x="381" y="383"/>
                  </a:lnTo>
                  <a:lnTo>
                    <a:pt x="381" y="381"/>
                  </a:lnTo>
                  <a:lnTo>
                    <a:pt x="381" y="381"/>
                  </a:lnTo>
                  <a:lnTo>
                    <a:pt x="381" y="381"/>
                  </a:lnTo>
                  <a:lnTo>
                    <a:pt x="384" y="381"/>
                  </a:lnTo>
                  <a:lnTo>
                    <a:pt x="386" y="381"/>
                  </a:lnTo>
                  <a:lnTo>
                    <a:pt x="386" y="381"/>
                  </a:lnTo>
                  <a:lnTo>
                    <a:pt x="386" y="381"/>
                  </a:lnTo>
                  <a:lnTo>
                    <a:pt x="386" y="381"/>
                  </a:lnTo>
                  <a:lnTo>
                    <a:pt x="386" y="381"/>
                  </a:lnTo>
                  <a:lnTo>
                    <a:pt x="386" y="381"/>
                  </a:lnTo>
                  <a:lnTo>
                    <a:pt x="386" y="381"/>
                  </a:lnTo>
                  <a:lnTo>
                    <a:pt x="386" y="381"/>
                  </a:lnTo>
                  <a:lnTo>
                    <a:pt x="386" y="381"/>
                  </a:lnTo>
                  <a:lnTo>
                    <a:pt x="388" y="381"/>
                  </a:lnTo>
                  <a:lnTo>
                    <a:pt x="388" y="381"/>
                  </a:lnTo>
                  <a:lnTo>
                    <a:pt x="388" y="381"/>
                  </a:lnTo>
                  <a:lnTo>
                    <a:pt x="388" y="378"/>
                  </a:lnTo>
                  <a:lnTo>
                    <a:pt x="388" y="378"/>
                  </a:lnTo>
                  <a:lnTo>
                    <a:pt x="388" y="381"/>
                  </a:lnTo>
                  <a:lnTo>
                    <a:pt x="391" y="381"/>
                  </a:lnTo>
                  <a:lnTo>
                    <a:pt x="391" y="378"/>
                  </a:lnTo>
                  <a:lnTo>
                    <a:pt x="388" y="376"/>
                  </a:lnTo>
                  <a:lnTo>
                    <a:pt x="388" y="376"/>
                  </a:lnTo>
                  <a:close/>
                  <a:moveTo>
                    <a:pt x="426" y="56"/>
                  </a:moveTo>
                  <a:lnTo>
                    <a:pt x="424" y="56"/>
                  </a:lnTo>
                  <a:lnTo>
                    <a:pt x="421" y="56"/>
                  </a:lnTo>
                  <a:lnTo>
                    <a:pt x="419" y="54"/>
                  </a:lnTo>
                  <a:lnTo>
                    <a:pt x="417" y="56"/>
                  </a:lnTo>
                  <a:lnTo>
                    <a:pt x="417" y="56"/>
                  </a:lnTo>
                  <a:lnTo>
                    <a:pt x="414" y="56"/>
                  </a:lnTo>
                  <a:lnTo>
                    <a:pt x="414" y="56"/>
                  </a:lnTo>
                  <a:lnTo>
                    <a:pt x="412" y="56"/>
                  </a:lnTo>
                  <a:lnTo>
                    <a:pt x="407" y="56"/>
                  </a:lnTo>
                  <a:lnTo>
                    <a:pt x="407" y="56"/>
                  </a:lnTo>
                  <a:lnTo>
                    <a:pt x="405" y="56"/>
                  </a:lnTo>
                  <a:lnTo>
                    <a:pt x="398" y="59"/>
                  </a:lnTo>
                  <a:lnTo>
                    <a:pt x="393" y="59"/>
                  </a:lnTo>
                  <a:lnTo>
                    <a:pt x="391" y="59"/>
                  </a:lnTo>
                  <a:lnTo>
                    <a:pt x="388" y="56"/>
                  </a:lnTo>
                  <a:lnTo>
                    <a:pt x="386" y="54"/>
                  </a:lnTo>
                  <a:lnTo>
                    <a:pt x="381" y="49"/>
                  </a:lnTo>
                  <a:lnTo>
                    <a:pt x="381" y="49"/>
                  </a:lnTo>
                  <a:lnTo>
                    <a:pt x="379" y="49"/>
                  </a:lnTo>
                  <a:lnTo>
                    <a:pt x="376" y="47"/>
                  </a:lnTo>
                  <a:lnTo>
                    <a:pt x="376" y="47"/>
                  </a:lnTo>
                  <a:lnTo>
                    <a:pt x="374" y="47"/>
                  </a:lnTo>
                  <a:lnTo>
                    <a:pt x="374" y="45"/>
                  </a:lnTo>
                  <a:lnTo>
                    <a:pt x="374" y="42"/>
                  </a:lnTo>
                  <a:lnTo>
                    <a:pt x="369" y="42"/>
                  </a:lnTo>
                  <a:lnTo>
                    <a:pt x="369" y="40"/>
                  </a:lnTo>
                  <a:lnTo>
                    <a:pt x="365" y="42"/>
                  </a:lnTo>
                  <a:lnTo>
                    <a:pt x="360" y="45"/>
                  </a:lnTo>
                  <a:lnTo>
                    <a:pt x="355" y="45"/>
                  </a:lnTo>
                  <a:lnTo>
                    <a:pt x="348" y="49"/>
                  </a:lnTo>
                  <a:lnTo>
                    <a:pt x="348" y="49"/>
                  </a:lnTo>
                  <a:lnTo>
                    <a:pt x="348" y="49"/>
                  </a:lnTo>
                  <a:lnTo>
                    <a:pt x="348" y="49"/>
                  </a:lnTo>
                  <a:lnTo>
                    <a:pt x="343" y="52"/>
                  </a:lnTo>
                  <a:lnTo>
                    <a:pt x="339" y="54"/>
                  </a:lnTo>
                  <a:lnTo>
                    <a:pt x="339" y="54"/>
                  </a:lnTo>
                  <a:lnTo>
                    <a:pt x="336" y="54"/>
                  </a:lnTo>
                  <a:lnTo>
                    <a:pt x="336" y="54"/>
                  </a:lnTo>
                  <a:lnTo>
                    <a:pt x="336" y="54"/>
                  </a:lnTo>
                  <a:lnTo>
                    <a:pt x="336" y="54"/>
                  </a:lnTo>
                  <a:lnTo>
                    <a:pt x="336" y="54"/>
                  </a:lnTo>
                  <a:lnTo>
                    <a:pt x="336" y="54"/>
                  </a:lnTo>
                  <a:lnTo>
                    <a:pt x="334" y="54"/>
                  </a:lnTo>
                  <a:lnTo>
                    <a:pt x="329" y="56"/>
                  </a:lnTo>
                  <a:lnTo>
                    <a:pt x="324" y="59"/>
                  </a:lnTo>
                  <a:lnTo>
                    <a:pt x="320" y="61"/>
                  </a:lnTo>
                  <a:lnTo>
                    <a:pt x="320" y="63"/>
                  </a:lnTo>
                  <a:lnTo>
                    <a:pt x="317" y="66"/>
                  </a:lnTo>
                  <a:lnTo>
                    <a:pt x="315" y="71"/>
                  </a:lnTo>
                  <a:lnTo>
                    <a:pt x="315" y="71"/>
                  </a:lnTo>
                  <a:lnTo>
                    <a:pt x="315" y="73"/>
                  </a:lnTo>
                  <a:lnTo>
                    <a:pt x="310" y="78"/>
                  </a:lnTo>
                  <a:lnTo>
                    <a:pt x="306" y="80"/>
                  </a:lnTo>
                  <a:lnTo>
                    <a:pt x="306" y="82"/>
                  </a:lnTo>
                  <a:lnTo>
                    <a:pt x="303" y="85"/>
                  </a:lnTo>
                  <a:lnTo>
                    <a:pt x="303" y="87"/>
                  </a:lnTo>
                  <a:lnTo>
                    <a:pt x="301" y="87"/>
                  </a:lnTo>
                  <a:lnTo>
                    <a:pt x="301" y="87"/>
                  </a:lnTo>
                  <a:lnTo>
                    <a:pt x="301" y="85"/>
                  </a:lnTo>
                  <a:lnTo>
                    <a:pt x="301" y="85"/>
                  </a:lnTo>
                  <a:lnTo>
                    <a:pt x="298" y="85"/>
                  </a:lnTo>
                  <a:lnTo>
                    <a:pt x="298" y="82"/>
                  </a:lnTo>
                  <a:lnTo>
                    <a:pt x="291" y="82"/>
                  </a:lnTo>
                  <a:lnTo>
                    <a:pt x="291" y="82"/>
                  </a:lnTo>
                  <a:lnTo>
                    <a:pt x="291" y="82"/>
                  </a:lnTo>
                  <a:lnTo>
                    <a:pt x="291" y="82"/>
                  </a:lnTo>
                  <a:lnTo>
                    <a:pt x="289" y="82"/>
                  </a:lnTo>
                  <a:lnTo>
                    <a:pt x="289" y="82"/>
                  </a:lnTo>
                  <a:lnTo>
                    <a:pt x="287" y="82"/>
                  </a:lnTo>
                  <a:lnTo>
                    <a:pt x="284" y="82"/>
                  </a:lnTo>
                  <a:lnTo>
                    <a:pt x="279" y="80"/>
                  </a:lnTo>
                  <a:lnTo>
                    <a:pt x="279" y="80"/>
                  </a:lnTo>
                  <a:lnTo>
                    <a:pt x="277" y="80"/>
                  </a:lnTo>
                  <a:lnTo>
                    <a:pt x="275" y="80"/>
                  </a:lnTo>
                  <a:lnTo>
                    <a:pt x="275" y="80"/>
                  </a:lnTo>
                  <a:lnTo>
                    <a:pt x="272" y="80"/>
                  </a:lnTo>
                  <a:lnTo>
                    <a:pt x="272" y="80"/>
                  </a:lnTo>
                  <a:lnTo>
                    <a:pt x="270" y="80"/>
                  </a:lnTo>
                  <a:lnTo>
                    <a:pt x="268" y="80"/>
                  </a:lnTo>
                  <a:lnTo>
                    <a:pt x="265" y="80"/>
                  </a:lnTo>
                  <a:lnTo>
                    <a:pt x="261" y="78"/>
                  </a:lnTo>
                  <a:lnTo>
                    <a:pt x="258" y="78"/>
                  </a:lnTo>
                  <a:lnTo>
                    <a:pt x="258" y="78"/>
                  </a:lnTo>
                  <a:lnTo>
                    <a:pt x="256" y="75"/>
                  </a:lnTo>
                  <a:lnTo>
                    <a:pt x="256" y="75"/>
                  </a:lnTo>
                  <a:lnTo>
                    <a:pt x="256" y="75"/>
                  </a:lnTo>
                  <a:lnTo>
                    <a:pt x="256" y="75"/>
                  </a:lnTo>
                  <a:lnTo>
                    <a:pt x="253" y="75"/>
                  </a:lnTo>
                  <a:lnTo>
                    <a:pt x="253" y="75"/>
                  </a:lnTo>
                  <a:lnTo>
                    <a:pt x="253" y="75"/>
                  </a:lnTo>
                  <a:lnTo>
                    <a:pt x="253" y="75"/>
                  </a:lnTo>
                  <a:lnTo>
                    <a:pt x="251" y="75"/>
                  </a:lnTo>
                  <a:lnTo>
                    <a:pt x="251" y="75"/>
                  </a:lnTo>
                  <a:lnTo>
                    <a:pt x="251" y="75"/>
                  </a:lnTo>
                  <a:lnTo>
                    <a:pt x="251" y="75"/>
                  </a:lnTo>
                  <a:lnTo>
                    <a:pt x="249" y="75"/>
                  </a:lnTo>
                  <a:lnTo>
                    <a:pt x="249" y="75"/>
                  </a:lnTo>
                  <a:lnTo>
                    <a:pt x="249" y="75"/>
                  </a:lnTo>
                  <a:lnTo>
                    <a:pt x="249" y="73"/>
                  </a:lnTo>
                  <a:lnTo>
                    <a:pt x="249" y="73"/>
                  </a:lnTo>
                  <a:lnTo>
                    <a:pt x="246" y="73"/>
                  </a:lnTo>
                  <a:lnTo>
                    <a:pt x="246" y="73"/>
                  </a:lnTo>
                  <a:lnTo>
                    <a:pt x="246" y="75"/>
                  </a:lnTo>
                  <a:lnTo>
                    <a:pt x="246" y="75"/>
                  </a:lnTo>
                  <a:lnTo>
                    <a:pt x="244" y="75"/>
                  </a:lnTo>
                  <a:lnTo>
                    <a:pt x="242" y="75"/>
                  </a:lnTo>
                  <a:lnTo>
                    <a:pt x="237" y="75"/>
                  </a:lnTo>
                  <a:lnTo>
                    <a:pt x="230" y="75"/>
                  </a:lnTo>
                  <a:lnTo>
                    <a:pt x="227" y="75"/>
                  </a:lnTo>
                  <a:lnTo>
                    <a:pt x="227" y="75"/>
                  </a:lnTo>
                  <a:lnTo>
                    <a:pt x="227" y="75"/>
                  </a:lnTo>
                  <a:lnTo>
                    <a:pt x="225" y="75"/>
                  </a:lnTo>
                  <a:lnTo>
                    <a:pt x="223" y="73"/>
                  </a:lnTo>
                  <a:lnTo>
                    <a:pt x="223" y="73"/>
                  </a:lnTo>
                  <a:lnTo>
                    <a:pt x="223" y="73"/>
                  </a:lnTo>
                  <a:lnTo>
                    <a:pt x="220" y="71"/>
                  </a:lnTo>
                  <a:lnTo>
                    <a:pt x="220" y="68"/>
                  </a:lnTo>
                  <a:lnTo>
                    <a:pt x="218" y="68"/>
                  </a:lnTo>
                  <a:lnTo>
                    <a:pt x="213" y="66"/>
                  </a:lnTo>
                  <a:lnTo>
                    <a:pt x="209" y="61"/>
                  </a:lnTo>
                  <a:lnTo>
                    <a:pt x="201" y="59"/>
                  </a:lnTo>
                  <a:lnTo>
                    <a:pt x="197" y="54"/>
                  </a:lnTo>
                  <a:lnTo>
                    <a:pt x="192" y="52"/>
                  </a:lnTo>
                  <a:lnTo>
                    <a:pt x="187" y="49"/>
                  </a:lnTo>
                  <a:lnTo>
                    <a:pt x="182" y="45"/>
                  </a:lnTo>
                  <a:lnTo>
                    <a:pt x="175" y="42"/>
                  </a:lnTo>
                  <a:lnTo>
                    <a:pt x="173" y="40"/>
                  </a:lnTo>
                  <a:lnTo>
                    <a:pt x="173" y="40"/>
                  </a:lnTo>
                  <a:lnTo>
                    <a:pt x="173" y="40"/>
                  </a:lnTo>
                  <a:lnTo>
                    <a:pt x="173" y="40"/>
                  </a:lnTo>
                  <a:lnTo>
                    <a:pt x="173" y="40"/>
                  </a:lnTo>
                  <a:lnTo>
                    <a:pt x="173" y="37"/>
                  </a:lnTo>
                  <a:lnTo>
                    <a:pt x="171" y="37"/>
                  </a:lnTo>
                  <a:lnTo>
                    <a:pt x="171" y="37"/>
                  </a:lnTo>
                  <a:lnTo>
                    <a:pt x="171" y="37"/>
                  </a:lnTo>
                  <a:lnTo>
                    <a:pt x="171" y="37"/>
                  </a:lnTo>
                  <a:lnTo>
                    <a:pt x="171" y="37"/>
                  </a:lnTo>
                  <a:lnTo>
                    <a:pt x="168" y="35"/>
                  </a:lnTo>
                  <a:lnTo>
                    <a:pt x="168" y="35"/>
                  </a:lnTo>
                  <a:lnTo>
                    <a:pt x="166" y="35"/>
                  </a:lnTo>
                  <a:lnTo>
                    <a:pt x="161" y="33"/>
                  </a:lnTo>
                  <a:lnTo>
                    <a:pt x="159" y="33"/>
                  </a:lnTo>
                  <a:lnTo>
                    <a:pt x="149" y="33"/>
                  </a:lnTo>
                  <a:lnTo>
                    <a:pt x="149" y="33"/>
                  </a:lnTo>
                  <a:lnTo>
                    <a:pt x="149" y="33"/>
                  </a:lnTo>
                  <a:lnTo>
                    <a:pt x="147" y="30"/>
                  </a:lnTo>
                  <a:lnTo>
                    <a:pt x="147" y="30"/>
                  </a:lnTo>
                  <a:lnTo>
                    <a:pt x="138" y="30"/>
                  </a:lnTo>
                  <a:lnTo>
                    <a:pt x="128" y="33"/>
                  </a:lnTo>
                  <a:lnTo>
                    <a:pt x="128" y="30"/>
                  </a:lnTo>
                  <a:lnTo>
                    <a:pt x="128" y="30"/>
                  </a:lnTo>
                  <a:lnTo>
                    <a:pt x="126" y="30"/>
                  </a:lnTo>
                  <a:lnTo>
                    <a:pt x="126" y="30"/>
                  </a:lnTo>
                  <a:lnTo>
                    <a:pt x="123" y="30"/>
                  </a:lnTo>
                  <a:lnTo>
                    <a:pt x="116" y="30"/>
                  </a:lnTo>
                  <a:lnTo>
                    <a:pt x="116" y="30"/>
                  </a:lnTo>
                  <a:lnTo>
                    <a:pt x="114" y="30"/>
                  </a:lnTo>
                  <a:lnTo>
                    <a:pt x="114" y="30"/>
                  </a:lnTo>
                  <a:lnTo>
                    <a:pt x="111" y="28"/>
                  </a:lnTo>
                  <a:lnTo>
                    <a:pt x="111" y="28"/>
                  </a:lnTo>
                  <a:lnTo>
                    <a:pt x="111" y="28"/>
                  </a:lnTo>
                  <a:lnTo>
                    <a:pt x="111" y="26"/>
                  </a:lnTo>
                  <a:lnTo>
                    <a:pt x="111" y="26"/>
                  </a:lnTo>
                  <a:lnTo>
                    <a:pt x="111" y="23"/>
                  </a:lnTo>
                  <a:lnTo>
                    <a:pt x="109" y="23"/>
                  </a:lnTo>
                  <a:lnTo>
                    <a:pt x="109" y="21"/>
                  </a:lnTo>
                  <a:lnTo>
                    <a:pt x="107" y="21"/>
                  </a:lnTo>
                  <a:lnTo>
                    <a:pt x="102" y="21"/>
                  </a:lnTo>
                  <a:lnTo>
                    <a:pt x="102" y="19"/>
                  </a:lnTo>
                  <a:lnTo>
                    <a:pt x="100" y="19"/>
                  </a:lnTo>
                  <a:lnTo>
                    <a:pt x="97" y="19"/>
                  </a:lnTo>
                  <a:lnTo>
                    <a:pt x="97" y="21"/>
                  </a:lnTo>
                  <a:lnTo>
                    <a:pt x="97" y="21"/>
                  </a:lnTo>
                  <a:lnTo>
                    <a:pt x="97" y="23"/>
                  </a:lnTo>
                  <a:lnTo>
                    <a:pt x="93" y="21"/>
                  </a:lnTo>
                  <a:lnTo>
                    <a:pt x="93" y="21"/>
                  </a:lnTo>
                  <a:lnTo>
                    <a:pt x="90" y="16"/>
                  </a:lnTo>
                  <a:lnTo>
                    <a:pt x="88" y="14"/>
                  </a:lnTo>
                  <a:lnTo>
                    <a:pt x="90" y="7"/>
                  </a:lnTo>
                  <a:lnTo>
                    <a:pt x="88" y="4"/>
                  </a:lnTo>
                  <a:lnTo>
                    <a:pt x="81" y="4"/>
                  </a:lnTo>
                  <a:lnTo>
                    <a:pt x="83" y="2"/>
                  </a:lnTo>
                  <a:lnTo>
                    <a:pt x="83" y="0"/>
                  </a:lnTo>
                  <a:lnTo>
                    <a:pt x="78" y="2"/>
                  </a:lnTo>
                  <a:lnTo>
                    <a:pt x="74" y="4"/>
                  </a:lnTo>
                  <a:lnTo>
                    <a:pt x="74" y="2"/>
                  </a:lnTo>
                  <a:lnTo>
                    <a:pt x="69" y="4"/>
                  </a:lnTo>
                  <a:lnTo>
                    <a:pt x="67" y="7"/>
                  </a:lnTo>
                  <a:lnTo>
                    <a:pt x="59" y="7"/>
                  </a:lnTo>
                  <a:lnTo>
                    <a:pt x="57" y="9"/>
                  </a:lnTo>
                  <a:lnTo>
                    <a:pt x="52" y="11"/>
                  </a:lnTo>
                  <a:lnTo>
                    <a:pt x="48" y="11"/>
                  </a:lnTo>
                  <a:lnTo>
                    <a:pt x="43" y="14"/>
                  </a:lnTo>
                  <a:lnTo>
                    <a:pt x="38" y="16"/>
                  </a:lnTo>
                  <a:lnTo>
                    <a:pt x="36" y="19"/>
                  </a:lnTo>
                  <a:lnTo>
                    <a:pt x="31" y="19"/>
                  </a:lnTo>
                  <a:lnTo>
                    <a:pt x="26" y="21"/>
                  </a:lnTo>
                  <a:lnTo>
                    <a:pt x="22" y="28"/>
                  </a:lnTo>
                  <a:lnTo>
                    <a:pt x="17" y="33"/>
                  </a:lnTo>
                  <a:lnTo>
                    <a:pt x="12" y="37"/>
                  </a:lnTo>
                  <a:lnTo>
                    <a:pt x="5" y="42"/>
                  </a:lnTo>
                  <a:lnTo>
                    <a:pt x="7" y="45"/>
                  </a:lnTo>
                  <a:lnTo>
                    <a:pt x="7" y="45"/>
                  </a:lnTo>
                  <a:lnTo>
                    <a:pt x="10" y="47"/>
                  </a:lnTo>
                  <a:lnTo>
                    <a:pt x="10" y="47"/>
                  </a:lnTo>
                  <a:lnTo>
                    <a:pt x="10" y="49"/>
                  </a:lnTo>
                  <a:lnTo>
                    <a:pt x="10" y="49"/>
                  </a:lnTo>
                  <a:lnTo>
                    <a:pt x="10" y="49"/>
                  </a:lnTo>
                  <a:lnTo>
                    <a:pt x="10" y="49"/>
                  </a:lnTo>
                  <a:lnTo>
                    <a:pt x="10" y="52"/>
                  </a:lnTo>
                  <a:lnTo>
                    <a:pt x="10" y="52"/>
                  </a:lnTo>
                  <a:lnTo>
                    <a:pt x="10" y="52"/>
                  </a:lnTo>
                  <a:lnTo>
                    <a:pt x="10" y="54"/>
                  </a:lnTo>
                  <a:lnTo>
                    <a:pt x="10" y="54"/>
                  </a:lnTo>
                  <a:lnTo>
                    <a:pt x="10" y="54"/>
                  </a:lnTo>
                  <a:lnTo>
                    <a:pt x="10" y="56"/>
                  </a:lnTo>
                  <a:lnTo>
                    <a:pt x="12" y="56"/>
                  </a:lnTo>
                  <a:lnTo>
                    <a:pt x="12" y="56"/>
                  </a:lnTo>
                  <a:lnTo>
                    <a:pt x="12" y="56"/>
                  </a:lnTo>
                  <a:lnTo>
                    <a:pt x="12" y="59"/>
                  </a:lnTo>
                  <a:lnTo>
                    <a:pt x="12" y="59"/>
                  </a:lnTo>
                  <a:lnTo>
                    <a:pt x="12" y="61"/>
                  </a:lnTo>
                  <a:lnTo>
                    <a:pt x="12" y="61"/>
                  </a:lnTo>
                  <a:lnTo>
                    <a:pt x="12" y="61"/>
                  </a:lnTo>
                  <a:lnTo>
                    <a:pt x="14" y="61"/>
                  </a:lnTo>
                  <a:lnTo>
                    <a:pt x="17" y="61"/>
                  </a:lnTo>
                  <a:lnTo>
                    <a:pt x="17" y="61"/>
                  </a:lnTo>
                  <a:lnTo>
                    <a:pt x="17" y="61"/>
                  </a:lnTo>
                  <a:lnTo>
                    <a:pt x="17" y="61"/>
                  </a:lnTo>
                  <a:lnTo>
                    <a:pt x="17" y="63"/>
                  </a:lnTo>
                  <a:lnTo>
                    <a:pt x="14" y="63"/>
                  </a:lnTo>
                  <a:lnTo>
                    <a:pt x="14" y="63"/>
                  </a:lnTo>
                  <a:lnTo>
                    <a:pt x="17" y="66"/>
                  </a:lnTo>
                  <a:lnTo>
                    <a:pt x="17" y="66"/>
                  </a:lnTo>
                  <a:lnTo>
                    <a:pt x="14" y="66"/>
                  </a:lnTo>
                  <a:lnTo>
                    <a:pt x="14" y="66"/>
                  </a:lnTo>
                  <a:lnTo>
                    <a:pt x="17" y="66"/>
                  </a:lnTo>
                  <a:lnTo>
                    <a:pt x="17" y="66"/>
                  </a:lnTo>
                  <a:lnTo>
                    <a:pt x="17" y="66"/>
                  </a:lnTo>
                  <a:lnTo>
                    <a:pt x="19" y="66"/>
                  </a:lnTo>
                  <a:lnTo>
                    <a:pt x="19" y="66"/>
                  </a:lnTo>
                  <a:lnTo>
                    <a:pt x="19" y="66"/>
                  </a:lnTo>
                  <a:lnTo>
                    <a:pt x="19" y="66"/>
                  </a:lnTo>
                  <a:lnTo>
                    <a:pt x="22" y="68"/>
                  </a:lnTo>
                  <a:lnTo>
                    <a:pt x="22" y="71"/>
                  </a:lnTo>
                  <a:lnTo>
                    <a:pt x="22" y="71"/>
                  </a:lnTo>
                  <a:lnTo>
                    <a:pt x="22" y="71"/>
                  </a:lnTo>
                  <a:lnTo>
                    <a:pt x="24" y="71"/>
                  </a:lnTo>
                  <a:lnTo>
                    <a:pt x="24" y="68"/>
                  </a:lnTo>
                  <a:lnTo>
                    <a:pt x="24" y="68"/>
                  </a:lnTo>
                  <a:lnTo>
                    <a:pt x="26" y="68"/>
                  </a:lnTo>
                  <a:lnTo>
                    <a:pt x="29" y="71"/>
                  </a:lnTo>
                  <a:lnTo>
                    <a:pt x="29" y="71"/>
                  </a:lnTo>
                  <a:lnTo>
                    <a:pt x="29" y="73"/>
                  </a:lnTo>
                  <a:lnTo>
                    <a:pt x="31" y="73"/>
                  </a:lnTo>
                  <a:lnTo>
                    <a:pt x="31" y="73"/>
                  </a:lnTo>
                  <a:lnTo>
                    <a:pt x="31" y="78"/>
                  </a:lnTo>
                  <a:lnTo>
                    <a:pt x="31" y="80"/>
                  </a:lnTo>
                  <a:lnTo>
                    <a:pt x="29" y="82"/>
                  </a:lnTo>
                  <a:lnTo>
                    <a:pt x="29" y="82"/>
                  </a:lnTo>
                  <a:lnTo>
                    <a:pt x="29" y="82"/>
                  </a:lnTo>
                  <a:lnTo>
                    <a:pt x="29" y="82"/>
                  </a:lnTo>
                  <a:lnTo>
                    <a:pt x="26" y="82"/>
                  </a:lnTo>
                  <a:lnTo>
                    <a:pt x="26" y="82"/>
                  </a:lnTo>
                  <a:lnTo>
                    <a:pt x="29" y="85"/>
                  </a:lnTo>
                  <a:lnTo>
                    <a:pt x="29" y="85"/>
                  </a:lnTo>
                  <a:lnTo>
                    <a:pt x="29" y="85"/>
                  </a:lnTo>
                  <a:lnTo>
                    <a:pt x="29" y="87"/>
                  </a:lnTo>
                  <a:lnTo>
                    <a:pt x="26" y="87"/>
                  </a:lnTo>
                  <a:lnTo>
                    <a:pt x="29" y="87"/>
                  </a:lnTo>
                  <a:lnTo>
                    <a:pt x="29" y="90"/>
                  </a:lnTo>
                  <a:lnTo>
                    <a:pt x="29" y="90"/>
                  </a:lnTo>
                  <a:lnTo>
                    <a:pt x="29" y="90"/>
                  </a:lnTo>
                  <a:lnTo>
                    <a:pt x="29" y="92"/>
                  </a:lnTo>
                  <a:lnTo>
                    <a:pt x="31" y="99"/>
                  </a:lnTo>
                  <a:lnTo>
                    <a:pt x="31" y="99"/>
                  </a:lnTo>
                  <a:lnTo>
                    <a:pt x="31" y="101"/>
                  </a:lnTo>
                  <a:lnTo>
                    <a:pt x="33" y="101"/>
                  </a:lnTo>
                  <a:lnTo>
                    <a:pt x="36" y="101"/>
                  </a:lnTo>
                  <a:lnTo>
                    <a:pt x="36" y="104"/>
                  </a:lnTo>
                  <a:lnTo>
                    <a:pt x="36" y="104"/>
                  </a:lnTo>
                  <a:lnTo>
                    <a:pt x="38" y="111"/>
                  </a:lnTo>
                  <a:lnTo>
                    <a:pt x="38" y="111"/>
                  </a:lnTo>
                  <a:lnTo>
                    <a:pt x="41" y="113"/>
                  </a:lnTo>
                  <a:lnTo>
                    <a:pt x="41" y="116"/>
                  </a:lnTo>
                  <a:lnTo>
                    <a:pt x="41" y="116"/>
                  </a:lnTo>
                  <a:lnTo>
                    <a:pt x="43" y="116"/>
                  </a:lnTo>
                  <a:lnTo>
                    <a:pt x="43" y="116"/>
                  </a:lnTo>
                  <a:lnTo>
                    <a:pt x="43" y="116"/>
                  </a:lnTo>
                  <a:lnTo>
                    <a:pt x="43" y="116"/>
                  </a:lnTo>
                  <a:lnTo>
                    <a:pt x="43" y="116"/>
                  </a:lnTo>
                  <a:lnTo>
                    <a:pt x="43" y="116"/>
                  </a:lnTo>
                  <a:lnTo>
                    <a:pt x="43" y="113"/>
                  </a:lnTo>
                  <a:lnTo>
                    <a:pt x="43" y="116"/>
                  </a:lnTo>
                  <a:lnTo>
                    <a:pt x="43" y="116"/>
                  </a:lnTo>
                  <a:lnTo>
                    <a:pt x="43" y="116"/>
                  </a:lnTo>
                  <a:lnTo>
                    <a:pt x="45" y="116"/>
                  </a:lnTo>
                  <a:lnTo>
                    <a:pt x="45" y="116"/>
                  </a:lnTo>
                  <a:lnTo>
                    <a:pt x="45" y="116"/>
                  </a:lnTo>
                  <a:lnTo>
                    <a:pt x="45" y="116"/>
                  </a:lnTo>
                  <a:lnTo>
                    <a:pt x="45" y="116"/>
                  </a:lnTo>
                  <a:lnTo>
                    <a:pt x="48" y="118"/>
                  </a:lnTo>
                  <a:lnTo>
                    <a:pt x="48" y="120"/>
                  </a:lnTo>
                  <a:lnTo>
                    <a:pt x="48" y="125"/>
                  </a:lnTo>
                  <a:lnTo>
                    <a:pt x="50" y="130"/>
                  </a:lnTo>
                  <a:lnTo>
                    <a:pt x="52" y="130"/>
                  </a:lnTo>
                  <a:lnTo>
                    <a:pt x="52" y="130"/>
                  </a:lnTo>
                  <a:lnTo>
                    <a:pt x="52" y="130"/>
                  </a:lnTo>
                  <a:lnTo>
                    <a:pt x="52" y="130"/>
                  </a:lnTo>
                  <a:lnTo>
                    <a:pt x="52" y="130"/>
                  </a:lnTo>
                  <a:lnTo>
                    <a:pt x="55" y="130"/>
                  </a:lnTo>
                  <a:lnTo>
                    <a:pt x="55" y="132"/>
                  </a:lnTo>
                  <a:lnTo>
                    <a:pt x="55" y="134"/>
                  </a:lnTo>
                  <a:lnTo>
                    <a:pt x="55" y="134"/>
                  </a:lnTo>
                  <a:lnTo>
                    <a:pt x="57" y="137"/>
                  </a:lnTo>
                  <a:lnTo>
                    <a:pt x="57" y="137"/>
                  </a:lnTo>
                  <a:lnTo>
                    <a:pt x="55" y="137"/>
                  </a:lnTo>
                  <a:lnTo>
                    <a:pt x="55" y="139"/>
                  </a:lnTo>
                  <a:lnTo>
                    <a:pt x="52" y="139"/>
                  </a:lnTo>
                  <a:lnTo>
                    <a:pt x="52" y="142"/>
                  </a:lnTo>
                  <a:lnTo>
                    <a:pt x="52" y="142"/>
                  </a:lnTo>
                  <a:lnTo>
                    <a:pt x="55" y="149"/>
                  </a:lnTo>
                  <a:lnTo>
                    <a:pt x="57" y="151"/>
                  </a:lnTo>
                  <a:lnTo>
                    <a:pt x="59" y="156"/>
                  </a:lnTo>
                  <a:lnTo>
                    <a:pt x="59" y="156"/>
                  </a:lnTo>
                  <a:lnTo>
                    <a:pt x="57" y="158"/>
                  </a:lnTo>
                  <a:lnTo>
                    <a:pt x="57" y="161"/>
                  </a:lnTo>
                  <a:lnTo>
                    <a:pt x="57" y="161"/>
                  </a:lnTo>
                  <a:lnTo>
                    <a:pt x="59" y="163"/>
                  </a:lnTo>
                  <a:lnTo>
                    <a:pt x="59" y="163"/>
                  </a:lnTo>
                  <a:lnTo>
                    <a:pt x="59" y="163"/>
                  </a:lnTo>
                  <a:lnTo>
                    <a:pt x="59" y="165"/>
                  </a:lnTo>
                  <a:lnTo>
                    <a:pt x="62" y="165"/>
                  </a:lnTo>
                  <a:lnTo>
                    <a:pt x="59" y="165"/>
                  </a:lnTo>
                  <a:lnTo>
                    <a:pt x="59" y="168"/>
                  </a:lnTo>
                  <a:lnTo>
                    <a:pt x="59" y="168"/>
                  </a:lnTo>
                  <a:lnTo>
                    <a:pt x="59" y="179"/>
                  </a:lnTo>
                  <a:lnTo>
                    <a:pt x="59" y="179"/>
                  </a:lnTo>
                  <a:lnTo>
                    <a:pt x="57" y="184"/>
                  </a:lnTo>
                  <a:lnTo>
                    <a:pt x="57" y="184"/>
                  </a:lnTo>
                  <a:lnTo>
                    <a:pt x="57" y="184"/>
                  </a:lnTo>
                  <a:lnTo>
                    <a:pt x="55" y="184"/>
                  </a:lnTo>
                  <a:lnTo>
                    <a:pt x="55" y="184"/>
                  </a:lnTo>
                  <a:lnTo>
                    <a:pt x="55" y="184"/>
                  </a:lnTo>
                  <a:lnTo>
                    <a:pt x="52" y="187"/>
                  </a:lnTo>
                  <a:lnTo>
                    <a:pt x="52" y="191"/>
                  </a:lnTo>
                  <a:lnTo>
                    <a:pt x="48" y="194"/>
                  </a:lnTo>
                  <a:lnTo>
                    <a:pt x="48" y="194"/>
                  </a:lnTo>
                  <a:lnTo>
                    <a:pt x="48" y="196"/>
                  </a:lnTo>
                  <a:lnTo>
                    <a:pt x="50" y="198"/>
                  </a:lnTo>
                  <a:lnTo>
                    <a:pt x="50" y="201"/>
                  </a:lnTo>
                  <a:lnTo>
                    <a:pt x="50" y="203"/>
                  </a:lnTo>
                  <a:lnTo>
                    <a:pt x="48" y="203"/>
                  </a:lnTo>
                  <a:lnTo>
                    <a:pt x="43" y="203"/>
                  </a:lnTo>
                  <a:lnTo>
                    <a:pt x="43" y="203"/>
                  </a:lnTo>
                  <a:lnTo>
                    <a:pt x="41" y="205"/>
                  </a:lnTo>
                  <a:lnTo>
                    <a:pt x="38" y="205"/>
                  </a:lnTo>
                  <a:lnTo>
                    <a:pt x="38" y="208"/>
                  </a:lnTo>
                  <a:lnTo>
                    <a:pt x="38" y="208"/>
                  </a:lnTo>
                  <a:lnTo>
                    <a:pt x="38" y="208"/>
                  </a:lnTo>
                  <a:lnTo>
                    <a:pt x="36" y="210"/>
                  </a:lnTo>
                  <a:lnTo>
                    <a:pt x="36" y="210"/>
                  </a:lnTo>
                  <a:lnTo>
                    <a:pt x="36" y="210"/>
                  </a:lnTo>
                  <a:lnTo>
                    <a:pt x="36" y="210"/>
                  </a:lnTo>
                  <a:lnTo>
                    <a:pt x="33" y="208"/>
                  </a:lnTo>
                  <a:lnTo>
                    <a:pt x="33" y="210"/>
                  </a:lnTo>
                  <a:lnTo>
                    <a:pt x="33" y="210"/>
                  </a:lnTo>
                  <a:lnTo>
                    <a:pt x="31" y="213"/>
                  </a:lnTo>
                  <a:lnTo>
                    <a:pt x="31" y="213"/>
                  </a:lnTo>
                  <a:lnTo>
                    <a:pt x="31" y="215"/>
                  </a:lnTo>
                  <a:lnTo>
                    <a:pt x="31" y="217"/>
                  </a:lnTo>
                  <a:lnTo>
                    <a:pt x="31" y="220"/>
                  </a:lnTo>
                  <a:lnTo>
                    <a:pt x="29" y="222"/>
                  </a:lnTo>
                  <a:lnTo>
                    <a:pt x="29" y="224"/>
                  </a:lnTo>
                  <a:lnTo>
                    <a:pt x="26" y="224"/>
                  </a:lnTo>
                  <a:lnTo>
                    <a:pt x="24" y="227"/>
                  </a:lnTo>
                  <a:lnTo>
                    <a:pt x="24" y="227"/>
                  </a:lnTo>
                  <a:lnTo>
                    <a:pt x="24" y="227"/>
                  </a:lnTo>
                  <a:lnTo>
                    <a:pt x="22" y="229"/>
                  </a:lnTo>
                  <a:lnTo>
                    <a:pt x="22" y="232"/>
                  </a:lnTo>
                  <a:lnTo>
                    <a:pt x="22" y="232"/>
                  </a:lnTo>
                  <a:lnTo>
                    <a:pt x="19" y="234"/>
                  </a:lnTo>
                  <a:lnTo>
                    <a:pt x="17" y="234"/>
                  </a:lnTo>
                  <a:lnTo>
                    <a:pt x="14" y="236"/>
                  </a:lnTo>
                  <a:lnTo>
                    <a:pt x="14" y="236"/>
                  </a:lnTo>
                  <a:lnTo>
                    <a:pt x="14" y="236"/>
                  </a:lnTo>
                  <a:lnTo>
                    <a:pt x="12" y="243"/>
                  </a:lnTo>
                  <a:lnTo>
                    <a:pt x="12" y="243"/>
                  </a:lnTo>
                  <a:lnTo>
                    <a:pt x="12" y="243"/>
                  </a:lnTo>
                  <a:lnTo>
                    <a:pt x="12" y="246"/>
                  </a:lnTo>
                  <a:lnTo>
                    <a:pt x="12" y="246"/>
                  </a:lnTo>
                  <a:lnTo>
                    <a:pt x="12" y="246"/>
                  </a:lnTo>
                  <a:lnTo>
                    <a:pt x="12" y="248"/>
                  </a:lnTo>
                  <a:lnTo>
                    <a:pt x="12" y="248"/>
                  </a:lnTo>
                  <a:lnTo>
                    <a:pt x="12" y="250"/>
                  </a:lnTo>
                  <a:lnTo>
                    <a:pt x="10" y="250"/>
                  </a:lnTo>
                  <a:lnTo>
                    <a:pt x="5" y="258"/>
                  </a:lnTo>
                  <a:lnTo>
                    <a:pt x="5" y="258"/>
                  </a:lnTo>
                  <a:lnTo>
                    <a:pt x="0" y="262"/>
                  </a:lnTo>
                  <a:lnTo>
                    <a:pt x="0" y="262"/>
                  </a:lnTo>
                  <a:lnTo>
                    <a:pt x="3" y="267"/>
                  </a:lnTo>
                  <a:lnTo>
                    <a:pt x="5" y="274"/>
                  </a:lnTo>
                  <a:lnTo>
                    <a:pt x="5" y="276"/>
                  </a:lnTo>
                  <a:lnTo>
                    <a:pt x="3" y="284"/>
                  </a:lnTo>
                  <a:lnTo>
                    <a:pt x="3" y="295"/>
                  </a:lnTo>
                  <a:lnTo>
                    <a:pt x="0" y="303"/>
                  </a:lnTo>
                  <a:lnTo>
                    <a:pt x="3" y="310"/>
                  </a:lnTo>
                  <a:lnTo>
                    <a:pt x="3" y="321"/>
                  </a:lnTo>
                  <a:lnTo>
                    <a:pt x="5" y="321"/>
                  </a:lnTo>
                  <a:lnTo>
                    <a:pt x="5" y="321"/>
                  </a:lnTo>
                  <a:lnTo>
                    <a:pt x="7" y="321"/>
                  </a:lnTo>
                  <a:lnTo>
                    <a:pt x="7" y="321"/>
                  </a:lnTo>
                  <a:lnTo>
                    <a:pt x="7" y="321"/>
                  </a:lnTo>
                  <a:lnTo>
                    <a:pt x="10" y="324"/>
                  </a:lnTo>
                  <a:lnTo>
                    <a:pt x="14" y="324"/>
                  </a:lnTo>
                  <a:lnTo>
                    <a:pt x="26" y="331"/>
                  </a:lnTo>
                  <a:lnTo>
                    <a:pt x="36" y="338"/>
                  </a:lnTo>
                  <a:lnTo>
                    <a:pt x="45" y="343"/>
                  </a:lnTo>
                  <a:lnTo>
                    <a:pt x="48" y="345"/>
                  </a:lnTo>
                  <a:lnTo>
                    <a:pt x="59" y="350"/>
                  </a:lnTo>
                  <a:lnTo>
                    <a:pt x="71" y="357"/>
                  </a:lnTo>
                  <a:lnTo>
                    <a:pt x="74" y="359"/>
                  </a:lnTo>
                  <a:lnTo>
                    <a:pt x="83" y="364"/>
                  </a:lnTo>
                  <a:lnTo>
                    <a:pt x="95" y="369"/>
                  </a:lnTo>
                  <a:lnTo>
                    <a:pt x="107" y="376"/>
                  </a:lnTo>
                  <a:lnTo>
                    <a:pt x="116" y="383"/>
                  </a:lnTo>
                  <a:lnTo>
                    <a:pt x="128" y="388"/>
                  </a:lnTo>
                  <a:lnTo>
                    <a:pt x="140" y="395"/>
                  </a:lnTo>
                  <a:lnTo>
                    <a:pt x="152" y="402"/>
                  </a:lnTo>
                  <a:lnTo>
                    <a:pt x="164" y="407"/>
                  </a:lnTo>
                  <a:lnTo>
                    <a:pt x="175" y="414"/>
                  </a:lnTo>
                  <a:lnTo>
                    <a:pt x="185" y="421"/>
                  </a:lnTo>
                  <a:lnTo>
                    <a:pt x="190" y="423"/>
                  </a:lnTo>
                  <a:lnTo>
                    <a:pt x="197" y="428"/>
                  </a:lnTo>
                  <a:lnTo>
                    <a:pt x="201" y="430"/>
                  </a:lnTo>
                  <a:lnTo>
                    <a:pt x="204" y="430"/>
                  </a:lnTo>
                  <a:lnTo>
                    <a:pt x="204" y="437"/>
                  </a:lnTo>
                  <a:lnTo>
                    <a:pt x="204" y="437"/>
                  </a:lnTo>
                  <a:lnTo>
                    <a:pt x="204" y="445"/>
                  </a:lnTo>
                  <a:lnTo>
                    <a:pt x="204" y="445"/>
                  </a:lnTo>
                  <a:lnTo>
                    <a:pt x="204" y="445"/>
                  </a:lnTo>
                  <a:lnTo>
                    <a:pt x="204" y="445"/>
                  </a:lnTo>
                  <a:lnTo>
                    <a:pt x="204" y="447"/>
                  </a:lnTo>
                  <a:lnTo>
                    <a:pt x="201" y="447"/>
                  </a:lnTo>
                  <a:lnTo>
                    <a:pt x="201" y="447"/>
                  </a:lnTo>
                  <a:lnTo>
                    <a:pt x="199" y="447"/>
                  </a:lnTo>
                  <a:lnTo>
                    <a:pt x="199" y="449"/>
                  </a:lnTo>
                  <a:lnTo>
                    <a:pt x="199" y="449"/>
                  </a:lnTo>
                  <a:lnTo>
                    <a:pt x="199" y="449"/>
                  </a:lnTo>
                  <a:lnTo>
                    <a:pt x="199" y="449"/>
                  </a:lnTo>
                  <a:lnTo>
                    <a:pt x="199" y="452"/>
                  </a:lnTo>
                  <a:lnTo>
                    <a:pt x="199" y="452"/>
                  </a:lnTo>
                  <a:lnTo>
                    <a:pt x="199" y="452"/>
                  </a:lnTo>
                  <a:lnTo>
                    <a:pt x="199" y="452"/>
                  </a:lnTo>
                  <a:lnTo>
                    <a:pt x="199" y="452"/>
                  </a:lnTo>
                  <a:lnTo>
                    <a:pt x="199" y="454"/>
                  </a:lnTo>
                  <a:lnTo>
                    <a:pt x="199" y="454"/>
                  </a:lnTo>
                  <a:lnTo>
                    <a:pt x="201" y="454"/>
                  </a:lnTo>
                  <a:lnTo>
                    <a:pt x="204" y="454"/>
                  </a:lnTo>
                  <a:lnTo>
                    <a:pt x="204" y="454"/>
                  </a:lnTo>
                  <a:lnTo>
                    <a:pt x="206" y="454"/>
                  </a:lnTo>
                  <a:lnTo>
                    <a:pt x="206" y="456"/>
                  </a:lnTo>
                  <a:lnTo>
                    <a:pt x="206" y="456"/>
                  </a:lnTo>
                  <a:lnTo>
                    <a:pt x="206" y="459"/>
                  </a:lnTo>
                  <a:lnTo>
                    <a:pt x="209" y="461"/>
                  </a:lnTo>
                  <a:lnTo>
                    <a:pt x="209" y="461"/>
                  </a:lnTo>
                  <a:lnTo>
                    <a:pt x="211" y="463"/>
                  </a:lnTo>
                  <a:lnTo>
                    <a:pt x="216" y="468"/>
                  </a:lnTo>
                  <a:lnTo>
                    <a:pt x="220" y="471"/>
                  </a:lnTo>
                  <a:lnTo>
                    <a:pt x="225" y="473"/>
                  </a:lnTo>
                  <a:lnTo>
                    <a:pt x="230" y="478"/>
                  </a:lnTo>
                  <a:lnTo>
                    <a:pt x="235" y="480"/>
                  </a:lnTo>
                  <a:lnTo>
                    <a:pt x="239" y="482"/>
                  </a:lnTo>
                  <a:lnTo>
                    <a:pt x="244" y="487"/>
                  </a:lnTo>
                  <a:lnTo>
                    <a:pt x="244" y="487"/>
                  </a:lnTo>
                  <a:lnTo>
                    <a:pt x="249" y="489"/>
                  </a:lnTo>
                  <a:lnTo>
                    <a:pt x="253" y="494"/>
                  </a:lnTo>
                  <a:lnTo>
                    <a:pt x="258" y="497"/>
                  </a:lnTo>
                  <a:lnTo>
                    <a:pt x="261" y="499"/>
                  </a:lnTo>
                  <a:lnTo>
                    <a:pt x="265" y="504"/>
                  </a:lnTo>
                  <a:lnTo>
                    <a:pt x="270" y="506"/>
                  </a:lnTo>
                  <a:lnTo>
                    <a:pt x="275" y="511"/>
                  </a:lnTo>
                  <a:lnTo>
                    <a:pt x="279" y="513"/>
                  </a:lnTo>
                  <a:lnTo>
                    <a:pt x="284" y="516"/>
                  </a:lnTo>
                  <a:lnTo>
                    <a:pt x="284" y="516"/>
                  </a:lnTo>
                  <a:lnTo>
                    <a:pt x="284" y="516"/>
                  </a:lnTo>
                  <a:lnTo>
                    <a:pt x="284" y="516"/>
                  </a:lnTo>
                  <a:lnTo>
                    <a:pt x="284" y="516"/>
                  </a:lnTo>
                  <a:lnTo>
                    <a:pt x="287" y="516"/>
                  </a:lnTo>
                  <a:lnTo>
                    <a:pt x="287" y="513"/>
                  </a:lnTo>
                  <a:lnTo>
                    <a:pt x="289" y="513"/>
                  </a:lnTo>
                  <a:lnTo>
                    <a:pt x="289" y="513"/>
                  </a:lnTo>
                  <a:lnTo>
                    <a:pt x="291" y="513"/>
                  </a:lnTo>
                  <a:lnTo>
                    <a:pt x="291" y="511"/>
                  </a:lnTo>
                  <a:lnTo>
                    <a:pt x="291" y="513"/>
                  </a:lnTo>
                  <a:lnTo>
                    <a:pt x="294" y="513"/>
                  </a:lnTo>
                  <a:lnTo>
                    <a:pt x="296" y="513"/>
                  </a:lnTo>
                  <a:lnTo>
                    <a:pt x="296" y="513"/>
                  </a:lnTo>
                  <a:lnTo>
                    <a:pt x="296" y="511"/>
                  </a:lnTo>
                  <a:lnTo>
                    <a:pt x="296" y="511"/>
                  </a:lnTo>
                  <a:lnTo>
                    <a:pt x="296" y="511"/>
                  </a:lnTo>
                  <a:lnTo>
                    <a:pt x="296" y="511"/>
                  </a:lnTo>
                  <a:lnTo>
                    <a:pt x="296" y="511"/>
                  </a:lnTo>
                  <a:lnTo>
                    <a:pt x="296" y="511"/>
                  </a:lnTo>
                  <a:lnTo>
                    <a:pt x="296" y="511"/>
                  </a:lnTo>
                  <a:lnTo>
                    <a:pt x="296" y="508"/>
                  </a:lnTo>
                  <a:lnTo>
                    <a:pt x="298" y="508"/>
                  </a:lnTo>
                  <a:lnTo>
                    <a:pt x="298" y="508"/>
                  </a:lnTo>
                  <a:lnTo>
                    <a:pt x="298" y="508"/>
                  </a:lnTo>
                  <a:lnTo>
                    <a:pt x="298" y="511"/>
                  </a:lnTo>
                  <a:lnTo>
                    <a:pt x="298" y="511"/>
                  </a:lnTo>
                  <a:lnTo>
                    <a:pt x="301" y="506"/>
                  </a:lnTo>
                  <a:lnTo>
                    <a:pt x="301" y="506"/>
                  </a:lnTo>
                  <a:lnTo>
                    <a:pt x="301" y="504"/>
                  </a:lnTo>
                  <a:lnTo>
                    <a:pt x="301" y="504"/>
                  </a:lnTo>
                  <a:lnTo>
                    <a:pt x="301" y="504"/>
                  </a:lnTo>
                  <a:lnTo>
                    <a:pt x="301" y="504"/>
                  </a:lnTo>
                  <a:lnTo>
                    <a:pt x="301" y="504"/>
                  </a:lnTo>
                  <a:lnTo>
                    <a:pt x="303" y="501"/>
                  </a:lnTo>
                  <a:lnTo>
                    <a:pt x="303" y="501"/>
                  </a:lnTo>
                  <a:lnTo>
                    <a:pt x="303" y="504"/>
                  </a:lnTo>
                  <a:lnTo>
                    <a:pt x="303" y="501"/>
                  </a:lnTo>
                  <a:lnTo>
                    <a:pt x="306" y="494"/>
                  </a:lnTo>
                  <a:lnTo>
                    <a:pt x="308" y="492"/>
                  </a:lnTo>
                  <a:lnTo>
                    <a:pt x="310" y="487"/>
                  </a:lnTo>
                  <a:lnTo>
                    <a:pt x="310" y="485"/>
                  </a:lnTo>
                  <a:lnTo>
                    <a:pt x="308" y="485"/>
                  </a:lnTo>
                  <a:lnTo>
                    <a:pt x="308" y="482"/>
                  </a:lnTo>
                  <a:lnTo>
                    <a:pt x="306" y="482"/>
                  </a:lnTo>
                  <a:lnTo>
                    <a:pt x="306" y="485"/>
                  </a:lnTo>
                  <a:lnTo>
                    <a:pt x="306" y="485"/>
                  </a:lnTo>
                  <a:lnTo>
                    <a:pt x="303" y="482"/>
                  </a:lnTo>
                  <a:lnTo>
                    <a:pt x="303" y="482"/>
                  </a:lnTo>
                  <a:lnTo>
                    <a:pt x="306" y="482"/>
                  </a:lnTo>
                  <a:lnTo>
                    <a:pt x="306" y="482"/>
                  </a:lnTo>
                  <a:lnTo>
                    <a:pt x="306" y="482"/>
                  </a:lnTo>
                  <a:lnTo>
                    <a:pt x="306" y="482"/>
                  </a:lnTo>
                  <a:lnTo>
                    <a:pt x="308" y="482"/>
                  </a:lnTo>
                  <a:lnTo>
                    <a:pt x="308" y="480"/>
                  </a:lnTo>
                  <a:lnTo>
                    <a:pt x="308" y="480"/>
                  </a:lnTo>
                  <a:lnTo>
                    <a:pt x="308" y="480"/>
                  </a:lnTo>
                  <a:lnTo>
                    <a:pt x="306" y="480"/>
                  </a:lnTo>
                  <a:lnTo>
                    <a:pt x="306" y="480"/>
                  </a:lnTo>
                  <a:lnTo>
                    <a:pt x="306" y="478"/>
                  </a:lnTo>
                  <a:lnTo>
                    <a:pt x="308" y="478"/>
                  </a:lnTo>
                  <a:lnTo>
                    <a:pt x="308" y="480"/>
                  </a:lnTo>
                  <a:lnTo>
                    <a:pt x="310" y="478"/>
                  </a:lnTo>
                  <a:lnTo>
                    <a:pt x="310" y="480"/>
                  </a:lnTo>
                  <a:lnTo>
                    <a:pt x="310" y="480"/>
                  </a:lnTo>
                  <a:lnTo>
                    <a:pt x="310" y="480"/>
                  </a:lnTo>
                  <a:lnTo>
                    <a:pt x="310" y="482"/>
                  </a:lnTo>
                  <a:lnTo>
                    <a:pt x="310" y="482"/>
                  </a:lnTo>
                  <a:lnTo>
                    <a:pt x="310" y="482"/>
                  </a:lnTo>
                  <a:lnTo>
                    <a:pt x="313" y="482"/>
                  </a:lnTo>
                  <a:lnTo>
                    <a:pt x="313" y="482"/>
                  </a:lnTo>
                  <a:lnTo>
                    <a:pt x="313" y="482"/>
                  </a:lnTo>
                  <a:lnTo>
                    <a:pt x="313" y="480"/>
                  </a:lnTo>
                  <a:lnTo>
                    <a:pt x="313" y="480"/>
                  </a:lnTo>
                  <a:lnTo>
                    <a:pt x="315" y="480"/>
                  </a:lnTo>
                  <a:lnTo>
                    <a:pt x="315" y="478"/>
                  </a:lnTo>
                  <a:lnTo>
                    <a:pt x="313" y="478"/>
                  </a:lnTo>
                  <a:lnTo>
                    <a:pt x="313" y="478"/>
                  </a:lnTo>
                  <a:lnTo>
                    <a:pt x="313" y="478"/>
                  </a:lnTo>
                  <a:lnTo>
                    <a:pt x="313" y="478"/>
                  </a:lnTo>
                  <a:lnTo>
                    <a:pt x="310" y="478"/>
                  </a:lnTo>
                  <a:lnTo>
                    <a:pt x="310" y="475"/>
                  </a:lnTo>
                  <a:lnTo>
                    <a:pt x="310" y="475"/>
                  </a:lnTo>
                  <a:lnTo>
                    <a:pt x="310" y="475"/>
                  </a:lnTo>
                  <a:lnTo>
                    <a:pt x="313" y="475"/>
                  </a:lnTo>
                  <a:lnTo>
                    <a:pt x="313" y="478"/>
                  </a:lnTo>
                  <a:lnTo>
                    <a:pt x="313" y="478"/>
                  </a:lnTo>
                  <a:lnTo>
                    <a:pt x="315" y="478"/>
                  </a:lnTo>
                  <a:lnTo>
                    <a:pt x="317" y="475"/>
                  </a:lnTo>
                  <a:lnTo>
                    <a:pt x="320" y="463"/>
                  </a:lnTo>
                  <a:lnTo>
                    <a:pt x="320" y="461"/>
                  </a:lnTo>
                  <a:lnTo>
                    <a:pt x="320" y="461"/>
                  </a:lnTo>
                  <a:lnTo>
                    <a:pt x="320" y="461"/>
                  </a:lnTo>
                  <a:lnTo>
                    <a:pt x="320" y="461"/>
                  </a:lnTo>
                  <a:lnTo>
                    <a:pt x="317" y="461"/>
                  </a:lnTo>
                  <a:lnTo>
                    <a:pt x="317" y="461"/>
                  </a:lnTo>
                  <a:lnTo>
                    <a:pt x="317" y="461"/>
                  </a:lnTo>
                  <a:lnTo>
                    <a:pt x="317" y="459"/>
                  </a:lnTo>
                  <a:lnTo>
                    <a:pt x="317" y="459"/>
                  </a:lnTo>
                  <a:lnTo>
                    <a:pt x="315" y="459"/>
                  </a:lnTo>
                  <a:lnTo>
                    <a:pt x="315" y="459"/>
                  </a:lnTo>
                  <a:lnTo>
                    <a:pt x="315" y="456"/>
                  </a:lnTo>
                  <a:lnTo>
                    <a:pt x="317" y="456"/>
                  </a:lnTo>
                  <a:lnTo>
                    <a:pt x="317" y="459"/>
                  </a:lnTo>
                  <a:lnTo>
                    <a:pt x="317" y="459"/>
                  </a:lnTo>
                  <a:lnTo>
                    <a:pt x="317" y="459"/>
                  </a:lnTo>
                  <a:lnTo>
                    <a:pt x="317" y="459"/>
                  </a:lnTo>
                  <a:lnTo>
                    <a:pt x="320" y="459"/>
                  </a:lnTo>
                  <a:lnTo>
                    <a:pt x="320" y="459"/>
                  </a:lnTo>
                  <a:lnTo>
                    <a:pt x="320" y="459"/>
                  </a:lnTo>
                  <a:lnTo>
                    <a:pt x="320" y="459"/>
                  </a:lnTo>
                  <a:lnTo>
                    <a:pt x="322" y="459"/>
                  </a:lnTo>
                  <a:lnTo>
                    <a:pt x="322" y="459"/>
                  </a:lnTo>
                  <a:lnTo>
                    <a:pt x="322" y="454"/>
                  </a:lnTo>
                  <a:lnTo>
                    <a:pt x="324" y="452"/>
                  </a:lnTo>
                  <a:lnTo>
                    <a:pt x="324" y="449"/>
                  </a:lnTo>
                  <a:lnTo>
                    <a:pt x="327" y="449"/>
                  </a:lnTo>
                  <a:lnTo>
                    <a:pt x="327" y="447"/>
                  </a:lnTo>
                  <a:lnTo>
                    <a:pt x="324" y="447"/>
                  </a:lnTo>
                  <a:lnTo>
                    <a:pt x="324" y="447"/>
                  </a:lnTo>
                  <a:lnTo>
                    <a:pt x="327" y="447"/>
                  </a:lnTo>
                  <a:lnTo>
                    <a:pt x="327" y="445"/>
                  </a:lnTo>
                  <a:lnTo>
                    <a:pt x="327" y="445"/>
                  </a:lnTo>
                  <a:lnTo>
                    <a:pt x="327" y="445"/>
                  </a:lnTo>
                  <a:lnTo>
                    <a:pt x="327" y="445"/>
                  </a:lnTo>
                  <a:lnTo>
                    <a:pt x="327" y="442"/>
                  </a:lnTo>
                  <a:lnTo>
                    <a:pt x="327" y="445"/>
                  </a:lnTo>
                  <a:lnTo>
                    <a:pt x="327" y="447"/>
                  </a:lnTo>
                  <a:lnTo>
                    <a:pt x="327" y="447"/>
                  </a:lnTo>
                  <a:lnTo>
                    <a:pt x="327" y="447"/>
                  </a:lnTo>
                  <a:lnTo>
                    <a:pt x="327" y="447"/>
                  </a:lnTo>
                  <a:lnTo>
                    <a:pt x="329" y="445"/>
                  </a:lnTo>
                  <a:lnTo>
                    <a:pt x="329" y="445"/>
                  </a:lnTo>
                  <a:lnTo>
                    <a:pt x="332" y="442"/>
                  </a:lnTo>
                  <a:lnTo>
                    <a:pt x="334" y="442"/>
                  </a:lnTo>
                  <a:lnTo>
                    <a:pt x="334" y="442"/>
                  </a:lnTo>
                  <a:lnTo>
                    <a:pt x="334" y="442"/>
                  </a:lnTo>
                  <a:lnTo>
                    <a:pt x="334" y="440"/>
                  </a:lnTo>
                  <a:lnTo>
                    <a:pt x="334" y="440"/>
                  </a:lnTo>
                  <a:lnTo>
                    <a:pt x="334" y="437"/>
                  </a:lnTo>
                  <a:lnTo>
                    <a:pt x="334" y="437"/>
                  </a:lnTo>
                  <a:lnTo>
                    <a:pt x="336" y="435"/>
                  </a:lnTo>
                  <a:lnTo>
                    <a:pt x="336" y="433"/>
                  </a:lnTo>
                  <a:lnTo>
                    <a:pt x="336" y="430"/>
                  </a:lnTo>
                  <a:lnTo>
                    <a:pt x="336" y="430"/>
                  </a:lnTo>
                  <a:lnTo>
                    <a:pt x="339" y="428"/>
                  </a:lnTo>
                  <a:lnTo>
                    <a:pt x="339" y="426"/>
                  </a:lnTo>
                  <a:lnTo>
                    <a:pt x="341" y="426"/>
                  </a:lnTo>
                  <a:lnTo>
                    <a:pt x="341" y="426"/>
                  </a:lnTo>
                  <a:lnTo>
                    <a:pt x="339" y="426"/>
                  </a:lnTo>
                  <a:lnTo>
                    <a:pt x="339" y="426"/>
                  </a:lnTo>
                  <a:lnTo>
                    <a:pt x="336" y="426"/>
                  </a:lnTo>
                  <a:lnTo>
                    <a:pt x="339" y="423"/>
                  </a:lnTo>
                  <a:lnTo>
                    <a:pt x="336" y="423"/>
                  </a:lnTo>
                  <a:lnTo>
                    <a:pt x="336" y="421"/>
                  </a:lnTo>
                  <a:lnTo>
                    <a:pt x="339" y="418"/>
                  </a:lnTo>
                  <a:lnTo>
                    <a:pt x="339" y="418"/>
                  </a:lnTo>
                  <a:lnTo>
                    <a:pt x="339" y="416"/>
                  </a:lnTo>
                  <a:lnTo>
                    <a:pt x="339" y="416"/>
                  </a:lnTo>
                  <a:lnTo>
                    <a:pt x="336" y="416"/>
                  </a:lnTo>
                  <a:lnTo>
                    <a:pt x="336" y="416"/>
                  </a:lnTo>
                  <a:lnTo>
                    <a:pt x="336" y="414"/>
                  </a:lnTo>
                  <a:lnTo>
                    <a:pt x="339" y="411"/>
                  </a:lnTo>
                  <a:lnTo>
                    <a:pt x="339" y="409"/>
                  </a:lnTo>
                  <a:lnTo>
                    <a:pt x="341" y="409"/>
                  </a:lnTo>
                  <a:lnTo>
                    <a:pt x="341" y="409"/>
                  </a:lnTo>
                  <a:lnTo>
                    <a:pt x="343" y="407"/>
                  </a:lnTo>
                  <a:lnTo>
                    <a:pt x="346" y="407"/>
                  </a:lnTo>
                  <a:lnTo>
                    <a:pt x="346" y="404"/>
                  </a:lnTo>
                  <a:lnTo>
                    <a:pt x="348" y="404"/>
                  </a:lnTo>
                  <a:lnTo>
                    <a:pt x="353" y="402"/>
                  </a:lnTo>
                  <a:lnTo>
                    <a:pt x="355" y="402"/>
                  </a:lnTo>
                  <a:lnTo>
                    <a:pt x="358" y="402"/>
                  </a:lnTo>
                  <a:lnTo>
                    <a:pt x="360" y="402"/>
                  </a:lnTo>
                  <a:lnTo>
                    <a:pt x="360" y="404"/>
                  </a:lnTo>
                  <a:lnTo>
                    <a:pt x="362" y="402"/>
                  </a:lnTo>
                  <a:lnTo>
                    <a:pt x="365" y="400"/>
                  </a:lnTo>
                  <a:lnTo>
                    <a:pt x="369" y="397"/>
                  </a:lnTo>
                  <a:lnTo>
                    <a:pt x="369" y="397"/>
                  </a:lnTo>
                  <a:lnTo>
                    <a:pt x="372" y="395"/>
                  </a:lnTo>
                  <a:lnTo>
                    <a:pt x="372" y="395"/>
                  </a:lnTo>
                  <a:lnTo>
                    <a:pt x="372" y="392"/>
                  </a:lnTo>
                  <a:lnTo>
                    <a:pt x="369" y="392"/>
                  </a:lnTo>
                  <a:lnTo>
                    <a:pt x="369" y="390"/>
                  </a:lnTo>
                  <a:lnTo>
                    <a:pt x="369" y="390"/>
                  </a:lnTo>
                  <a:lnTo>
                    <a:pt x="369" y="390"/>
                  </a:lnTo>
                  <a:lnTo>
                    <a:pt x="369" y="390"/>
                  </a:lnTo>
                  <a:lnTo>
                    <a:pt x="369" y="390"/>
                  </a:lnTo>
                  <a:lnTo>
                    <a:pt x="369" y="390"/>
                  </a:lnTo>
                  <a:lnTo>
                    <a:pt x="369" y="390"/>
                  </a:lnTo>
                  <a:lnTo>
                    <a:pt x="369" y="388"/>
                  </a:lnTo>
                  <a:lnTo>
                    <a:pt x="369" y="390"/>
                  </a:lnTo>
                  <a:lnTo>
                    <a:pt x="372" y="388"/>
                  </a:lnTo>
                  <a:lnTo>
                    <a:pt x="372" y="388"/>
                  </a:lnTo>
                  <a:lnTo>
                    <a:pt x="374" y="385"/>
                  </a:lnTo>
                  <a:lnTo>
                    <a:pt x="374" y="385"/>
                  </a:lnTo>
                  <a:lnTo>
                    <a:pt x="374" y="385"/>
                  </a:lnTo>
                  <a:lnTo>
                    <a:pt x="374" y="385"/>
                  </a:lnTo>
                  <a:lnTo>
                    <a:pt x="376" y="385"/>
                  </a:lnTo>
                  <a:lnTo>
                    <a:pt x="376" y="385"/>
                  </a:lnTo>
                  <a:lnTo>
                    <a:pt x="376" y="385"/>
                  </a:lnTo>
                  <a:lnTo>
                    <a:pt x="376" y="388"/>
                  </a:lnTo>
                  <a:lnTo>
                    <a:pt x="376" y="388"/>
                  </a:lnTo>
                  <a:lnTo>
                    <a:pt x="379" y="388"/>
                  </a:lnTo>
                  <a:lnTo>
                    <a:pt x="379" y="390"/>
                  </a:lnTo>
                  <a:lnTo>
                    <a:pt x="376" y="390"/>
                  </a:lnTo>
                  <a:lnTo>
                    <a:pt x="376" y="390"/>
                  </a:lnTo>
                  <a:lnTo>
                    <a:pt x="379" y="390"/>
                  </a:lnTo>
                  <a:lnTo>
                    <a:pt x="379" y="388"/>
                  </a:lnTo>
                  <a:lnTo>
                    <a:pt x="381" y="388"/>
                  </a:lnTo>
                  <a:lnTo>
                    <a:pt x="381" y="388"/>
                  </a:lnTo>
                  <a:lnTo>
                    <a:pt x="379" y="385"/>
                  </a:lnTo>
                  <a:lnTo>
                    <a:pt x="379" y="385"/>
                  </a:lnTo>
                  <a:lnTo>
                    <a:pt x="379" y="385"/>
                  </a:lnTo>
                  <a:lnTo>
                    <a:pt x="379" y="385"/>
                  </a:lnTo>
                  <a:lnTo>
                    <a:pt x="376" y="385"/>
                  </a:lnTo>
                  <a:lnTo>
                    <a:pt x="376" y="383"/>
                  </a:lnTo>
                  <a:lnTo>
                    <a:pt x="376" y="383"/>
                  </a:lnTo>
                  <a:lnTo>
                    <a:pt x="376" y="378"/>
                  </a:lnTo>
                  <a:lnTo>
                    <a:pt x="376" y="378"/>
                  </a:lnTo>
                  <a:lnTo>
                    <a:pt x="376" y="378"/>
                  </a:lnTo>
                  <a:lnTo>
                    <a:pt x="374" y="378"/>
                  </a:lnTo>
                  <a:lnTo>
                    <a:pt x="374" y="376"/>
                  </a:lnTo>
                  <a:lnTo>
                    <a:pt x="374" y="376"/>
                  </a:lnTo>
                  <a:lnTo>
                    <a:pt x="376" y="376"/>
                  </a:lnTo>
                  <a:lnTo>
                    <a:pt x="376" y="376"/>
                  </a:lnTo>
                  <a:lnTo>
                    <a:pt x="376" y="376"/>
                  </a:lnTo>
                  <a:lnTo>
                    <a:pt x="374" y="374"/>
                  </a:lnTo>
                  <a:lnTo>
                    <a:pt x="374" y="374"/>
                  </a:lnTo>
                  <a:lnTo>
                    <a:pt x="374" y="376"/>
                  </a:lnTo>
                  <a:lnTo>
                    <a:pt x="374" y="374"/>
                  </a:lnTo>
                  <a:lnTo>
                    <a:pt x="374" y="374"/>
                  </a:lnTo>
                  <a:lnTo>
                    <a:pt x="374" y="374"/>
                  </a:lnTo>
                  <a:lnTo>
                    <a:pt x="374" y="371"/>
                  </a:lnTo>
                  <a:lnTo>
                    <a:pt x="374" y="371"/>
                  </a:lnTo>
                  <a:lnTo>
                    <a:pt x="374" y="374"/>
                  </a:lnTo>
                  <a:lnTo>
                    <a:pt x="376" y="374"/>
                  </a:lnTo>
                  <a:lnTo>
                    <a:pt x="376" y="374"/>
                  </a:lnTo>
                  <a:lnTo>
                    <a:pt x="376" y="376"/>
                  </a:lnTo>
                  <a:lnTo>
                    <a:pt x="379" y="378"/>
                  </a:lnTo>
                  <a:lnTo>
                    <a:pt x="379" y="376"/>
                  </a:lnTo>
                  <a:lnTo>
                    <a:pt x="379" y="369"/>
                  </a:lnTo>
                  <a:lnTo>
                    <a:pt x="381" y="369"/>
                  </a:lnTo>
                  <a:lnTo>
                    <a:pt x="381" y="369"/>
                  </a:lnTo>
                  <a:lnTo>
                    <a:pt x="381" y="371"/>
                  </a:lnTo>
                  <a:lnTo>
                    <a:pt x="381" y="371"/>
                  </a:lnTo>
                  <a:lnTo>
                    <a:pt x="381" y="371"/>
                  </a:lnTo>
                  <a:lnTo>
                    <a:pt x="381" y="374"/>
                  </a:lnTo>
                  <a:lnTo>
                    <a:pt x="381" y="374"/>
                  </a:lnTo>
                  <a:lnTo>
                    <a:pt x="381" y="376"/>
                  </a:lnTo>
                  <a:lnTo>
                    <a:pt x="381" y="376"/>
                  </a:lnTo>
                  <a:lnTo>
                    <a:pt x="381" y="376"/>
                  </a:lnTo>
                  <a:lnTo>
                    <a:pt x="381" y="376"/>
                  </a:lnTo>
                  <a:lnTo>
                    <a:pt x="384" y="376"/>
                  </a:lnTo>
                  <a:lnTo>
                    <a:pt x="384" y="376"/>
                  </a:lnTo>
                  <a:lnTo>
                    <a:pt x="384" y="376"/>
                  </a:lnTo>
                  <a:lnTo>
                    <a:pt x="386" y="374"/>
                  </a:lnTo>
                  <a:lnTo>
                    <a:pt x="386" y="374"/>
                  </a:lnTo>
                  <a:lnTo>
                    <a:pt x="386" y="374"/>
                  </a:lnTo>
                  <a:lnTo>
                    <a:pt x="388" y="374"/>
                  </a:lnTo>
                  <a:lnTo>
                    <a:pt x="391" y="374"/>
                  </a:lnTo>
                  <a:lnTo>
                    <a:pt x="391" y="374"/>
                  </a:lnTo>
                  <a:lnTo>
                    <a:pt x="391" y="371"/>
                  </a:lnTo>
                  <a:lnTo>
                    <a:pt x="391" y="371"/>
                  </a:lnTo>
                  <a:lnTo>
                    <a:pt x="393" y="369"/>
                  </a:lnTo>
                  <a:lnTo>
                    <a:pt x="393" y="371"/>
                  </a:lnTo>
                  <a:lnTo>
                    <a:pt x="393" y="371"/>
                  </a:lnTo>
                  <a:lnTo>
                    <a:pt x="395" y="371"/>
                  </a:lnTo>
                  <a:lnTo>
                    <a:pt x="395" y="371"/>
                  </a:lnTo>
                  <a:lnTo>
                    <a:pt x="395" y="371"/>
                  </a:lnTo>
                  <a:lnTo>
                    <a:pt x="398" y="371"/>
                  </a:lnTo>
                  <a:lnTo>
                    <a:pt x="400" y="369"/>
                  </a:lnTo>
                  <a:lnTo>
                    <a:pt x="403" y="366"/>
                  </a:lnTo>
                  <a:lnTo>
                    <a:pt x="403" y="366"/>
                  </a:lnTo>
                  <a:lnTo>
                    <a:pt x="405" y="364"/>
                  </a:lnTo>
                  <a:lnTo>
                    <a:pt x="405" y="362"/>
                  </a:lnTo>
                  <a:lnTo>
                    <a:pt x="410" y="357"/>
                  </a:lnTo>
                  <a:lnTo>
                    <a:pt x="410" y="357"/>
                  </a:lnTo>
                  <a:lnTo>
                    <a:pt x="410" y="357"/>
                  </a:lnTo>
                  <a:lnTo>
                    <a:pt x="410" y="357"/>
                  </a:lnTo>
                  <a:lnTo>
                    <a:pt x="410" y="352"/>
                  </a:lnTo>
                  <a:lnTo>
                    <a:pt x="410" y="352"/>
                  </a:lnTo>
                  <a:lnTo>
                    <a:pt x="410" y="350"/>
                  </a:lnTo>
                  <a:lnTo>
                    <a:pt x="407" y="347"/>
                  </a:lnTo>
                  <a:lnTo>
                    <a:pt x="405" y="345"/>
                  </a:lnTo>
                  <a:lnTo>
                    <a:pt x="403" y="340"/>
                  </a:lnTo>
                  <a:lnTo>
                    <a:pt x="400" y="338"/>
                  </a:lnTo>
                  <a:lnTo>
                    <a:pt x="395" y="336"/>
                  </a:lnTo>
                  <a:lnTo>
                    <a:pt x="393" y="331"/>
                  </a:lnTo>
                  <a:lnTo>
                    <a:pt x="391" y="329"/>
                  </a:lnTo>
                  <a:lnTo>
                    <a:pt x="388" y="324"/>
                  </a:lnTo>
                  <a:lnTo>
                    <a:pt x="386" y="321"/>
                  </a:lnTo>
                  <a:lnTo>
                    <a:pt x="384" y="319"/>
                  </a:lnTo>
                  <a:lnTo>
                    <a:pt x="384" y="317"/>
                  </a:lnTo>
                  <a:lnTo>
                    <a:pt x="381" y="314"/>
                  </a:lnTo>
                  <a:lnTo>
                    <a:pt x="381" y="314"/>
                  </a:lnTo>
                  <a:lnTo>
                    <a:pt x="381" y="310"/>
                  </a:lnTo>
                  <a:lnTo>
                    <a:pt x="379" y="305"/>
                  </a:lnTo>
                  <a:lnTo>
                    <a:pt x="379" y="303"/>
                  </a:lnTo>
                  <a:lnTo>
                    <a:pt x="379" y="295"/>
                  </a:lnTo>
                  <a:lnTo>
                    <a:pt x="379" y="291"/>
                  </a:lnTo>
                  <a:lnTo>
                    <a:pt x="379" y="286"/>
                  </a:lnTo>
                  <a:lnTo>
                    <a:pt x="379" y="279"/>
                  </a:lnTo>
                  <a:lnTo>
                    <a:pt x="379" y="276"/>
                  </a:lnTo>
                  <a:lnTo>
                    <a:pt x="379" y="272"/>
                  </a:lnTo>
                  <a:lnTo>
                    <a:pt x="379" y="267"/>
                  </a:lnTo>
                  <a:lnTo>
                    <a:pt x="379" y="134"/>
                  </a:lnTo>
                  <a:lnTo>
                    <a:pt x="379" y="127"/>
                  </a:lnTo>
                  <a:lnTo>
                    <a:pt x="379" y="120"/>
                  </a:lnTo>
                  <a:lnTo>
                    <a:pt x="379" y="118"/>
                  </a:lnTo>
                  <a:lnTo>
                    <a:pt x="381" y="116"/>
                  </a:lnTo>
                  <a:lnTo>
                    <a:pt x="381" y="116"/>
                  </a:lnTo>
                  <a:lnTo>
                    <a:pt x="386" y="111"/>
                  </a:lnTo>
                  <a:lnTo>
                    <a:pt x="391" y="106"/>
                  </a:lnTo>
                  <a:lnTo>
                    <a:pt x="395" y="101"/>
                  </a:lnTo>
                  <a:lnTo>
                    <a:pt x="400" y="97"/>
                  </a:lnTo>
                  <a:lnTo>
                    <a:pt x="403" y="94"/>
                  </a:lnTo>
                  <a:lnTo>
                    <a:pt x="405" y="90"/>
                  </a:lnTo>
                  <a:lnTo>
                    <a:pt x="407" y="85"/>
                  </a:lnTo>
                  <a:lnTo>
                    <a:pt x="410" y="82"/>
                  </a:lnTo>
                  <a:lnTo>
                    <a:pt x="414" y="75"/>
                  </a:lnTo>
                  <a:lnTo>
                    <a:pt x="419" y="68"/>
                  </a:lnTo>
                  <a:lnTo>
                    <a:pt x="424" y="63"/>
                  </a:lnTo>
                  <a:lnTo>
                    <a:pt x="429" y="56"/>
                  </a:lnTo>
                  <a:lnTo>
                    <a:pt x="426" y="56"/>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0" name="Freeform 114">
              <a:extLst>
                <a:ext uri="{FF2B5EF4-FFF2-40B4-BE49-F238E27FC236}">
                  <a16:creationId xmlns:a16="http://schemas.microsoft.com/office/drawing/2014/main" xmlns="" id="{BBDC1327-632D-2D58-94F6-83A3B09B6FA7}"/>
                </a:ext>
              </a:extLst>
            </p:cNvPr>
            <p:cNvSpPr>
              <a:spLocks noEditPoints="1"/>
            </p:cNvSpPr>
            <p:nvPr/>
          </p:nvSpPr>
          <p:spPr bwMode="auto">
            <a:xfrm>
              <a:off x="6488112" y="2668154"/>
              <a:ext cx="517525" cy="544513"/>
            </a:xfrm>
            <a:custGeom>
              <a:avLst/>
              <a:gdLst>
                <a:gd name="T0" fmla="*/ 312 w 326"/>
                <a:gd name="T1" fmla="*/ 90 h 343"/>
                <a:gd name="T2" fmla="*/ 315 w 326"/>
                <a:gd name="T3" fmla="*/ 69 h 343"/>
                <a:gd name="T4" fmla="*/ 284 w 326"/>
                <a:gd name="T5" fmla="*/ 48 h 343"/>
                <a:gd name="T6" fmla="*/ 258 w 326"/>
                <a:gd name="T7" fmla="*/ 43 h 343"/>
                <a:gd name="T8" fmla="*/ 234 w 326"/>
                <a:gd name="T9" fmla="*/ 52 h 343"/>
                <a:gd name="T10" fmla="*/ 217 w 326"/>
                <a:gd name="T11" fmla="*/ 57 h 343"/>
                <a:gd name="T12" fmla="*/ 210 w 326"/>
                <a:gd name="T13" fmla="*/ 57 h 343"/>
                <a:gd name="T14" fmla="*/ 203 w 326"/>
                <a:gd name="T15" fmla="*/ 52 h 343"/>
                <a:gd name="T16" fmla="*/ 194 w 326"/>
                <a:gd name="T17" fmla="*/ 38 h 343"/>
                <a:gd name="T18" fmla="*/ 187 w 326"/>
                <a:gd name="T19" fmla="*/ 29 h 343"/>
                <a:gd name="T20" fmla="*/ 173 w 326"/>
                <a:gd name="T21" fmla="*/ 24 h 343"/>
                <a:gd name="T22" fmla="*/ 147 w 326"/>
                <a:gd name="T23" fmla="*/ 19 h 343"/>
                <a:gd name="T24" fmla="*/ 128 w 326"/>
                <a:gd name="T25" fmla="*/ 22 h 343"/>
                <a:gd name="T26" fmla="*/ 128 w 326"/>
                <a:gd name="T27" fmla="*/ 10 h 343"/>
                <a:gd name="T28" fmla="*/ 116 w 326"/>
                <a:gd name="T29" fmla="*/ 7 h 343"/>
                <a:gd name="T30" fmla="*/ 102 w 326"/>
                <a:gd name="T31" fmla="*/ 14 h 343"/>
                <a:gd name="T32" fmla="*/ 87 w 326"/>
                <a:gd name="T33" fmla="*/ 26 h 343"/>
                <a:gd name="T34" fmla="*/ 61 w 326"/>
                <a:gd name="T35" fmla="*/ 19 h 343"/>
                <a:gd name="T36" fmla="*/ 47 w 326"/>
                <a:gd name="T37" fmla="*/ 19 h 343"/>
                <a:gd name="T38" fmla="*/ 33 w 326"/>
                <a:gd name="T39" fmla="*/ 31 h 343"/>
                <a:gd name="T40" fmla="*/ 23 w 326"/>
                <a:gd name="T41" fmla="*/ 48 h 343"/>
                <a:gd name="T42" fmla="*/ 40 w 326"/>
                <a:gd name="T43" fmla="*/ 85 h 343"/>
                <a:gd name="T44" fmla="*/ 42 w 326"/>
                <a:gd name="T45" fmla="*/ 107 h 343"/>
                <a:gd name="T46" fmla="*/ 40 w 326"/>
                <a:gd name="T47" fmla="*/ 121 h 343"/>
                <a:gd name="T48" fmla="*/ 21 w 326"/>
                <a:gd name="T49" fmla="*/ 121 h 343"/>
                <a:gd name="T50" fmla="*/ 33 w 326"/>
                <a:gd name="T51" fmla="*/ 145 h 343"/>
                <a:gd name="T52" fmla="*/ 23 w 326"/>
                <a:gd name="T53" fmla="*/ 164 h 343"/>
                <a:gd name="T54" fmla="*/ 12 w 326"/>
                <a:gd name="T55" fmla="*/ 185 h 343"/>
                <a:gd name="T56" fmla="*/ 16 w 326"/>
                <a:gd name="T57" fmla="*/ 209 h 343"/>
                <a:gd name="T58" fmla="*/ 7 w 326"/>
                <a:gd name="T59" fmla="*/ 230 h 343"/>
                <a:gd name="T60" fmla="*/ 14 w 326"/>
                <a:gd name="T61" fmla="*/ 237 h 343"/>
                <a:gd name="T62" fmla="*/ 38 w 326"/>
                <a:gd name="T63" fmla="*/ 239 h 343"/>
                <a:gd name="T64" fmla="*/ 42 w 326"/>
                <a:gd name="T65" fmla="*/ 256 h 343"/>
                <a:gd name="T66" fmla="*/ 59 w 326"/>
                <a:gd name="T67" fmla="*/ 263 h 343"/>
                <a:gd name="T68" fmla="*/ 64 w 326"/>
                <a:gd name="T69" fmla="*/ 284 h 343"/>
                <a:gd name="T70" fmla="*/ 61 w 326"/>
                <a:gd name="T71" fmla="*/ 291 h 343"/>
                <a:gd name="T72" fmla="*/ 54 w 326"/>
                <a:gd name="T73" fmla="*/ 315 h 343"/>
                <a:gd name="T74" fmla="*/ 61 w 326"/>
                <a:gd name="T75" fmla="*/ 343 h 343"/>
                <a:gd name="T76" fmla="*/ 116 w 326"/>
                <a:gd name="T77" fmla="*/ 317 h 343"/>
                <a:gd name="T78" fmla="*/ 189 w 326"/>
                <a:gd name="T79" fmla="*/ 298 h 343"/>
                <a:gd name="T80" fmla="*/ 175 w 326"/>
                <a:gd name="T81" fmla="*/ 301 h 343"/>
                <a:gd name="T82" fmla="*/ 175 w 326"/>
                <a:gd name="T83" fmla="*/ 296 h 343"/>
                <a:gd name="T84" fmla="*/ 189 w 326"/>
                <a:gd name="T85" fmla="*/ 296 h 343"/>
                <a:gd name="T86" fmla="*/ 244 w 326"/>
                <a:gd name="T87" fmla="*/ 294 h 343"/>
                <a:gd name="T88" fmla="*/ 217 w 326"/>
                <a:gd name="T89" fmla="*/ 296 h 343"/>
                <a:gd name="T90" fmla="*/ 203 w 326"/>
                <a:gd name="T91" fmla="*/ 296 h 343"/>
                <a:gd name="T92" fmla="*/ 210 w 326"/>
                <a:gd name="T93" fmla="*/ 296 h 343"/>
                <a:gd name="T94" fmla="*/ 222 w 326"/>
                <a:gd name="T95" fmla="*/ 291 h 343"/>
                <a:gd name="T96" fmla="*/ 236 w 326"/>
                <a:gd name="T97" fmla="*/ 291 h 343"/>
                <a:gd name="T98" fmla="*/ 248 w 326"/>
                <a:gd name="T99" fmla="*/ 291 h 343"/>
                <a:gd name="T100" fmla="*/ 258 w 326"/>
                <a:gd name="T101" fmla="*/ 294 h 343"/>
                <a:gd name="T102" fmla="*/ 258 w 326"/>
                <a:gd name="T103" fmla="*/ 294 h 343"/>
                <a:gd name="T104" fmla="*/ 258 w 326"/>
                <a:gd name="T105" fmla="*/ 296 h 343"/>
                <a:gd name="T106" fmla="*/ 284 w 326"/>
                <a:gd name="T107" fmla="*/ 296 h 343"/>
                <a:gd name="T108" fmla="*/ 286 w 326"/>
                <a:gd name="T109" fmla="*/ 289 h 343"/>
                <a:gd name="T110" fmla="*/ 291 w 326"/>
                <a:gd name="T111" fmla="*/ 298 h 343"/>
                <a:gd name="T112" fmla="*/ 312 w 326"/>
                <a:gd name="T113" fmla="*/ 294 h 343"/>
                <a:gd name="T114" fmla="*/ 296 w 326"/>
                <a:gd name="T115" fmla="*/ 256 h 343"/>
                <a:gd name="T116" fmla="*/ 298 w 326"/>
                <a:gd name="T117" fmla="*/ 194 h 343"/>
                <a:gd name="T118" fmla="*/ 312 w 326"/>
                <a:gd name="T119" fmla="*/ 152 h 343"/>
                <a:gd name="T120" fmla="*/ 291 w 326"/>
                <a:gd name="T121" fmla="*/ 30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 h="343">
                  <a:moveTo>
                    <a:pt x="324" y="121"/>
                  </a:moveTo>
                  <a:lnTo>
                    <a:pt x="322" y="107"/>
                  </a:lnTo>
                  <a:lnTo>
                    <a:pt x="322" y="104"/>
                  </a:lnTo>
                  <a:lnTo>
                    <a:pt x="319" y="104"/>
                  </a:lnTo>
                  <a:lnTo>
                    <a:pt x="319" y="104"/>
                  </a:lnTo>
                  <a:lnTo>
                    <a:pt x="319" y="104"/>
                  </a:lnTo>
                  <a:lnTo>
                    <a:pt x="319" y="104"/>
                  </a:lnTo>
                  <a:lnTo>
                    <a:pt x="322" y="104"/>
                  </a:lnTo>
                  <a:lnTo>
                    <a:pt x="322" y="104"/>
                  </a:lnTo>
                  <a:lnTo>
                    <a:pt x="322" y="102"/>
                  </a:lnTo>
                  <a:lnTo>
                    <a:pt x="319" y="100"/>
                  </a:lnTo>
                  <a:lnTo>
                    <a:pt x="319" y="97"/>
                  </a:lnTo>
                  <a:lnTo>
                    <a:pt x="319" y="97"/>
                  </a:lnTo>
                  <a:lnTo>
                    <a:pt x="319" y="97"/>
                  </a:lnTo>
                  <a:lnTo>
                    <a:pt x="319" y="97"/>
                  </a:lnTo>
                  <a:lnTo>
                    <a:pt x="319" y="97"/>
                  </a:lnTo>
                  <a:lnTo>
                    <a:pt x="319" y="95"/>
                  </a:lnTo>
                  <a:lnTo>
                    <a:pt x="317" y="93"/>
                  </a:lnTo>
                  <a:lnTo>
                    <a:pt x="317" y="93"/>
                  </a:lnTo>
                  <a:lnTo>
                    <a:pt x="317" y="93"/>
                  </a:lnTo>
                  <a:lnTo>
                    <a:pt x="315" y="93"/>
                  </a:lnTo>
                  <a:lnTo>
                    <a:pt x="315" y="93"/>
                  </a:lnTo>
                  <a:lnTo>
                    <a:pt x="312" y="90"/>
                  </a:lnTo>
                  <a:lnTo>
                    <a:pt x="312" y="90"/>
                  </a:lnTo>
                  <a:lnTo>
                    <a:pt x="312" y="90"/>
                  </a:lnTo>
                  <a:lnTo>
                    <a:pt x="312" y="90"/>
                  </a:lnTo>
                  <a:lnTo>
                    <a:pt x="312" y="90"/>
                  </a:lnTo>
                  <a:lnTo>
                    <a:pt x="312" y="88"/>
                  </a:lnTo>
                  <a:lnTo>
                    <a:pt x="312" y="85"/>
                  </a:lnTo>
                  <a:lnTo>
                    <a:pt x="312" y="85"/>
                  </a:lnTo>
                  <a:lnTo>
                    <a:pt x="315" y="85"/>
                  </a:lnTo>
                  <a:lnTo>
                    <a:pt x="315" y="83"/>
                  </a:lnTo>
                  <a:lnTo>
                    <a:pt x="315" y="81"/>
                  </a:lnTo>
                  <a:lnTo>
                    <a:pt x="317" y="81"/>
                  </a:lnTo>
                  <a:lnTo>
                    <a:pt x="317" y="81"/>
                  </a:lnTo>
                  <a:lnTo>
                    <a:pt x="317" y="78"/>
                  </a:lnTo>
                  <a:lnTo>
                    <a:pt x="317" y="78"/>
                  </a:lnTo>
                  <a:lnTo>
                    <a:pt x="317" y="78"/>
                  </a:lnTo>
                  <a:lnTo>
                    <a:pt x="315" y="78"/>
                  </a:lnTo>
                  <a:lnTo>
                    <a:pt x="315" y="76"/>
                  </a:lnTo>
                  <a:lnTo>
                    <a:pt x="315" y="76"/>
                  </a:lnTo>
                  <a:lnTo>
                    <a:pt x="315" y="76"/>
                  </a:lnTo>
                  <a:lnTo>
                    <a:pt x="317" y="74"/>
                  </a:lnTo>
                  <a:lnTo>
                    <a:pt x="317" y="74"/>
                  </a:lnTo>
                  <a:lnTo>
                    <a:pt x="317" y="74"/>
                  </a:lnTo>
                  <a:lnTo>
                    <a:pt x="317" y="71"/>
                  </a:lnTo>
                  <a:lnTo>
                    <a:pt x="317" y="71"/>
                  </a:lnTo>
                  <a:lnTo>
                    <a:pt x="317" y="71"/>
                  </a:lnTo>
                  <a:lnTo>
                    <a:pt x="317" y="69"/>
                  </a:lnTo>
                  <a:lnTo>
                    <a:pt x="317" y="69"/>
                  </a:lnTo>
                  <a:lnTo>
                    <a:pt x="317" y="67"/>
                  </a:lnTo>
                  <a:lnTo>
                    <a:pt x="315" y="69"/>
                  </a:lnTo>
                  <a:lnTo>
                    <a:pt x="312" y="71"/>
                  </a:lnTo>
                  <a:lnTo>
                    <a:pt x="312" y="71"/>
                  </a:lnTo>
                  <a:lnTo>
                    <a:pt x="310" y="71"/>
                  </a:lnTo>
                  <a:lnTo>
                    <a:pt x="310" y="71"/>
                  </a:lnTo>
                  <a:lnTo>
                    <a:pt x="305" y="64"/>
                  </a:lnTo>
                  <a:lnTo>
                    <a:pt x="303" y="59"/>
                  </a:lnTo>
                  <a:lnTo>
                    <a:pt x="300" y="57"/>
                  </a:lnTo>
                  <a:lnTo>
                    <a:pt x="300" y="55"/>
                  </a:lnTo>
                  <a:lnTo>
                    <a:pt x="300" y="55"/>
                  </a:lnTo>
                  <a:lnTo>
                    <a:pt x="298" y="55"/>
                  </a:lnTo>
                  <a:lnTo>
                    <a:pt x="296" y="55"/>
                  </a:lnTo>
                  <a:lnTo>
                    <a:pt x="296" y="55"/>
                  </a:lnTo>
                  <a:lnTo>
                    <a:pt x="296" y="55"/>
                  </a:lnTo>
                  <a:lnTo>
                    <a:pt x="293" y="52"/>
                  </a:lnTo>
                  <a:lnTo>
                    <a:pt x="293" y="50"/>
                  </a:lnTo>
                  <a:lnTo>
                    <a:pt x="293" y="48"/>
                  </a:lnTo>
                  <a:lnTo>
                    <a:pt x="291" y="48"/>
                  </a:lnTo>
                  <a:lnTo>
                    <a:pt x="291" y="48"/>
                  </a:lnTo>
                  <a:lnTo>
                    <a:pt x="288" y="48"/>
                  </a:lnTo>
                  <a:lnTo>
                    <a:pt x="288" y="48"/>
                  </a:lnTo>
                  <a:lnTo>
                    <a:pt x="288" y="45"/>
                  </a:lnTo>
                  <a:lnTo>
                    <a:pt x="288" y="45"/>
                  </a:lnTo>
                  <a:lnTo>
                    <a:pt x="288" y="43"/>
                  </a:lnTo>
                  <a:lnTo>
                    <a:pt x="286" y="45"/>
                  </a:lnTo>
                  <a:lnTo>
                    <a:pt x="286" y="48"/>
                  </a:lnTo>
                  <a:lnTo>
                    <a:pt x="284" y="48"/>
                  </a:lnTo>
                  <a:lnTo>
                    <a:pt x="284" y="48"/>
                  </a:lnTo>
                  <a:lnTo>
                    <a:pt x="284" y="48"/>
                  </a:lnTo>
                  <a:lnTo>
                    <a:pt x="284" y="45"/>
                  </a:lnTo>
                  <a:lnTo>
                    <a:pt x="284" y="45"/>
                  </a:lnTo>
                  <a:lnTo>
                    <a:pt x="281" y="45"/>
                  </a:lnTo>
                  <a:lnTo>
                    <a:pt x="281" y="45"/>
                  </a:lnTo>
                  <a:lnTo>
                    <a:pt x="281" y="45"/>
                  </a:lnTo>
                  <a:lnTo>
                    <a:pt x="281" y="45"/>
                  </a:lnTo>
                  <a:lnTo>
                    <a:pt x="281" y="45"/>
                  </a:lnTo>
                  <a:lnTo>
                    <a:pt x="279" y="45"/>
                  </a:lnTo>
                  <a:lnTo>
                    <a:pt x="279" y="45"/>
                  </a:lnTo>
                  <a:lnTo>
                    <a:pt x="270" y="43"/>
                  </a:lnTo>
                  <a:lnTo>
                    <a:pt x="267" y="43"/>
                  </a:lnTo>
                  <a:lnTo>
                    <a:pt x="267" y="43"/>
                  </a:lnTo>
                  <a:lnTo>
                    <a:pt x="265" y="43"/>
                  </a:lnTo>
                  <a:lnTo>
                    <a:pt x="265" y="43"/>
                  </a:lnTo>
                  <a:lnTo>
                    <a:pt x="265" y="43"/>
                  </a:lnTo>
                  <a:lnTo>
                    <a:pt x="265" y="43"/>
                  </a:lnTo>
                  <a:lnTo>
                    <a:pt x="265" y="43"/>
                  </a:lnTo>
                  <a:lnTo>
                    <a:pt x="262" y="43"/>
                  </a:lnTo>
                  <a:lnTo>
                    <a:pt x="262" y="43"/>
                  </a:lnTo>
                  <a:lnTo>
                    <a:pt x="262" y="43"/>
                  </a:lnTo>
                  <a:lnTo>
                    <a:pt x="262" y="43"/>
                  </a:lnTo>
                  <a:lnTo>
                    <a:pt x="262" y="43"/>
                  </a:lnTo>
                  <a:lnTo>
                    <a:pt x="260" y="43"/>
                  </a:lnTo>
                  <a:lnTo>
                    <a:pt x="258" y="43"/>
                  </a:lnTo>
                  <a:lnTo>
                    <a:pt x="258" y="43"/>
                  </a:lnTo>
                  <a:lnTo>
                    <a:pt x="258" y="45"/>
                  </a:lnTo>
                  <a:lnTo>
                    <a:pt x="255" y="45"/>
                  </a:lnTo>
                  <a:lnTo>
                    <a:pt x="255" y="45"/>
                  </a:lnTo>
                  <a:lnTo>
                    <a:pt x="253" y="45"/>
                  </a:lnTo>
                  <a:lnTo>
                    <a:pt x="253" y="45"/>
                  </a:lnTo>
                  <a:lnTo>
                    <a:pt x="251" y="45"/>
                  </a:lnTo>
                  <a:lnTo>
                    <a:pt x="248" y="48"/>
                  </a:lnTo>
                  <a:lnTo>
                    <a:pt x="248" y="48"/>
                  </a:lnTo>
                  <a:lnTo>
                    <a:pt x="246" y="48"/>
                  </a:lnTo>
                  <a:lnTo>
                    <a:pt x="246" y="48"/>
                  </a:lnTo>
                  <a:lnTo>
                    <a:pt x="246" y="50"/>
                  </a:lnTo>
                  <a:lnTo>
                    <a:pt x="244" y="50"/>
                  </a:lnTo>
                  <a:lnTo>
                    <a:pt x="244" y="50"/>
                  </a:lnTo>
                  <a:lnTo>
                    <a:pt x="244" y="50"/>
                  </a:lnTo>
                  <a:lnTo>
                    <a:pt x="244" y="50"/>
                  </a:lnTo>
                  <a:lnTo>
                    <a:pt x="244" y="50"/>
                  </a:lnTo>
                  <a:lnTo>
                    <a:pt x="244" y="50"/>
                  </a:lnTo>
                  <a:lnTo>
                    <a:pt x="244" y="50"/>
                  </a:lnTo>
                  <a:lnTo>
                    <a:pt x="244" y="50"/>
                  </a:lnTo>
                  <a:lnTo>
                    <a:pt x="241" y="50"/>
                  </a:lnTo>
                  <a:lnTo>
                    <a:pt x="239" y="50"/>
                  </a:lnTo>
                  <a:lnTo>
                    <a:pt x="239" y="50"/>
                  </a:lnTo>
                  <a:lnTo>
                    <a:pt x="236" y="50"/>
                  </a:lnTo>
                  <a:lnTo>
                    <a:pt x="236" y="52"/>
                  </a:lnTo>
                  <a:lnTo>
                    <a:pt x="234" y="52"/>
                  </a:lnTo>
                  <a:lnTo>
                    <a:pt x="232" y="52"/>
                  </a:lnTo>
                  <a:lnTo>
                    <a:pt x="232" y="52"/>
                  </a:lnTo>
                  <a:lnTo>
                    <a:pt x="232" y="55"/>
                  </a:lnTo>
                  <a:lnTo>
                    <a:pt x="232" y="55"/>
                  </a:lnTo>
                  <a:lnTo>
                    <a:pt x="232" y="55"/>
                  </a:lnTo>
                  <a:lnTo>
                    <a:pt x="229" y="55"/>
                  </a:lnTo>
                  <a:lnTo>
                    <a:pt x="229" y="57"/>
                  </a:lnTo>
                  <a:lnTo>
                    <a:pt x="229" y="57"/>
                  </a:lnTo>
                  <a:lnTo>
                    <a:pt x="229" y="57"/>
                  </a:lnTo>
                  <a:lnTo>
                    <a:pt x="229" y="59"/>
                  </a:lnTo>
                  <a:lnTo>
                    <a:pt x="229" y="59"/>
                  </a:lnTo>
                  <a:lnTo>
                    <a:pt x="229" y="59"/>
                  </a:lnTo>
                  <a:lnTo>
                    <a:pt x="229" y="59"/>
                  </a:lnTo>
                  <a:lnTo>
                    <a:pt x="227" y="59"/>
                  </a:lnTo>
                  <a:lnTo>
                    <a:pt x="227" y="59"/>
                  </a:lnTo>
                  <a:lnTo>
                    <a:pt x="227" y="59"/>
                  </a:lnTo>
                  <a:lnTo>
                    <a:pt x="227" y="62"/>
                  </a:lnTo>
                  <a:lnTo>
                    <a:pt x="227" y="62"/>
                  </a:lnTo>
                  <a:lnTo>
                    <a:pt x="225" y="62"/>
                  </a:lnTo>
                  <a:lnTo>
                    <a:pt x="225" y="62"/>
                  </a:lnTo>
                  <a:lnTo>
                    <a:pt x="225" y="59"/>
                  </a:lnTo>
                  <a:lnTo>
                    <a:pt x="225" y="59"/>
                  </a:lnTo>
                  <a:lnTo>
                    <a:pt x="222" y="57"/>
                  </a:lnTo>
                  <a:lnTo>
                    <a:pt x="220" y="57"/>
                  </a:lnTo>
                  <a:lnTo>
                    <a:pt x="220" y="57"/>
                  </a:lnTo>
                  <a:lnTo>
                    <a:pt x="217" y="57"/>
                  </a:lnTo>
                  <a:lnTo>
                    <a:pt x="217" y="57"/>
                  </a:lnTo>
                  <a:lnTo>
                    <a:pt x="220" y="55"/>
                  </a:lnTo>
                  <a:lnTo>
                    <a:pt x="220" y="55"/>
                  </a:lnTo>
                  <a:lnTo>
                    <a:pt x="220" y="52"/>
                  </a:lnTo>
                  <a:lnTo>
                    <a:pt x="220" y="52"/>
                  </a:lnTo>
                  <a:lnTo>
                    <a:pt x="217" y="52"/>
                  </a:lnTo>
                  <a:lnTo>
                    <a:pt x="217" y="52"/>
                  </a:lnTo>
                  <a:lnTo>
                    <a:pt x="217" y="52"/>
                  </a:lnTo>
                  <a:lnTo>
                    <a:pt x="217" y="52"/>
                  </a:lnTo>
                  <a:lnTo>
                    <a:pt x="217" y="55"/>
                  </a:lnTo>
                  <a:lnTo>
                    <a:pt x="217" y="55"/>
                  </a:lnTo>
                  <a:lnTo>
                    <a:pt x="217" y="55"/>
                  </a:lnTo>
                  <a:lnTo>
                    <a:pt x="217" y="55"/>
                  </a:lnTo>
                  <a:lnTo>
                    <a:pt x="215" y="57"/>
                  </a:lnTo>
                  <a:lnTo>
                    <a:pt x="215" y="55"/>
                  </a:lnTo>
                  <a:lnTo>
                    <a:pt x="215" y="55"/>
                  </a:lnTo>
                  <a:lnTo>
                    <a:pt x="213" y="55"/>
                  </a:lnTo>
                  <a:lnTo>
                    <a:pt x="213" y="55"/>
                  </a:lnTo>
                  <a:lnTo>
                    <a:pt x="213" y="55"/>
                  </a:lnTo>
                  <a:lnTo>
                    <a:pt x="213" y="55"/>
                  </a:lnTo>
                  <a:lnTo>
                    <a:pt x="210" y="55"/>
                  </a:lnTo>
                  <a:lnTo>
                    <a:pt x="210" y="55"/>
                  </a:lnTo>
                  <a:lnTo>
                    <a:pt x="210" y="55"/>
                  </a:lnTo>
                  <a:lnTo>
                    <a:pt x="210" y="57"/>
                  </a:lnTo>
                  <a:lnTo>
                    <a:pt x="210" y="57"/>
                  </a:lnTo>
                  <a:lnTo>
                    <a:pt x="210" y="57"/>
                  </a:lnTo>
                  <a:lnTo>
                    <a:pt x="210" y="57"/>
                  </a:lnTo>
                  <a:lnTo>
                    <a:pt x="210" y="57"/>
                  </a:lnTo>
                  <a:lnTo>
                    <a:pt x="210" y="57"/>
                  </a:lnTo>
                  <a:lnTo>
                    <a:pt x="208" y="55"/>
                  </a:lnTo>
                  <a:lnTo>
                    <a:pt x="208" y="55"/>
                  </a:lnTo>
                  <a:lnTo>
                    <a:pt x="208" y="55"/>
                  </a:lnTo>
                  <a:lnTo>
                    <a:pt x="208" y="55"/>
                  </a:lnTo>
                  <a:lnTo>
                    <a:pt x="208" y="55"/>
                  </a:lnTo>
                  <a:lnTo>
                    <a:pt x="208" y="55"/>
                  </a:lnTo>
                  <a:lnTo>
                    <a:pt x="208" y="52"/>
                  </a:lnTo>
                  <a:lnTo>
                    <a:pt x="206" y="52"/>
                  </a:lnTo>
                  <a:lnTo>
                    <a:pt x="206" y="52"/>
                  </a:lnTo>
                  <a:lnTo>
                    <a:pt x="206" y="52"/>
                  </a:lnTo>
                  <a:lnTo>
                    <a:pt x="206" y="52"/>
                  </a:lnTo>
                  <a:lnTo>
                    <a:pt x="206" y="52"/>
                  </a:lnTo>
                  <a:lnTo>
                    <a:pt x="206" y="52"/>
                  </a:lnTo>
                  <a:lnTo>
                    <a:pt x="206" y="52"/>
                  </a:lnTo>
                  <a:lnTo>
                    <a:pt x="206" y="55"/>
                  </a:lnTo>
                  <a:lnTo>
                    <a:pt x="203" y="52"/>
                  </a:lnTo>
                  <a:lnTo>
                    <a:pt x="203" y="52"/>
                  </a:lnTo>
                  <a:lnTo>
                    <a:pt x="203" y="52"/>
                  </a:lnTo>
                  <a:lnTo>
                    <a:pt x="203" y="52"/>
                  </a:lnTo>
                  <a:lnTo>
                    <a:pt x="203" y="52"/>
                  </a:lnTo>
                  <a:lnTo>
                    <a:pt x="203" y="52"/>
                  </a:lnTo>
                  <a:lnTo>
                    <a:pt x="203" y="52"/>
                  </a:lnTo>
                  <a:lnTo>
                    <a:pt x="203" y="52"/>
                  </a:lnTo>
                  <a:lnTo>
                    <a:pt x="206" y="50"/>
                  </a:lnTo>
                  <a:lnTo>
                    <a:pt x="203" y="50"/>
                  </a:lnTo>
                  <a:lnTo>
                    <a:pt x="203" y="48"/>
                  </a:lnTo>
                  <a:lnTo>
                    <a:pt x="203" y="48"/>
                  </a:lnTo>
                  <a:lnTo>
                    <a:pt x="203" y="48"/>
                  </a:lnTo>
                  <a:lnTo>
                    <a:pt x="201" y="48"/>
                  </a:lnTo>
                  <a:lnTo>
                    <a:pt x="201" y="48"/>
                  </a:lnTo>
                  <a:lnTo>
                    <a:pt x="201" y="45"/>
                  </a:lnTo>
                  <a:lnTo>
                    <a:pt x="199" y="45"/>
                  </a:lnTo>
                  <a:lnTo>
                    <a:pt x="199" y="45"/>
                  </a:lnTo>
                  <a:lnTo>
                    <a:pt x="199" y="45"/>
                  </a:lnTo>
                  <a:lnTo>
                    <a:pt x="199" y="45"/>
                  </a:lnTo>
                  <a:lnTo>
                    <a:pt x="199" y="45"/>
                  </a:lnTo>
                  <a:lnTo>
                    <a:pt x="196" y="45"/>
                  </a:lnTo>
                  <a:lnTo>
                    <a:pt x="196" y="45"/>
                  </a:lnTo>
                  <a:lnTo>
                    <a:pt x="196" y="45"/>
                  </a:lnTo>
                  <a:lnTo>
                    <a:pt x="196" y="45"/>
                  </a:lnTo>
                  <a:lnTo>
                    <a:pt x="194" y="45"/>
                  </a:lnTo>
                  <a:lnTo>
                    <a:pt x="194" y="45"/>
                  </a:lnTo>
                  <a:lnTo>
                    <a:pt x="196" y="43"/>
                  </a:lnTo>
                  <a:lnTo>
                    <a:pt x="194" y="41"/>
                  </a:lnTo>
                  <a:lnTo>
                    <a:pt x="194" y="41"/>
                  </a:lnTo>
                  <a:lnTo>
                    <a:pt x="194" y="41"/>
                  </a:lnTo>
                  <a:lnTo>
                    <a:pt x="194" y="38"/>
                  </a:lnTo>
                  <a:lnTo>
                    <a:pt x="194" y="38"/>
                  </a:lnTo>
                  <a:lnTo>
                    <a:pt x="194" y="38"/>
                  </a:lnTo>
                  <a:lnTo>
                    <a:pt x="194" y="38"/>
                  </a:lnTo>
                  <a:lnTo>
                    <a:pt x="194" y="36"/>
                  </a:lnTo>
                  <a:lnTo>
                    <a:pt x="194" y="36"/>
                  </a:lnTo>
                  <a:lnTo>
                    <a:pt x="191" y="36"/>
                  </a:lnTo>
                  <a:lnTo>
                    <a:pt x="191" y="36"/>
                  </a:lnTo>
                  <a:lnTo>
                    <a:pt x="191" y="33"/>
                  </a:lnTo>
                  <a:lnTo>
                    <a:pt x="191" y="36"/>
                  </a:lnTo>
                  <a:lnTo>
                    <a:pt x="191" y="36"/>
                  </a:lnTo>
                  <a:lnTo>
                    <a:pt x="189" y="36"/>
                  </a:lnTo>
                  <a:lnTo>
                    <a:pt x="189" y="33"/>
                  </a:lnTo>
                  <a:lnTo>
                    <a:pt x="189" y="33"/>
                  </a:lnTo>
                  <a:lnTo>
                    <a:pt x="189" y="33"/>
                  </a:lnTo>
                  <a:lnTo>
                    <a:pt x="189" y="33"/>
                  </a:lnTo>
                  <a:lnTo>
                    <a:pt x="189" y="33"/>
                  </a:lnTo>
                  <a:lnTo>
                    <a:pt x="189" y="33"/>
                  </a:lnTo>
                  <a:lnTo>
                    <a:pt x="189" y="33"/>
                  </a:lnTo>
                  <a:lnTo>
                    <a:pt x="191" y="33"/>
                  </a:lnTo>
                  <a:lnTo>
                    <a:pt x="191" y="31"/>
                  </a:lnTo>
                  <a:lnTo>
                    <a:pt x="189" y="31"/>
                  </a:lnTo>
                  <a:lnTo>
                    <a:pt x="189" y="31"/>
                  </a:lnTo>
                  <a:lnTo>
                    <a:pt x="189" y="29"/>
                  </a:lnTo>
                  <a:lnTo>
                    <a:pt x="187" y="29"/>
                  </a:lnTo>
                  <a:lnTo>
                    <a:pt x="187" y="29"/>
                  </a:lnTo>
                  <a:lnTo>
                    <a:pt x="189" y="29"/>
                  </a:lnTo>
                  <a:lnTo>
                    <a:pt x="189" y="26"/>
                  </a:lnTo>
                  <a:lnTo>
                    <a:pt x="187" y="29"/>
                  </a:lnTo>
                  <a:lnTo>
                    <a:pt x="187" y="29"/>
                  </a:lnTo>
                  <a:lnTo>
                    <a:pt x="187" y="29"/>
                  </a:lnTo>
                  <a:lnTo>
                    <a:pt x="187" y="29"/>
                  </a:lnTo>
                  <a:lnTo>
                    <a:pt x="187" y="29"/>
                  </a:lnTo>
                  <a:lnTo>
                    <a:pt x="187" y="29"/>
                  </a:lnTo>
                  <a:lnTo>
                    <a:pt x="187" y="29"/>
                  </a:lnTo>
                  <a:lnTo>
                    <a:pt x="187" y="26"/>
                  </a:lnTo>
                  <a:lnTo>
                    <a:pt x="187" y="24"/>
                  </a:lnTo>
                  <a:lnTo>
                    <a:pt x="187" y="24"/>
                  </a:lnTo>
                  <a:lnTo>
                    <a:pt x="187" y="24"/>
                  </a:lnTo>
                  <a:lnTo>
                    <a:pt x="184" y="24"/>
                  </a:lnTo>
                  <a:lnTo>
                    <a:pt x="184" y="24"/>
                  </a:lnTo>
                  <a:lnTo>
                    <a:pt x="184" y="24"/>
                  </a:lnTo>
                  <a:lnTo>
                    <a:pt x="184" y="24"/>
                  </a:lnTo>
                  <a:lnTo>
                    <a:pt x="182" y="22"/>
                  </a:lnTo>
                  <a:lnTo>
                    <a:pt x="180" y="22"/>
                  </a:lnTo>
                  <a:lnTo>
                    <a:pt x="177" y="22"/>
                  </a:lnTo>
                  <a:lnTo>
                    <a:pt x="177" y="22"/>
                  </a:lnTo>
                  <a:lnTo>
                    <a:pt x="177" y="22"/>
                  </a:lnTo>
                  <a:lnTo>
                    <a:pt x="175" y="22"/>
                  </a:lnTo>
                  <a:lnTo>
                    <a:pt x="175" y="24"/>
                  </a:lnTo>
                  <a:lnTo>
                    <a:pt x="175" y="24"/>
                  </a:lnTo>
                  <a:lnTo>
                    <a:pt x="175" y="24"/>
                  </a:lnTo>
                  <a:lnTo>
                    <a:pt x="175" y="24"/>
                  </a:lnTo>
                  <a:lnTo>
                    <a:pt x="175" y="24"/>
                  </a:lnTo>
                  <a:lnTo>
                    <a:pt x="173" y="24"/>
                  </a:lnTo>
                  <a:lnTo>
                    <a:pt x="173" y="24"/>
                  </a:lnTo>
                  <a:lnTo>
                    <a:pt x="173" y="24"/>
                  </a:lnTo>
                  <a:lnTo>
                    <a:pt x="173" y="24"/>
                  </a:lnTo>
                  <a:lnTo>
                    <a:pt x="173" y="24"/>
                  </a:lnTo>
                  <a:lnTo>
                    <a:pt x="170" y="24"/>
                  </a:lnTo>
                  <a:lnTo>
                    <a:pt x="170" y="24"/>
                  </a:lnTo>
                  <a:lnTo>
                    <a:pt x="170" y="22"/>
                  </a:lnTo>
                  <a:lnTo>
                    <a:pt x="170" y="22"/>
                  </a:lnTo>
                  <a:lnTo>
                    <a:pt x="170" y="22"/>
                  </a:lnTo>
                  <a:lnTo>
                    <a:pt x="170" y="22"/>
                  </a:lnTo>
                  <a:lnTo>
                    <a:pt x="168" y="22"/>
                  </a:lnTo>
                  <a:lnTo>
                    <a:pt x="168" y="22"/>
                  </a:lnTo>
                  <a:lnTo>
                    <a:pt x="168" y="22"/>
                  </a:lnTo>
                  <a:lnTo>
                    <a:pt x="168" y="22"/>
                  </a:lnTo>
                  <a:lnTo>
                    <a:pt x="168" y="19"/>
                  </a:lnTo>
                  <a:lnTo>
                    <a:pt x="165" y="19"/>
                  </a:lnTo>
                  <a:lnTo>
                    <a:pt x="165" y="17"/>
                  </a:lnTo>
                  <a:lnTo>
                    <a:pt x="165" y="17"/>
                  </a:lnTo>
                  <a:lnTo>
                    <a:pt x="163" y="17"/>
                  </a:lnTo>
                  <a:lnTo>
                    <a:pt x="163" y="14"/>
                  </a:lnTo>
                  <a:lnTo>
                    <a:pt x="161" y="14"/>
                  </a:lnTo>
                  <a:lnTo>
                    <a:pt x="161" y="14"/>
                  </a:lnTo>
                  <a:lnTo>
                    <a:pt x="158" y="14"/>
                  </a:lnTo>
                  <a:lnTo>
                    <a:pt x="156" y="14"/>
                  </a:lnTo>
                  <a:lnTo>
                    <a:pt x="149" y="17"/>
                  </a:lnTo>
                  <a:lnTo>
                    <a:pt x="147" y="19"/>
                  </a:lnTo>
                  <a:lnTo>
                    <a:pt x="144" y="19"/>
                  </a:lnTo>
                  <a:lnTo>
                    <a:pt x="144" y="22"/>
                  </a:lnTo>
                  <a:lnTo>
                    <a:pt x="144" y="22"/>
                  </a:lnTo>
                  <a:lnTo>
                    <a:pt x="144" y="24"/>
                  </a:lnTo>
                  <a:lnTo>
                    <a:pt x="144" y="24"/>
                  </a:lnTo>
                  <a:lnTo>
                    <a:pt x="142" y="24"/>
                  </a:lnTo>
                  <a:lnTo>
                    <a:pt x="139" y="24"/>
                  </a:lnTo>
                  <a:lnTo>
                    <a:pt x="139" y="26"/>
                  </a:lnTo>
                  <a:lnTo>
                    <a:pt x="139" y="26"/>
                  </a:lnTo>
                  <a:lnTo>
                    <a:pt x="139" y="29"/>
                  </a:lnTo>
                  <a:lnTo>
                    <a:pt x="139" y="29"/>
                  </a:lnTo>
                  <a:lnTo>
                    <a:pt x="132" y="29"/>
                  </a:lnTo>
                  <a:lnTo>
                    <a:pt x="130" y="29"/>
                  </a:lnTo>
                  <a:lnTo>
                    <a:pt x="128" y="26"/>
                  </a:lnTo>
                  <a:lnTo>
                    <a:pt x="128" y="26"/>
                  </a:lnTo>
                  <a:lnTo>
                    <a:pt x="128" y="26"/>
                  </a:lnTo>
                  <a:lnTo>
                    <a:pt x="125" y="26"/>
                  </a:lnTo>
                  <a:lnTo>
                    <a:pt x="125" y="24"/>
                  </a:lnTo>
                  <a:lnTo>
                    <a:pt x="125" y="24"/>
                  </a:lnTo>
                  <a:lnTo>
                    <a:pt x="128" y="22"/>
                  </a:lnTo>
                  <a:lnTo>
                    <a:pt x="128" y="22"/>
                  </a:lnTo>
                  <a:lnTo>
                    <a:pt x="128" y="22"/>
                  </a:lnTo>
                  <a:lnTo>
                    <a:pt x="128" y="24"/>
                  </a:lnTo>
                  <a:lnTo>
                    <a:pt x="128" y="22"/>
                  </a:lnTo>
                  <a:lnTo>
                    <a:pt x="128" y="22"/>
                  </a:lnTo>
                  <a:lnTo>
                    <a:pt x="128" y="22"/>
                  </a:lnTo>
                  <a:lnTo>
                    <a:pt x="128" y="22"/>
                  </a:lnTo>
                  <a:lnTo>
                    <a:pt x="128" y="22"/>
                  </a:lnTo>
                  <a:lnTo>
                    <a:pt x="130" y="19"/>
                  </a:lnTo>
                  <a:lnTo>
                    <a:pt x="128" y="19"/>
                  </a:lnTo>
                  <a:lnTo>
                    <a:pt x="128" y="19"/>
                  </a:lnTo>
                  <a:lnTo>
                    <a:pt x="130" y="17"/>
                  </a:lnTo>
                  <a:lnTo>
                    <a:pt x="128" y="17"/>
                  </a:lnTo>
                  <a:lnTo>
                    <a:pt x="128" y="14"/>
                  </a:lnTo>
                  <a:lnTo>
                    <a:pt x="128" y="14"/>
                  </a:lnTo>
                  <a:lnTo>
                    <a:pt x="130" y="14"/>
                  </a:lnTo>
                  <a:lnTo>
                    <a:pt x="130" y="14"/>
                  </a:lnTo>
                  <a:lnTo>
                    <a:pt x="130" y="12"/>
                  </a:lnTo>
                  <a:lnTo>
                    <a:pt x="128" y="12"/>
                  </a:lnTo>
                  <a:lnTo>
                    <a:pt x="128" y="12"/>
                  </a:lnTo>
                  <a:lnTo>
                    <a:pt x="128" y="12"/>
                  </a:lnTo>
                  <a:lnTo>
                    <a:pt x="128" y="12"/>
                  </a:lnTo>
                  <a:lnTo>
                    <a:pt x="128" y="12"/>
                  </a:lnTo>
                  <a:lnTo>
                    <a:pt x="128" y="12"/>
                  </a:lnTo>
                  <a:lnTo>
                    <a:pt x="125" y="12"/>
                  </a:lnTo>
                  <a:lnTo>
                    <a:pt x="125" y="12"/>
                  </a:lnTo>
                  <a:lnTo>
                    <a:pt x="125" y="12"/>
                  </a:lnTo>
                  <a:lnTo>
                    <a:pt x="125" y="12"/>
                  </a:lnTo>
                  <a:lnTo>
                    <a:pt x="125" y="10"/>
                  </a:lnTo>
                  <a:lnTo>
                    <a:pt x="125" y="10"/>
                  </a:lnTo>
                  <a:lnTo>
                    <a:pt x="125" y="10"/>
                  </a:lnTo>
                  <a:lnTo>
                    <a:pt x="128" y="10"/>
                  </a:lnTo>
                  <a:lnTo>
                    <a:pt x="128" y="10"/>
                  </a:lnTo>
                  <a:lnTo>
                    <a:pt x="128" y="7"/>
                  </a:lnTo>
                  <a:lnTo>
                    <a:pt x="125" y="7"/>
                  </a:lnTo>
                  <a:lnTo>
                    <a:pt x="128" y="7"/>
                  </a:lnTo>
                  <a:lnTo>
                    <a:pt x="128" y="7"/>
                  </a:lnTo>
                  <a:lnTo>
                    <a:pt x="128" y="5"/>
                  </a:lnTo>
                  <a:lnTo>
                    <a:pt x="128" y="5"/>
                  </a:lnTo>
                  <a:lnTo>
                    <a:pt x="128" y="5"/>
                  </a:lnTo>
                  <a:lnTo>
                    <a:pt x="128" y="5"/>
                  </a:lnTo>
                  <a:lnTo>
                    <a:pt x="128" y="5"/>
                  </a:lnTo>
                  <a:lnTo>
                    <a:pt x="125" y="5"/>
                  </a:lnTo>
                  <a:lnTo>
                    <a:pt x="125" y="3"/>
                  </a:lnTo>
                  <a:lnTo>
                    <a:pt x="125" y="0"/>
                  </a:lnTo>
                  <a:lnTo>
                    <a:pt x="125" y="0"/>
                  </a:lnTo>
                  <a:lnTo>
                    <a:pt x="125" y="0"/>
                  </a:lnTo>
                  <a:lnTo>
                    <a:pt x="125" y="0"/>
                  </a:lnTo>
                  <a:lnTo>
                    <a:pt x="123" y="0"/>
                  </a:lnTo>
                  <a:lnTo>
                    <a:pt x="123" y="3"/>
                  </a:lnTo>
                  <a:lnTo>
                    <a:pt x="120" y="3"/>
                  </a:lnTo>
                  <a:lnTo>
                    <a:pt x="120" y="3"/>
                  </a:lnTo>
                  <a:lnTo>
                    <a:pt x="118" y="3"/>
                  </a:lnTo>
                  <a:lnTo>
                    <a:pt x="118" y="3"/>
                  </a:lnTo>
                  <a:lnTo>
                    <a:pt x="116" y="3"/>
                  </a:lnTo>
                  <a:lnTo>
                    <a:pt x="116" y="3"/>
                  </a:lnTo>
                  <a:lnTo>
                    <a:pt x="116" y="5"/>
                  </a:lnTo>
                  <a:lnTo>
                    <a:pt x="116" y="7"/>
                  </a:lnTo>
                  <a:lnTo>
                    <a:pt x="116" y="7"/>
                  </a:lnTo>
                  <a:lnTo>
                    <a:pt x="118" y="7"/>
                  </a:lnTo>
                  <a:lnTo>
                    <a:pt x="118" y="7"/>
                  </a:lnTo>
                  <a:lnTo>
                    <a:pt x="118" y="10"/>
                  </a:lnTo>
                  <a:lnTo>
                    <a:pt x="116" y="10"/>
                  </a:lnTo>
                  <a:lnTo>
                    <a:pt x="116" y="10"/>
                  </a:lnTo>
                  <a:lnTo>
                    <a:pt x="113" y="10"/>
                  </a:lnTo>
                  <a:lnTo>
                    <a:pt x="111" y="10"/>
                  </a:lnTo>
                  <a:lnTo>
                    <a:pt x="111" y="10"/>
                  </a:lnTo>
                  <a:lnTo>
                    <a:pt x="109" y="7"/>
                  </a:lnTo>
                  <a:lnTo>
                    <a:pt x="106" y="7"/>
                  </a:lnTo>
                  <a:lnTo>
                    <a:pt x="106" y="5"/>
                  </a:lnTo>
                  <a:lnTo>
                    <a:pt x="106" y="5"/>
                  </a:lnTo>
                  <a:lnTo>
                    <a:pt x="104" y="3"/>
                  </a:lnTo>
                  <a:lnTo>
                    <a:pt x="104" y="5"/>
                  </a:lnTo>
                  <a:lnTo>
                    <a:pt x="104" y="5"/>
                  </a:lnTo>
                  <a:lnTo>
                    <a:pt x="102" y="5"/>
                  </a:lnTo>
                  <a:lnTo>
                    <a:pt x="102" y="5"/>
                  </a:lnTo>
                  <a:lnTo>
                    <a:pt x="102" y="7"/>
                  </a:lnTo>
                  <a:lnTo>
                    <a:pt x="102" y="7"/>
                  </a:lnTo>
                  <a:lnTo>
                    <a:pt x="102" y="7"/>
                  </a:lnTo>
                  <a:lnTo>
                    <a:pt x="102" y="7"/>
                  </a:lnTo>
                  <a:lnTo>
                    <a:pt x="102" y="10"/>
                  </a:lnTo>
                  <a:lnTo>
                    <a:pt x="102" y="12"/>
                  </a:lnTo>
                  <a:lnTo>
                    <a:pt x="102" y="12"/>
                  </a:lnTo>
                  <a:lnTo>
                    <a:pt x="102" y="14"/>
                  </a:lnTo>
                  <a:lnTo>
                    <a:pt x="102" y="14"/>
                  </a:lnTo>
                  <a:lnTo>
                    <a:pt x="104" y="14"/>
                  </a:lnTo>
                  <a:lnTo>
                    <a:pt x="104" y="14"/>
                  </a:lnTo>
                  <a:lnTo>
                    <a:pt x="104" y="17"/>
                  </a:lnTo>
                  <a:lnTo>
                    <a:pt x="104" y="17"/>
                  </a:lnTo>
                  <a:lnTo>
                    <a:pt x="104" y="17"/>
                  </a:lnTo>
                  <a:lnTo>
                    <a:pt x="104" y="17"/>
                  </a:lnTo>
                  <a:lnTo>
                    <a:pt x="104" y="17"/>
                  </a:lnTo>
                  <a:lnTo>
                    <a:pt x="104" y="17"/>
                  </a:lnTo>
                  <a:lnTo>
                    <a:pt x="104" y="19"/>
                  </a:lnTo>
                  <a:lnTo>
                    <a:pt x="104" y="19"/>
                  </a:lnTo>
                  <a:lnTo>
                    <a:pt x="104" y="22"/>
                  </a:lnTo>
                  <a:lnTo>
                    <a:pt x="102" y="22"/>
                  </a:lnTo>
                  <a:lnTo>
                    <a:pt x="102" y="22"/>
                  </a:lnTo>
                  <a:lnTo>
                    <a:pt x="99" y="19"/>
                  </a:lnTo>
                  <a:lnTo>
                    <a:pt x="97" y="19"/>
                  </a:lnTo>
                  <a:lnTo>
                    <a:pt x="97" y="19"/>
                  </a:lnTo>
                  <a:lnTo>
                    <a:pt x="92" y="22"/>
                  </a:lnTo>
                  <a:lnTo>
                    <a:pt x="92" y="22"/>
                  </a:lnTo>
                  <a:lnTo>
                    <a:pt x="90" y="22"/>
                  </a:lnTo>
                  <a:lnTo>
                    <a:pt x="87" y="22"/>
                  </a:lnTo>
                  <a:lnTo>
                    <a:pt x="87" y="22"/>
                  </a:lnTo>
                  <a:lnTo>
                    <a:pt x="85" y="26"/>
                  </a:lnTo>
                  <a:lnTo>
                    <a:pt x="85" y="26"/>
                  </a:lnTo>
                  <a:lnTo>
                    <a:pt x="87" y="26"/>
                  </a:lnTo>
                  <a:lnTo>
                    <a:pt x="87" y="26"/>
                  </a:lnTo>
                  <a:lnTo>
                    <a:pt x="87" y="29"/>
                  </a:lnTo>
                  <a:lnTo>
                    <a:pt x="87" y="29"/>
                  </a:lnTo>
                  <a:lnTo>
                    <a:pt x="87" y="31"/>
                  </a:lnTo>
                  <a:lnTo>
                    <a:pt x="85" y="31"/>
                  </a:lnTo>
                  <a:lnTo>
                    <a:pt x="85" y="31"/>
                  </a:lnTo>
                  <a:lnTo>
                    <a:pt x="83" y="31"/>
                  </a:lnTo>
                  <a:lnTo>
                    <a:pt x="83" y="31"/>
                  </a:lnTo>
                  <a:lnTo>
                    <a:pt x="83" y="29"/>
                  </a:lnTo>
                  <a:lnTo>
                    <a:pt x="80" y="29"/>
                  </a:lnTo>
                  <a:lnTo>
                    <a:pt x="80" y="29"/>
                  </a:lnTo>
                  <a:lnTo>
                    <a:pt x="76" y="26"/>
                  </a:lnTo>
                  <a:lnTo>
                    <a:pt x="71" y="26"/>
                  </a:lnTo>
                  <a:lnTo>
                    <a:pt x="66" y="26"/>
                  </a:lnTo>
                  <a:lnTo>
                    <a:pt x="66" y="26"/>
                  </a:lnTo>
                  <a:lnTo>
                    <a:pt x="66" y="26"/>
                  </a:lnTo>
                  <a:lnTo>
                    <a:pt x="66" y="24"/>
                  </a:lnTo>
                  <a:lnTo>
                    <a:pt x="66" y="22"/>
                  </a:lnTo>
                  <a:lnTo>
                    <a:pt x="66" y="22"/>
                  </a:lnTo>
                  <a:lnTo>
                    <a:pt x="64" y="22"/>
                  </a:lnTo>
                  <a:lnTo>
                    <a:pt x="64" y="22"/>
                  </a:lnTo>
                  <a:lnTo>
                    <a:pt x="64" y="22"/>
                  </a:lnTo>
                  <a:lnTo>
                    <a:pt x="61" y="22"/>
                  </a:lnTo>
                  <a:lnTo>
                    <a:pt x="61" y="22"/>
                  </a:lnTo>
                  <a:lnTo>
                    <a:pt x="61" y="22"/>
                  </a:lnTo>
                  <a:lnTo>
                    <a:pt x="61" y="19"/>
                  </a:lnTo>
                  <a:lnTo>
                    <a:pt x="61" y="19"/>
                  </a:lnTo>
                  <a:lnTo>
                    <a:pt x="61" y="17"/>
                  </a:lnTo>
                  <a:lnTo>
                    <a:pt x="61" y="17"/>
                  </a:lnTo>
                  <a:lnTo>
                    <a:pt x="61" y="17"/>
                  </a:lnTo>
                  <a:lnTo>
                    <a:pt x="61" y="17"/>
                  </a:lnTo>
                  <a:lnTo>
                    <a:pt x="61" y="14"/>
                  </a:lnTo>
                  <a:lnTo>
                    <a:pt x="59" y="14"/>
                  </a:lnTo>
                  <a:lnTo>
                    <a:pt x="59" y="14"/>
                  </a:lnTo>
                  <a:lnTo>
                    <a:pt x="59" y="14"/>
                  </a:lnTo>
                  <a:lnTo>
                    <a:pt x="59" y="14"/>
                  </a:lnTo>
                  <a:lnTo>
                    <a:pt x="57" y="17"/>
                  </a:lnTo>
                  <a:lnTo>
                    <a:pt x="57" y="17"/>
                  </a:lnTo>
                  <a:lnTo>
                    <a:pt x="57" y="17"/>
                  </a:lnTo>
                  <a:lnTo>
                    <a:pt x="54" y="17"/>
                  </a:lnTo>
                  <a:lnTo>
                    <a:pt x="54" y="17"/>
                  </a:lnTo>
                  <a:lnTo>
                    <a:pt x="54" y="17"/>
                  </a:lnTo>
                  <a:lnTo>
                    <a:pt x="52" y="17"/>
                  </a:lnTo>
                  <a:lnTo>
                    <a:pt x="50" y="17"/>
                  </a:lnTo>
                  <a:lnTo>
                    <a:pt x="50" y="17"/>
                  </a:lnTo>
                  <a:lnTo>
                    <a:pt x="50" y="17"/>
                  </a:lnTo>
                  <a:lnTo>
                    <a:pt x="50" y="17"/>
                  </a:lnTo>
                  <a:lnTo>
                    <a:pt x="50" y="17"/>
                  </a:lnTo>
                  <a:lnTo>
                    <a:pt x="47" y="17"/>
                  </a:lnTo>
                  <a:lnTo>
                    <a:pt x="47" y="17"/>
                  </a:lnTo>
                  <a:lnTo>
                    <a:pt x="47" y="19"/>
                  </a:lnTo>
                  <a:lnTo>
                    <a:pt x="47" y="19"/>
                  </a:lnTo>
                  <a:lnTo>
                    <a:pt x="47" y="19"/>
                  </a:lnTo>
                  <a:lnTo>
                    <a:pt x="47" y="19"/>
                  </a:lnTo>
                  <a:lnTo>
                    <a:pt x="47" y="19"/>
                  </a:lnTo>
                  <a:lnTo>
                    <a:pt x="47" y="22"/>
                  </a:lnTo>
                  <a:lnTo>
                    <a:pt x="45" y="22"/>
                  </a:lnTo>
                  <a:lnTo>
                    <a:pt x="45" y="22"/>
                  </a:lnTo>
                  <a:lnTo>
                    <a:pt x="45" y="22"/>
                  </a:lnTo>
                  <a:lnTo>
                    <a:pt x="45" y="24"/>
                  </a:lnTo>
                  <a:lnTo>
                    <a:pt x="45" y="24"/>
                  </a:lnTo>
                  <a:lnTo>
                    <a:pt x="45" y="24"/>
                  </a:lnTo>
                  <a:lnTo>
                    <a:pt x="42" y="24"/>
                  </a:lnTo>
                  <a:lnTo>
                    <a:pt x="42" y="26"/>
                  </a:lnTo>
                  <a:lnTo>
                    <a:pt x="42" y="26"/>
                  </a:lnTo>
                  <a:lnTo>
                    <a:pt x="42" y="26"/>
                  </a:lnTo>
                  <a:lnTo>
                    <a:pt x="42" y="29"/>
                  </a:lnTo>
                  <a:lnTo>
                    <a:pt x="40" y="29"/>
                  </a:lnTo>
                  <a:lnTo>
                    <a:pt x="40" y="29"/>
                  </a:lnTo>
                  <a:lnTo>
                    <a:pt x="40" y="29"/>
                  </a:lnTo>
                  <a:lnTo>
                    <a:pt x="38" y="29"/>
                  </a:lnTo>
                  <a:lnTo>
                    <a:pt x="38" y="29"/>
                  </a:lnTo>
                  <a:lnTo>
                    <a:pt x="38" y="31"/>
                  </a:lnTo>
                  <a:lnTo>
                    <a:pt x="35" y="31"/>
                  </a:lnTo>
                  <a:lnTo>
                    <a:pt x="35" y="31"/>
                  </a:lnTo>
                  <a:lnTo>
                    <a:pt x="33" y="31"/>
                  </a:lnTo>
                  <a:lnTo>
                    <a:pt x="33" y="31"/>
                  </a:lnTo>
                  <a:lnTo>
                    <a:pt x="33" y="31"/>
                  </a:lnTo>
                  <a:lnTo>
                    <a:pt x="33" y="31"/>
                  </a:lnTo>
                  <a:lnTo>
                    <a:pt x="31" y="33"/>
                  </a:lnTo>
                  <a:lnTo>
                    <a:pt x="31" y="33"/>
                  </a:lnTo>
                  <a:lnTo>
                    <a:pt x="31" y="36"/>
                  </a:lnTo>
                  <a:lnTo>
                    <a:pt x="28" y="36"/>
                  </a:lnTo>
                  <a:lnTo>
                    <a:pt x="26" y="36"/>
                  </a:lnTo>
                  <a:lnTo>
                    <a:pt x="26" y="38"/>
                  </a:lnTo>
                  <a:lnTo>
                    <a:pt x="23" y="38"/>
                  </a:lnTo>
                  <a:lnTo>
                    <a:pt x="23" y="41"/>
                  </a:lnTo>
                  <a:lnTo>
                    <a:pt x="23" y="41"/>
                  </a:lnTo>
                  <a:lnTo>
                    <a:pt x="26" y="41"/>
                  </a:lnTo>
                  <a:lnTo>
                    <a:pt x="26" y="41"/>
                  </a:lnTo>
                  <a:lnTo>
                    <a:pt x="23" y="43"/>
                  </a:lnTo>
                  <a:lnTo>
                    <a:pt x="23" y="43"/>
                  </a:lnTo>
                  <a:lnTo>
                    <a:pt x="23" y="43"/>
                  </a:lnTo>
                  <a:lnTo>
                    <a:pt x="23" y="43"/>
                  </a:lnTo>
                  <a:lnTo>
                    <a:pt x="23" y="45"/>
                  </a:lnTo>
                  <a:lnTo>
                    <a:pt x="23" y="45"/>
                  </a:lnTo>
                  <a:lnTo>
                    <a:pt x="23" y="45"/>
                  </a:lnTo>
                  <a:lnTo>
                    <a:pt x="23" y="45"/>
                  </a:lnTo>
                  <a:lnTo>
                    <a:pt x="23" y="45"/>
                  </a:lnTo>
                  <a:lnTo>
                    <a:pt x="23" y="45"/>
                  </a:lnTo>
                  <a:lnTo>
                    <a:pt x="23" y="45"/>
                  </a:lnTo>
                  <a:lnTo>
                    <a:pt x="23" y="45"/>
                  </a:lnTo>
                  <a:lnTo>
                    <a:pt x="23" y="45"/>
                  </a:lnTo>
                  <a:lnTo>
                    <a:pt x="23" y="45"/>
                  </a:lnTo>
                  <a:lnTo>
                    <a:pt x="23" y="48"/>
                  </a:lnTo>
                  <a:lnTo>
                    <a:pt x="23" y="48"/>
                  </a:lnTo>
                  <a:lnTo>
                    <a:pt x="26" y="48"/>
                  </a:lnTo>
                  <a:lnTo>
                    <a:pt x="26" y="48"/>
                  </a:lnTo>
                  <a:lnTo>
                    <a:pt x="23" y="62"/>
                  </a:lnTo>
                  <a:lnTo>
                    <a:pt x="23" y="62"/>
                  </a:lnTo>
                  <a:lnTo>
                    <a:pt x="23" y="64"/>
                  </a:lnTo>
                  <a:lnTo>
                    <a:pt x="23" y="64"/>
                  </a:lnTo>
                  <a:lnTo>
                    <a:pt x="23" y="67"/>
                  </a:lnTo>
                  <a:lnTo>
                    <a:pt x="23" y="67"/>
                  </a:lnTo>
                  <a:lnTo>
                    <a:pt x="28" y="71"/>
                  </a:lnTo>
                  <a:lnTo>
                    <a:pt x="28" y="71"/>
                  </a:lnTo>
                  <a:lnTo>
                    <a:pt x="28" y="71"/>
                  </a:lnTo>
                  <a:lnTo>
                    <a:pt x="31" y="74"/>
                  </a:lnTo>
                  <a:lnTo>
                    <a:pt x="31" y="74"/>
                  </a:lnTo>
                  <a:lnTo>
                    <a:pt x="33" y="74"/>
                  </a:lnTo>
                  <a:lnTo>
                    <a:pt x="33" y="71"/>
                  </a:lnTo>
                  <a:lnTo>
                    <a:pt x="35" y="71"/>
                  </a:lnTo>
                  <a:lnTo>
                    <a:pt x="38" y="71"/>
                  </a:lnTo>
                  <a:lnTo>
                    <a:pt x="40" y="71"/>
                  </a:lnTo>
                  <a:lnTo>
                    <a:pt x="40" y="71"/>
                  </a:lnTo>
                  <a:lnTo>
                    <a:pt x="38" y="76"/>
                  </a:lnTo>
                  <a:lnTo>
                    <a:pt x="38" y="76"/>
                  </a:lnTo>
                  <a:lnTo>
                    <a:pt x="35" y="81"/>
                  </a:lnTo>
                  <a:lnTo>
                    <a:pt x="35" y="83"/>
                  </a:lnTo>
                  <a:lnTo>
                    <a:pt x="38" y="85"/>
                  </a:lnTo>
                  <a:lnTo>
                    <a:pt x="40" y="85"/>
                  </a:lnTo>
                  <a:lnTo>
                    <a:pt x="40" y="83"/>
                  </a:lnTo>
                  <a:lnTo>
                    <a:pt x="40" y="83"/>
                  </a:lnTo>
                  <a:lnTo>
                    <a:pt x="40" y="85"/>
                  </a:lnTo>
                  <a:lnTo>
                    <a:pt x="42" y="85"/>
                  </a:lnTo>
                  <a:lnTo>
                    <a:pt x="42" y="88"/>
                  </a:lnTo>
                  <a:lnTo>
                    <a:pt x="45" y="88"/>
                  </a:lnTo>
                  <a:lnTo>
                    <a:pt x="45" y="90"/>
                  </a:lnTo>
                  <a:lnTo>
                    <a:pt x="45" y="90"/>
                  </a:lnTo>
                  <a:lnTo>
                    <a:pt x="45" y="90"/>
                  </a:lnTo>
                  <a:lnTo>
                    <a:pt x="42" y="90"/>
                  </a:lnTo>
                  <a:lnTo>
                    <a:pt x="42" y="90"/>
                  </a:lnTo>
                  <a:lnTo>
                    <a:pt x="42" y="90"/>
                  </a:lnTo>
                  <a:lnTo>
                    <a:pt x="38" y="93"/>
                  </a:lnTo>
                  <a:lnTo>
                    <a:pt x="35" y="93"/>
                  </a:lnTo>
                  <a:lnTo>
                    <a:pt x="35" y="93"/>
                  </a:lnTo>
                  <a:lnTo>
                    <a:pt x="35" y="93"/>
                  </a:lnTo>
                  <a:lnTo>
                    <a:pt x="35" y="93"/>
                  </a:lnTo>
                  <a:lnTo>
                    <a:pt x="35" y="95"/>
                  </a:lnTo>
                  <a:lnTo>
                    <a:pt x="35" y="95"/>
                  </a:lnTo>
                  <a:lnTo>
                    <a:pt x="35" y="100"/>
                  </a:lnTo>
                  <a:lnTo>
                    <a:pt x="33" y="104"/>
                  </a:lnTo>
                  <a:lnTo>
                    <a:pt x="35" y="104"/>
                  </a:lnTo>
                  <a:lnTo>
                    <a:pt x="38" y="107"/>
                  </a:lnTo>
                  <a:lnTo>
                    <a:pt x="38" y="107"/>
                  </a:lnTo>
                  <a:lnTo>
                    <a:pt x="40" y="107"/>
                  </a:lnTo>
                  <a:lnTo>
                    <a:pt x="42" y="107"/>
                  </a:lnTo>
                  <a:lnTo>
                    <a:pt x="42" y="107"/>
                  </a:lnTo>
                  <a:lnTo>
                    <a:pt x="42" y="107"/>
                  </a:lnTo>
                  <a:lnTo>
                    <a:pt x="42" y="107"/>
                  </a:lnTo>
                  <a:lnTo>
                    <a:pt x="42" y="107"/>
                  </a:lnTo>
                  <a:lnTo>
                    <a:pt x="42" y="107"/>
                  </a:lnTo>
                  <a:lnTo>
                    <a:pt x="45" y="109"/>
                  </a:lnTo>
                  <a:lnTo>
                    <a:pt x="45" y="109"/>
                  </a:lnTo>
                  <a:lnTo>
                    <a:pt x="47" y="112"/>
                  </a:lnTo>
                  <a:lnTo>
                    <a:pt x="47" y="112"/>
                  </a:lnTo>
                  <a:lnTo>
                    <a:pt x="47" y="114"/>
                  </a:lnTo>
                  <a:lnTo>
                    <a:pt x="50" y="114"/>
                  </a:lnTo>
                  <a:lnTo>
                    <a:pt x="50" y="114"/>
                  </a:lnTo>
                  <a:lnTo>
                    <a:pt x="50" y="116"/>
                  </a:lnTo>
                  <a:lnTo>
                    <a:pt x="50" y="119"/>
                  </a:lnTo>
                  <a:lnTo>
                    <a:pt x="50" y="121"/>
                  </a:lnTo>
                  <a:lnTo>
                    <a:pt x="50" y="121"/>
                  </a:lnTo>
                  <a:lnTo>
                    <a:pt x="50" y="123"/>
                  </a:lnTo>
                  <a:lnTo>
                    <a:pt x="50" y="123"/>
                  </a:lnTo>
                  <a:lnTo>
                    <a:pt x="50" y="126"/>
                  </a:lnTo>
                  <a:lnTo>
                    <a:pt x="50" y="128"/>
                  </a:lnTo>
                  <a:lnTo>
                    <a:pt x="47" y="128"/>
                  </a:lnTo>
                  <a:lnTo>
                    <a:pt x="45" y="128"/>
                  </a:lnTo>
                  <a:lnTo>
                    <a:pt x="45" y="126"/>
                  </a:lnTo>
                  <a:lnTo>
                    <a:pt x="42" y="123"/>
                  </a:lnTo>
                  <a:lnTo>
                    <a:pt x="42" y="121"/>
                  </a:lnTo>
                  <a:lnTo>
                    <a:pt x="40" y="121"/>
                  </a:lnTo>
                  <a:lnTo>
                    <a:pt x="40" y="123"/>
                  </a:lnTo>
                  <a:lnTo>
                    <a:pt x="40" y="123"/>
                  </a:lnTo>
                  <a:lnTo>
                    <a:pt x="40" y="123"/>
                  </a:lnTo>
                  <a:lnTo>
                    <a:pt x="40" y="123"/>
                  </a:lnTo>
                  <a:lnTo>
                    <a:pt x="38" y="123"/>
                  </a:lnTo>
                  <a:lnTo>
                    <a:pt x="38" y="123"/>
                  </a:lnTo>
                  <a:lnTo>
                    <a:pt x="38" y="123"/>
                  </a:lnTo>
                  <a:lnTo>
                    <a:pt x="35" y="123"/>
                  </a:lnTo>
                  <a:lnTo>
                    <a:pt x="35" y="123"/>
                  </a:lnTo>
                  <a:lnTo>
                    <a:pt x="35" y="121"/>
                  </a:lnTo>
                  <a:lnTo>
                    <a:pt x="35" y="121"/>
                  </a:lnTo>
                  <a:lnTo>
                    <a:pt x="35" y="121"/>
                  </a:lnTo>
                  <a:lnTo>
                    <a:pt x="33" y="121"/>
                  </a:lnTo>
                  <a:lnTo>
                    <a:pt x="33" y="121"/>
                  </a:lnTo>
                  <a:lnTo>
                    <a:pt x="31" y="121"/>
                  </a:lnTo>
                  <a:lnTo>
                    <a:pt x="31" y="121"/>
                  </a:lnTo>
                  <a:lnTo>
                    <a:pt x="31" y="121"/>
                  </a:lnTo>
                  <a:lnTo>
                    <a:pt x="31" y="121"/>
                  </a:lnTo>
                  <a:lnTo>
                    <a:pt x="28" y="121"/>
                  </a:lnTo>
                  <a:lnTo>
                    <a:pt x="28" y="121"/>
                  </a:lnTo>
                  <a:lnTo>
                    <a:pt x="28" y="121"/>
                  </a:lnTo>
                  <a:lnTo>
                    <a:pt x="26" y="121"/>
                  </a:lnTo>
                  <a:lnTo>
                    <a:pt x="26" y="121"/>
                  </a:lnTo>
                  <a:lnTo>
                    <a:pt x="23" y="121"/>
                  </a:lnTo>
                  <a:lnTo>
                    <a:pt x="21" y="121"/>
                  </a:lnTo>
                  <a:lnTo>
                    <a:pt x="21" y="121"/>
                  </a:lnTo>
                  <a:lnTo>
                    <a:pt x="19" y="123"/>
                  </a:lnTo>
                  <a:lnTo>
                    <a:pt x="19" y="123"/>
                  </a:lnTo>
                  <a:lnTo>
                    <a:pt x="19" y="123"/>
                  </a:lnTo>
                  <a:lnTo>
                    <a:pt x="19" y="123"/>
                  </a:lnTo>
                  <a:lnTo>
                    <a:pt x="19" y="126"/>
                  </a:lnTo>
                  <a:lnTo>
                    <a:pt x="19" y="126"/>
                  </a:lnTo>
                  <a:lnTo>
                    <a:pt x="19" y="126"/>
                  </a:lnTo>
                  <a:lnTo>
                    <a:pt x="19" y="130"/>
                  </a:lnTo>
                  <a:lnTo>
                    <a:pt x="19" y="130"/>
                  </a:lnTo>
                  <a:lnTo>
                    <a:pt x="19" y="133"/>
                  </a:lnTo>
                  <a:lnTo>
                    <a:pt x="19" y="133"/>
                  </a:lnTo>
                  <a:lnTo>
                    <a:pt x="19" y="133"/>
                  </a:lnTo>
                  <a:lnTo>
                    <a:pt x="19" y="133"/>
                  </a:lnTo>
                  <a:lnTo>
                    <a:pt x="23" y="138"/>
                  </a:lnTo>
                  <a:lnTo>
                    <a:pt x="28" y="138"/>
                  </a:lnTo>
                  <a:lnTo>
                    <a:pt x="28" y="138"/>
                  </a:lnTo>
                  <a:lnTo>
                    <a:pt x="31" y="138"/>
                  </a:lnTo>
                  <a:lnTo>
                    <a:pt x="33" y="138"/>
                  </a:lnTo>
                  <a:lnTo>
                    <a:pt x="33" y="138"/>
                  </a:lnTo>
                  <a:lnTo>
                    <a:pt x="31" y="138"/>
                  </a:lnTo>
                  <a:lnTo>
                    <a:pt x="31" y="140"/>
                  </a:lnTo>
                  <a:lnTo>
                    <a:pt x="31" y="140"/>
                  </a:lnTo>
                  <a:lnTo>
                    <a:pt x="31" y="142"/>
                  </a:lnTo>
                  <a:lnTo>
                    <a:pt x="31" y="142"/>
                  </a:lnTo>
                  <a:lnTo>
                    <a:pt x="33" y="142"/>
                  </a:lnTo>
                  <a:lnTo>
                    <a:pt x="33" y="145"/>
                  </a:lnTo>
                  <a:lnTo>
                    <a:pt x="33" y="145"/>
                  </a:lnTo>
                  <a:lnTo>
                    <a:pt x="33" y="145"/>
                  </a:lnTo>
                  <a:lnTo>
                    <a:pt x="35" y="147"/>
                  </a:lnTo>
                  <a:lnTo>
                    <a:pt x="33" y="147"/>
                  </a:lnTo>
                  <a:lnTo>
                    <a:pt x="33" y="145"/>
                  </a:lnTo>
                  <a:lnTo>
                    <a:pt x="33" y="145"/>
                  </a:lnTo>
                  <a:lnTo>
                    <a:pt x="31" y="145"/>
                  </a:lnTo>
                  <a:lnTo>
                    <a:pt x="28" y="145"/>
                  </a:lnTo>
                  <a:lnTo>
                    <a:pt x="28" y="145"/>
                  </a:lnTo>
                  <a:lnTo>
                    <a:pt x="28" y="147"/>
                  </a:lnTo>
                  <a:lnTo>
                    <a:pt x="28" y="147"/>
                  </a:lnTo>
                  <a:lnTo>
                    <a:pt x="28" y="149"/>
                  </a:lnTo>
                  <a:lnTo>
                    <a:pt x="26" y="154"/>
                  </a:lnTo>
                  <a:lnTo>
                    <a:pt x="26" y="156"/>
                  </a:lnTo>
                  <a:lnTo>
                    <a:pt x="26" y="156"/>
                  </a:lnTo>
                  <a:lnTo>
                    <a:pt x="26" y="156"/>
                  </a:lnTo>
                  <a:lnTo>
                    <a:pt x="26" y="159"/>
                  </a:lnTo>
                  <a:lnTo>
                    <a:pt x="26" y="159"/>
                  </a:lnTo>
                  <a:lnTo>
                    <a:pt x="26" y="159"/>
                  </a:lnTo>
                  <a:lnTo>
                    <a:pt x="26" y="159"/>
                  </a:lnTo>
                  <a:lnTo>
                    <a:pt x="26" y="159"/>
                  </a:lnTo>
                  <a:lnTo>
                    <a:pt x="26" y="159"/>
                  </a:lnTo>
                  <a:lnTo>
                    <a:pt x="26" y="161"/>
                  </a:lnTo>
                  <a:lnTo>
                    <a:pt x="26" y="164"/>
                  </a:lnTo>
                  <a:lnTo>
                    <a:pt x="23" y="164"/>
                  </a:lnTo>
                  <a:lnTo>
                    <a:pt x="23" y="164"/>
                  </a:lnTo>
                  <a:lnTo>
                    <a:pt x="23" y="166"/>
                  </a:lnTo>
                  <a:lnTo>
                    <a:pt x="23" y="166"/>
                  </a:lnTo>
                  <a:lnTo>
                    <a:pt x="23" y="166"/>
                  </a:lnTo>
                  <a:lnTo>
                    <a:pt x="23" y="166"/>
                  </a:lnTo>
                  <a:lnTo>
                    <a:pt x="23" y="166"/>
                  </a:lnTo>
                  <a:lnTo>
                    <a:pt x="21" y="168"/>
                  </a:lnTo>
                  <a:lnTo>
                    <a:pt x="21" y="168"/>
                  </a:lnTo>
                  <a:lnTo>
                    <a:pt x="21" y="168"/>
                  </a:lnTo>
                  <a:lnTo>
                    <a:pt x="21" y="168"/>
                  </a:lnTo>
                  <a:lnTo>
                    <a:pt x="21" y="171"/>
                  </a:lnTo>
                  <a:lnTo>
                    <a:pt x="19" y="171"/>
                  </a:lnTo>
                  <a:lnTo>
                    <a:pt x="19" y="171"/>
                  </a:lnTo>
                  <a:lnTo>
                    <a:pt x="16" y="168"/>
                  </a:lnTo>
                  <a:lnTo>
                    <a:pt x="14" y="168"/>
                  </a:lnTo>
                  <a:lnTo>
                    <a:pt x="12" y="168"/>
                  </a:lnTo>
                  <a:lnTo>
                    <a:pt x="12" y="168"/>
                  </a:lnTo>
                  <a:lnTo>
                    <a:pt x="9" y="168"/>
                  </a:lnTo>
                  <a:lnTo>
                    <a:pt x="9" y="168"/>
                  </a:lnTo>
                  <a:lnTo>
                    <a:pt x="7" y="171"/>
                  </a:lnTo>
                  <a:lnTo>
                    <a:pt x="9" y="173"/>
                  </a:lnTo>
                  <a:lnTo>
                    <a:pt x="9" y="173"/>
                  </a:lnTo>
                  <a:lnTo>
                    <a:pt x="12" y="178"/>
                  </a:lnTo>
                  <a:lnTo>
                    <a:pt x="12" y="183"/>
                  </a:lnTo>
                  <a:lnTo>
                    <a:pt x="12" y="185"/>
                  </a:lnTo>
                  <a:lnTo>
                    <a:pt x="12" y="185"/>
                  </a:lnTo>
                  <a:lnTo>
                    <a:pt x="12" y="185"/>
                  </a:lnTo>
                  <a:lnTo>
                    <a:pt x="14" y="187"/>
                  </a:lnTo>
                  <a:lnTo>
                    <a:pt x="14" y="187"/>
                  </a:lnTo>
                  <a:lnTo>
                    <a:pt x="14" y="190"/>
                  </a:lnTo>
                  <a:lnTo>
                    <a:pt x="14" y="190"/>
                  </a:lnTo>
                  <a:lnTo>
                    <a:pt x="14" y="190"/>
                  </a:lnTo>
                  <a:lnTo>
                    <a:pt x="14" y="190"/>
                  </a:lnTo>
                  <a:lnTo>
                    <a:pt x="14" y="190"/>
                  </a:lnTo>
                  <a:lnTo>
                    <a:pt x="14" y="192"/>
                  </a:lnTo>
                  <a:lnTo>
                    <a:pt x="14" y="192"/>
                  </a:lnTo>
                  <a:lnTo>
                    <a:pt x="16" y="192"/>
                  </a:lnTo>
                  <a:lnTo>
                    <a:pt x="16" y="192"/>
                  </a:lnTo>
                  <a:lnTo>
                    <a:pt x="16" y="194"/>
                  </a:lnTo>
                  <a:lnTo>
                    <a:pt x="16" y="194"/>
                  </a:lnTo>
                  <a:lnTo>
                    <a:pt x="16" y="199"/>
                  </a:lnTo>
                  <a:lnTo>
                    <a:pt x="16" y="201"/>
                  </a:lnTo>
                  <a:lnTo>
                    <a:pt x="16" y="201"/>
                  </a:lnTo>
                  <a:lnTo>
                    <a:pt x="16" y="201"/>
                  </a:lnTo>
                  <a:lnTo>
                    <a:pt x="14" y="204"/>
                  </a:lnTo>
                  <a:lnTo>
                    <a:pt x="14" y="204"/>
                  </a:lnTo>
                  <a:lnTo>
                    <a:pt x="14" y="204"/>
                  </a:lnTo>
                  <a:lnTo>
                    <a:pt x="14" y="206"/>
                  </a:lnTo>
                  <a:lnTo>
                    <a:pt x="14" y="206"/>
                  </a:lnTo>
                  <a:lnTo>
                    <a:pt x="14" y="206"/>
                  </a:lnTo>
                  <a:lnTo>
                    <a:pt x="14" y="209"/>
                  </a:lnTo>
                  <a:lnTo>
                    <a:pt x="16" y="209"/>
                  </a:lnTo>
                  <a:lnTo>
                    <a:pt x="16" y="209"/>
                  </a:lnTo>
                  <a:lnTo>
                    <a:pt x="16" y="209"/>
                  </a:lnTo>
                  <a:lnTo>
                    <a:pt x="14" y="211"/>
                  </a:lnTo>
                  <a:lnTo>
                    <a:pt x="14" y="213"/>
                  </a:lnTo>
                  <a:lnTo>
                    <a:pt x="14" y="213"/>
                  </a:lnTo>
                  <a:lnTo>
                    <a:pt x="9" y="218"/>
                  </a:lnTo>
                  <a:lnTo>
                    <a:pt x="7" y="220"/>
                  </a:lnTo>
                  <a:lnTo>
                    <a:pt x="5" y="223"/>
                  </a:lnTo>
                  <a:lnTo>
                    <a:pt x="2" y="225"/>
                  </a:lnTo>
                  <a:lnTo>
                    <a:pt x="2" y="225"/>
                  </a:lnTo>
                  <a:lnTo>
                    <a:pt x="2" y="225"/>
                  </a:lnTo>
                  <a:lnTo>
                    <a:pt x="2" y="225"/>
                  </a:lnTo>
                  <a:lnTo>
                    <a:pt x="2" y="225"/>
                  </a:lnTo>
                  <a:lnTo>
                    <a:pt x="2" y="225"/>
                  </a:lnTo>
                  <a:lnTo>
                    <a:pt x="2" y="225"/>
                  </a:lnTo>
                  <a:lnTo>
                    <a:pt x="2" y="225"/>
                  </a:lnTo>
                  <a:lnTo>
                    <a:pt x="0" y="225"/>
                  </a:lnTo>
                  <a:lnTo>
                    <a:pt x="0" y="225"/>
                  </a:lnTo>
                  <a:lnTo>
                    <a:pt x="0" y="227"/>
                  </a:lnTo>
                  <a:lnTo>
                    <a:pt x="0" y="227"/>
                  </a:lnTo>
                  <a:lnTo>
                    <a:pt x="0" y="227"/>
                  </a:lnTo>
                  <a:lnTo>
                    <a:pt x="2" y="227"/>
                  </a:lnTo>
                  <a:lnTo>
                    <a:pt x="2" y="227"/>
                  </a:lnTo>
                  <a:lnTo>
                    <a:pt x="2" y="227"/>
                  </a:lnTo>
                  <a:lnTo>
                    <a:pt x="5" y="230"/>
                  </a:lnTo>
                  <a:lnTo>
                    <a:pt x="5" y="232"/>
                  </a:lnTo>
                  <a:lnTo>
                    <a:pt x="7" y="230"/>
                  </a:lnTo>
                  <a:lnTo>
                    <a:pt x="7" y="230"/>
                  </a:lnTo>
                  <a:lnTo>
                    <a:pt x="7" y="227"/>
                  </a:lnTo>
                  <a:lnTo>
                    <a:pt x="7" y="227"/>
                  </a:lnTo>
                  <a:lnTo>
                    <a:pt x="7" y="227"/>
                  </a:lnTo>
                  <a:lnTo>
                    <a:pt x="9" y="230"/>
                  </a:lnTo>
                  <a:lnTo>
                    <a:pt x="9" y="230"/>
                  </a:lnTo>
                  <a:lnTo>
                    <a:pt x="12" y="230"/>
                  </a:lnTo>
                  <a:lnTo>
                    <a:pt x="9" y="232"/>
                  </a:lnTo>
                  <a:lnTo>
                    <a:pt x="9" y="232"/>
                  </a:lnTo>
                  <a:lnTo>
                    <a:pt x="9" y="232"/>
                  </a:lnTo>
                  <a:lnTo>
                    <a:pt x="9" y="232"/>
                  </a:lnTo>
                  <a:lnTo>
                    <a:pt x="9" y="235"/>
                  </a:lnTo>
                  <a:lnTo>
                    <a:pt x="9" y="235"/>
                  </a:lnTo>
                  <a:lnTo>
                    <a:pt x="9" y="235"/>
                  </a:lnTo>
                  <a:lnTo>
                    <a:pt x="9" y="235"/>
                  </a:lnTo>
                  <a:lnTo>
                    <a:pt x="9" y="235"/>
                  </a:lnTo>
                  <a:lnTo>
                    <a:pt x="9" y="237"/>
                  </a:lnTo>
                  <a:lnTo>
                    <a:pt x="12" y="235"/>
                  </a:lnTo>
                  <a:lnTo>
                    <a:pt x="12" y="235"/>
                  </a:lnTo>
                  <a:lnTo>
                    <a:pt x="12" y="235"/>
                  </a:lnTo>
                  <a:lnTo>
                    <a:pt x="12" y="235"/>
                  </a:lnTo>
                  <a:lnTo>
                    <a:pt x="14" y="235"/>
                  </a:lnTo>
                  <a:lnTo>
                    <a:pt x="14" y="235"/>
                  </a:lnTo>
                  <a:lnTo>
                    <a:pt x="14" y="235"/>
                  </a:lnTo>
                  <a:lnTo>
                    <a:pt x="14" y="237"/>
                  </a:lnTo>
                  <a:lnTo>
                    <a:pt x="14" y="237"/>
                  </a:lnTo>
                  <a:lnTo>
                    <a:pt x="16" y="237"/>
                  </a:lnTo>
                  <a:lnTo>
                    <a:pt x="16" y="235"/>
                  </a:lnTo>
                  <a:lnTo>
                    <a:pt x="16" y="237"/>
                  </a:lnTo>
                  <a:lnTo>
                    <a:pt x="16" y="237"/>
                  </a:lnTo>
                  <a:lnTo>
                    <a:pt x="16" y="237"/>
                  </a:lnTo>
                  <a:lnTo>
                    <a:pt x="16" y="237"/>
                  </a:lnTo>
                  <a:lnTo>
                    <a:pt x="16" y="237"/>
                  </a:lnTo>
                  <a:lnTo>
                    <a:pt x="16" y="237"/>
                  </a:lnTo>
                  <a:lnTo>
                    <a:pt x="21" y="239"/>
                  </a:lnTo>
                  <a:lnTo>
                    <a:pt x="21" y="239"/>
                  </a:lnTo>
                  <a:lnTo>
                    <a:pt x="21" y="239"/>
                  </a:lnTo>
                  <a:lnTo>
                    <a:pt x="23" y="239"/>
                  </a:lnTo>
                  <a:lnTo>
                    <a:pt x="23" y="239"/>
                  </a:lnTo>
                  <a:lnTo>
                    <a:pt x="23" y="239"/>
                  </a:lnTo>
                  <a:lnTo>
                    <a:pt x="23" y="239"/>
                  </a:lnTo>
                  <a:lnTo>
                    <a:pt x="26" y="239"/>
                  </a:lnTo>
                  <a:lnTo>
                    <a:pt x="26" y="239"/>
                  </a:lnTo>
                  <a:lnTo>
                    <a:pt x="28" y="237"/>
                  </a:lnTo>
                  <a:lnTo>
                    <a:pt x="31" y="237"/>
                  </a:lnTo>
                  <a:lnTo>
                    <a:pt x="31" y="239"/>
                  </a:lnTo>
                  <a:lnTo>
                    <a:pt x="33" y="239"/>
                  </a:lnTo>
                  <a:lnTo>
                    <a:pt x="35" y="239"/>
                  </a:lnTo>
                  <a:lnTo>
                    <a:pt x="35" y="239"/>
                  </a:lnTo>
                  <a:lnTo>
                    <a:pt x="35" y="239"/>
                  </a:lnTo>
                  <a:lnTo>
                    <a:pt x="35" y="239"/>
                  </a:lnTo>
                  <a:lnTo>
                    <a:pt x="38" y="239"/>
                  </a:lnTo>
                  <a:lnTo>
                    <a:pt x="38" y="239"/>
                  </a:lnTo>
                  <a:lnTo>
                    <a:pt x="38" y="239"/>
                  </a:lnTo>
                  <a:lnTo>
                    <a:pt x="38" y="242"/>
                  </a:lnTo>
                  <a:lnTo>
                    <a:pt x="40" y="242"/>
                  </a:lnTo>
                  <a:lnTo>
                    <a:pt x="40" y="244"/>
                  </a:lnTo>
                  <a:lnTo>
                    <a:pt x="40" y="244"/>
                  </a:lnTo>
                  <a:lnTo>
                    <a:pt x="40" y="246"/>
                  </a:lnTo>
                  <a:lnTo>
                    <a:pt x="40" y="246"/>
                  </a:lnTo>
                  <a:lnTo>
                    <a:pt x="40" y="249"/>
                  </a:lnTo>
                  <a:lnTo>
                    <a:pt x="40" y="249"/>
                  </a:lnTo>
                  <a:lnTo>
                    <a:pt x="40" y="251"/>
                  </a:lnTo>
                  <a:lnTo>
                    <a:pt x="40" y="251"/>
                  </a:lnTo>
                  <a:lnTo>
                    <a:pt x="40" y="251"/>
                  </a:lnTo>
                  <a:lnTo>
                    <a:pt x="42" y="249"/>
                  </a:lnTo>
                  <a:lnTo>
                    <a:pt x="42" y="249"/>
                  </a:lnTo>
                  <a:lnTo>
                    <a:pt x="42" y="251"/>
                  </a:lnTo>
                  <a:lnTo>
                    <a:pt x="42" y="251"/>
                  </a:lnTo>
                  <a:lnTo>
                    <a:pt x="42" y="251"/>
                  </a:lnTo>
                  <a:lnTo>
                    <a:pt x="42" y="251"/>
                  </a:lnTo>
                  <a:lnTo>
                    <a:pt x="42" y="251"/>
                  </a:lnTo>
                  <a:lnTo>
                    <a:pt x="42" y="254"/>
                  </a:lnTo>
                  <a:lnTo>
                    <a:pt x="42" y="254"/>
                  </a:lnTo>
                  <a:lnTo>
                    <a:pt x="42" y="254"/>
                  </a:lnTo>
                  <a:lnTo>
                    <a:pt x="42" y="254"/>
                  </a:lnTo>
                  <a:lnTo>
                    <a:pt x="42" y="254"/>
                  </a:lnTo>
                  <a:lnTo>
                    <a:pt x="42" y="256"/>
                  </a:lnTo>
                  <a:lnTo>
                    <a:pt x="42" y="256"/>
                  </a:lnTo>
                  <a:lnTo>
                    <a:pt x="42" y="256"/>
                  </a:lnTo>
                  <a:lnTo>
                    <a:pt x="45" y="258"/>
                  </a:lnTo>
                  <a:lnTo>
                    <a:pt x="47" y="258"/>
                  </a:lnTo>
                  <a:lnTo>
                    <a:pt x="47" y="258"/>
                  </a:lnTo>
                  <a:lnTo>
                    <a:pt x="47" y="258"/>
                  </a:lnTo>
                  <a:lnTo>
                    <a:pt x="50" y="258"/>
                  </a:lnTo>
                  <a:lnTo>
                    <a:pt x="50" y="258"/>
                  </a:lnTo>
                  <a:lnTo>
                    <a:pt x="50" y="258"/>
                  </a:lnTo>
                  <a:lnTo>
                    <a:pt x="50" y="258"/>
                  </a:lnTo>
                  <a:lnTo>
                    <a:pt x="52" y="258"/>
                  </a:lnTo>
                  <a:lnTo>
                    <a:pt x="52" y="258"/>
                  </a:lnTo>
                  <a:lnTo>
                    <a:pt x="52" y="258"/>
                  </a:lnTo>
                  <a:lnTo>
                    <a:pt x="54" y="261"/>
                  </a:lnTo>
                  <a:lnTo>
                    <a:pt x="54" y="261"/>
                  </a:lnTo>
                  <a:lnTo>
                    <a:pt x="54" y="261"/>
                  </a:lnTo>
                  <a:lnTo>
                    <a:pt x="54" y="261"/>
                  </a:lnTo>
                  <a:lnTo>
                    <a:pt x="54" y="261"/>
                  </a:lnTo>
                  <a:lnTo>
                    <a:pt x="54" y="261"/>
                  </a:lnTo>
                  <a:lnTo>
                    <a:pt x="54" y="263"/>
                  </a:lnTo>
                  <a:lnTo>
                    <a:pt x="57" y="263"/>
                  </a:lnTo>
                  <a:lnTo>
                    <a:pt x="57" y="263"/>
                  </a:lnTo>
                  <a:lnTo>
                    <a:pt x="57" y="263"/>
                  </a:lnTo>
                  <a:lnTo>
                    <a:pt x="57" y="261"/>
                  </a:lnTo>
                  <a:lnTo>
                    <a:pt x="57" y="263"/>
                  </a:lnTo>
                  <a:lnTo>
                    <a:pt x="59" y="263"/>
                  </a:lnTo>
                  <a:lnTo>
                    <a:pt x="59" y="263"/>
                  </a:lnTo>
                  <a:lnTo>
                    <a:pt x="59" y="263"/>
                  </a:lnTo>
                  <a:lnTo>
                    <a:pt x="59" y="265"/>
                  </a:lnTo>
                  <a:lnTo>
                    <a:pt x="59" y="263"/>
                  </a:lnTo>
                  <a:lnTo>
                    <a:pt x="59" y="263"/>
                  </a:lnTo>
                  <a:lnTo>
                    <a:pt x="59" y="261"/>
                  </a:lnTo>
                  <a:lnTo>
                    <a:pt x="61" y="263"/>
                  </a:lnTo>
                  <a:lnTo>
                    <a:pt x="61" y="265"/>
                  </a:lnTo>
                  <a:lnTo>
                    <a:pt x="61" y="265"/>
                  </a:lnTo>
                  <a:lnTo>
                    <a:pt x="61" y="268"/>
                  </a:lnTo>
                  <a:lnTo>
                    <a:pt x="64" y="272"/>
                  </a:lnTo>
                  <a:lnTo>
                    <a:pt x="64" y="275"/>
                  </a:lnTo>
                  <a:lnTo>
                    <a:pt x="64" y="277"/>
                  </a:lnTo>
                  <a:lnTo>
                    <a:pt x="66" y="277"/>
                  </a:lnTo>
                  <a:lnTo>
                    <a:pt x="64" y="277"/>
                  </a:lnTo>
                  <a:lnTo>
                    <a:pt x="64" y="277"/>
                  </a:lnTo>
                  <a:lnTo>
                    <a:pt x="64" y="280"/>
                  </a:lnTo>
                  <a:lnTo>
                    <a:pt x="64" y="280"/>
                  </a:lnTo>
                  <a:lnTo>
                    <a:pt x="64" y="280"/>
                  </a:lnTo>
                  <a:lnTo>
                    <a:pt x="64" y="280"/>
                  </a:lnTo>
                  <a:lnTo>
                    <a:pt x="64" y="280"/>
                  </a:lnTo>
                  <a:lnTo>
                    <a:pt x="64" y="280"/>
                  </a:lnTo>
                  <a:lnTo>
                    <a:pt x="64" y="280"/>
                  </a:lnTo>
                  <a:lnTo>
                    <a:pt x="64" y="282"/>
                  </a:lnTo>
                  <a:lnTo>
                    <a:pt x="64" y="282"/>
                  </a:lnTo>
                  <a:lnTo>
                    <a:pt x="64" y="284"/>
                  </a:lnTo>
                  <a:lnTo>
                    <a:pt x="61" y="284"/>
                  </a:lnTo>
                  <a:lnTo>
                    <a:pt x="61" y="284"/>
                  </a:lnTo>
                  <a:lnTo>
                    <a:pt x="61" y="284"/>
                  </a:lnTo>
                  <a:lnTo>
                    <a:pt x="61" y="287"/>
                  </a:lnTo>
                  <a:lnTo>
                    <a:pt x="61" y="287"/>
                  </a:lnTo>
                  <a:lnTo>
                    <a:pt x="64" y="287"/>
                  </a:lnTo>
                  <a:lnTo>
                    <a:pt x="64" y="289"/>
                  </a:lnTo>
                  <a:lnTo>
                    <a:pt x="64" y="289"/>
                  </a:lnTo>
                  <a:lnTo>
                    <a:pt x="64" y="289"/>
                  </a:lnTo>
                  <a:lnTo>
                    <a:pt x="64" y="289"/>
                  </a:lnTo>
                  <a:lnTo>
                    <a:pt x="64" y="289"/>
                  </a:lnTo>
                  <a:lnTo>
                    <a:pt x="64" y="291"/>
                  </a:lnTo>
                  <a:lnTo>
                    <a:pt x="64" y="291"/>
                  </a:lnTo>
                  <a:lnTo>
                    <a:pt x="64" y="291"/>
                  </a:lnTo>
                  <a:lnTo>
                    <a:pt x="64" y="291"/>
                  </a:lnTo>
                  <a:lnTo>
                    <a:pt x="64" y="294"/>
                  </a:lnTo>
                  <a:lnTo>
                    <a:pt x="64" y="294"/>
                  </a:lnTo>
                  <a:lnTo>
                    <a:pt x="64" y="294"/>
                  </a:lnTo>
                  <a:lnTo>
                    <a:pt x="64" y="294"/>
                  </a:lnTo>
                  <a:lnTo>
                    <a:pt x="64" y="294"/>
                  </a:lnTo>
                  <a:lnTo>
                    <a:pt x="61" y="294"/>
                  </a:lnTo>
                  <a:lnTo>
                    <a:pt x="61" y="294"/>
                  </a:lnTo>
                  <a:lnTo>
                    <a:pt x="64" y="291"/>
                  </a:lnTo>
                  <a:lnTo>
                    <a:pt x="64" y="291"/>
                  </a:lnTo>
                  <a:lnTo>
                    <a:pt x="61" y="291"/>
                  </a:lnTo>
                  <a:lnTo>
                    <a:pt x="61" y="291"/>
                  </a:lnTo>
                  <a:lnTo>
                    <a:pt x="61" y="294"/>
                  </a:lnTo>
                  <a:lnTo>
                    <a:pt x="61" y="294"/>
                  </a:lnTo>
                  <a:lnTo>
                    <a:pt x="59" y="294"/>
                  </a:lnTo>
                  <a:lnTo>
                    <a:pt x="59" y="296"/>
                  </a:lnTo>
                  <a:lnTo>
                    <a:pt x="59" y="298"/>
                  </a:lnTo>
                  <a:lnTo>
                    <a:pt x="59" y="298"/>
                  </a:lnTo>
                  <a:lnTo>
                    <a:pt x="59" y="301"/>
                  </a:lnTo>
                  <a:lnTo>
                    <a:pt x="59" y="303"/>
                  </a:lnTo>
                  <a:lnTo>
                    <a:pt x="57" y="303"/>
                  </a:lnTo>
                  <a:lnTo>
                    <a:pt x="57" y="303"/>
                  </a:lnTo>
                  <a:lnTo>
                    <a:pt x="57" y="303"/>
                  </a:lnTo>
                  <a:lnTo>
                    <a:pt x="54" y="303"/>
                  </a:lnTo>
                  <a:lnTo>
                    <a:pt x="54" y="306"/>
                  </a:lnTo>
                  <a:lnTo>
                    <a:pt x="54" y="308"/>
                  </a:lnTo>
                  <a:lnTo>
                    <a:pt x="54" y="308"/>
                  </a:lnTo>
                  <a:lnTo>
                    <a:pt x="54" y="308"/>
                  </a:lnTo>
                  <a:lnTo>
                    <a:pt x="57" y="310"/>
                  </a:lnTo>
                  <a:lnTo>
                    <a:pt x="57" y="310"/>
                  </a:lnTo>
                  <a:lnTo>
                    <a:pt x="57" y="310"/>
                  </a:lnTo>
                  <a:lnTo>
                    <a:pt x="57" y="313"/>
                  </a:lnTo>
                  <a:lnTo>
                    <a:pt x="57" y="313"/>
                  </a:lnTo>
                  <a:lnTo>
                    <a:pt x="57" y="313"/>
                  </a:lnTo>
                  <a:lnTo>
                    <a:pt x="54" y="313"/>
                  </a:lnTo>
                  <a:lnTo>
                    <a:pt x="54" y="313"/>
                  </a:lnTo>
                  <a:lnTo>
                    <a:pt x="54" y="313"/>
                  </a:lnTo>
                  <a:lnTo>
                    <a:pt x="54" y="315"/>
                  </a:lnTo>
                  <a:lnTo>
                    <a:pt x="54" y="315"/>
                  </a:lnTo>
                  <a:lnTo>
                    <a:pt x="54" y="317"/>
                  </a:lnTo>
                  <a:lnTo>
                    <a:pt x="54" y="317"/>
                  </a:lnTo>
                  <a:lnTo>
                    <a:pt x="54" y="317"/>
                  </a:lnTo>
                  <a:lnTo>
                    <a:pt x="54" y="317"/>
                  </a:lnTo>
                  <a:lnTo>
                    <a:pt x="54" y="317"/>
                  </a:lnTo>
                  <a:lnTo>
                    <a:pt x="54" y="320"/>
                  </a:lnTo>
                  <a:lnTo>
                    <a:pt x="54" y="320"/>
                  </a:lnTo>
                  <a:lnTo>
                    <a:pt x="54" y="320"/>
                  </a:lnTo>
                  <a:lnTo>
                    <a:pt x="54" y="322"/>
                  </a:lnTo>
                  <a:lnTo>
                    <a:pt x="54" y="334"/>
                  </a:lnTo>
                  <a:lnTo>
                    <a:pt x="54" y="334"/>
                  </a:lnTo>
                  <a:lnTo>
                    <a:pt x="54" y="334"/>
                  </a:lnTo>
                  <a:lnTo>
                    <a:pt x="54" y="336"/>
                  </a:lnTo>
                  <a:lnTo>
                    <a:pt x="54" y="336"/>
                  </a:lnTo>
                  <a:lnTo>
                    <a:pt x="54" y="339"/>
                  </a:lnTo>
                  <a:lnTo>
                    <a:pt x="57" y="339"/>
                  </a:lnTo>
                  <a:lnTo>
                    <a:pt x="54" y="339"/>
                  </a:lnTo>
                  <a:lnTo>
                    <a:pt x="54" y="339"/>
                  </a:lnTo>
                  <a:lnTo>
                    <a:pt x="54" y="341"/>
                  </a:lnTo>
                  <a:lnTo>
                    <a:pt x="54" y="341"/>
                  </a:lnTo>
                  <a:lnTo>
                    <a:pt x="57" y="341"/>
                  </a:lnTo>
                  <a:lnTo>
                    <a:pt x="57" y="341"/>
                  </a:lnTo>
                  <a:lnTo>
                    <a:pt x="57" y="341"/>
                  </a:lnTo>
                  <a:lnTo>
                    <a:pt x="59" y="343"/>
                  </a:lnTo>
                  <a:lnTo>
                    <a:pt x="61" y="343"/>
                  </a:lnTo>
                  <a:lnTo>
                    <a:pt x="61" y="341"/>
                  </a:lnTo>
                  <a:lnTo>
                    <a:pt x="66" y="339"/>
                  </a:lnTo>
                  <a:lnTo>
                    <a:pt x="68" y="336"/>
                  </a:lnTo>
                  <a:lnTo>
                    <a:pt x="71" y="336"/>
                  </a:lnTo>
                  <a:lnTo>
                    <a:pt x="71" y="336"/>
                  </a:lnTo>
                  <a:lnTo>
                    <a:pt x="71" y="336"/>
                  </a:lnTo>
                  <a:lnTo>
                    <a:pt x="73" y="336"/>
                  </a:lnTo>
                  <a:lnTo>
                    <a:pt x="73" y="334"/>
                  </a:lnTo>
                  <a:lnTo>
                    <a:pt x="73" y="334"/>
                  </a:lnTo>
                  <a:lnTo>
                    <a:pt x="76" y="334"/>
                  </a:lnTo>
                  <a:lnTo>
                    <a:pt x="80" y="332"/>
                  </a:lnTo>
                  <a:lnTo>
                    <a:pt x="83" y="332"/>
                  </a:lnTo>
                  <a:lnTo>
                    <a:pt x="85" y="329"/>
                  </a:lnTo>
                  <a:lnTo>
                    <a:pt x="90" y="327"/>
                  </a:lnTo>
                  <a:lnTo>
                    <a:pt x="90" y="327"/>
                  </a:lnTo>
                  <a:lnTo>
                    <a:pt x="90" y="325"/>
                  </a:lnTo>
                  <a:lnTo>
                    <a:pt x="92" y="325"/>
                  </a:lnTo>
                  <a:lnTo>
                    <a:pt x="94" y="325"/>
                  </a:lnTo>
                  <a:lnTo>
                    <a:pt x="99" y="325"/>
                  </a:lnTo>
                  <a:lnTo>
                    <a:pt x="106" y="322"/>
                  </a:lnTo>
                  <a:lnTo>
                    <a:pt x="106" y="322"/>
                  </a:lnTo>
                  <a:lnTo>
                    <a:pt x="109" y="320"/>
                  </a:lnTo>
                  <a:lnTo>
                    <a:pt x="109" y="320"/>
                  </a:lnTo>
                  <a:lnTo>
                    <a:pt x="111" y="320"/>
                  </a:lnTo>
                  <a:lnTo>
                    <a:pt x="116" y="317"/>
                  </a:lnTo>
                  <a:lnTo>
                    <a:pt x="116" y="317"/>
                  </a:lnTo>
                  <a:lnTo>
                    <a:pt x="116" y="317"/>
                  </a:lnTo>
                  <a:lnTo>
                    <a:pt x="118" y="317"/>
                  </a:lnTo>
                  <a:lnTo>
                    <a:pt x="132" y="313"/>
                  </a:lnTo>
                  <a:lnTo>
                    <a:pt x="137" y="310"/>
                  </a:lnTo>
                  <a:lnTo>
                    <a:pt x="139" y="308"/>
                  </a:lnTo>
                  <a:lnTo>
                    <a:pt x="139" y="308"/>
                  </a:lnTo>
                  <a:lnTo>
                    <a:pt x="139" y="308"/>
                  </a:lnTo>
                  <a:lnTo>
                    <a:pt x="142" y="308"/>
                  </a:lnTo>
                  <a:lnTo>
                    <a:pt x="147" y="306"/>
                  </a:lnTo>
                  <a:lnTo>
                    <a:pt x="147" y="306"/>
                  </a:lnTo>
                  <a:lnTo>
                    <a:pt x="158" y="303"/>
                  </a:lnTo>
                  <a:lnTo>
                    <a:pt x="163" y="303"/>
                  </a:lnTo>
                  <a:lnTo>
                    <a:pt x="163" y="303"/>
                  </a:lnTo>
                  <a:lnTo>
                    <a:pt x="161" y="303"/>
                  </a:lnTo>
                  <a:lnTo>
                    <a:pt x="163" y="301"/>
                  </a:lnTo>
                  <a:lnTo>
                    <a:pt x="165" y="303"/>
                  </a:lnTo>
                  <a:lnTo>
                    <a:pt x="165" y="303"/>
                  </a:lnTo>
                  <a:lnTo>
                    <a:pt x="177" y="301"/>
                  </a:lnTo>
                  <a:lnTo>
                    <a:pt x="180" y="301"/>
                  </a:lnTo>
                  <a:lnTo>
                    <a:pt x="191" y="301"/>
                  </a:lnTo>
                  <a:lnTo>
                    <a:pt x="191" y="301"/>
                  </a:lnTo>
                  <a:lnTo>
                    <a:pt x="191" y="298"/>
                  </a:lnTo>
                  <a:lnTo>
                    <a:pt x="191" y="298"/>
                  </a:lnTo>
                  <a:lnTo>
                    <a:pt x="191" y="298"/>
                  </a:lnTo>
                  <a:lnTo>
                    <a:pt x="189" y="298"/>
                  </a:lnTo>
                  <a:lnTo>
                    <a:pt x="189" y="298"/>
                  </a:lnTo>
                  <a:lnTo>
                    <a:pt x="187" y="298"/>
                  </a:lnTo>
                  <a:lnTo>
                    <a:pt x="187" y="298"/>
                  </a:lnTo>
                  <a:lnTo>
                    <a:pt x="182" y="296"/>
                  </a:lnTo>
                  <a:lnTo>
                    <a:pt x="182" y="296"/>
                  </a:lnTo>
                  <a:lnTo>
                    <a:pt x="180" y="296"/>
                  </a:lnTo>
                  <a:lnTo>
                    <a:pt x="180" y="296"/>
                  </a:lnTo>
                  <a:lnTo>
                    <a:pt x="182" y="296"/>
                  </a:lnTo>
                  <a:lnTo>
                    <a:pt x="182" y="298"/>
                  </a:lnTo>
                  <a:lnTo>
                    <a:pt x="182" y="298"/>
                  </a:lnTo>
                  <a:lnTo>
                    <a:pt x="182" y="298"/>
                  </a:lnTo>
                  <a:lnTo>
                    <a:pt x="182" y="298"/>
                  </a:lnTo>
                  <a:lnTo>
                    <a:pt x="182" y="298"/>
                  </a:lnTo>
                  <a:lnTo>
                    <a:pt x="182" y="298"/>
                  </a:lnTo>
                  <a:lnTo>
                    <a:pt x="180" y="298"/>
                  </a:lnTo>
                  <a:lnTo>
                    <a:pt x="180" y="298"/>
                  </a:lnTo>
                  <a:lnTo>
                    <a:pt x="180" y="298"/>
                  </a:lnTo>
                  <a:lnTo>
                    <a:pt x="177" y="298"/>
                  </a:lnTo>
                  <a:lnTo>
                    <a:pt x="177" y="298"/>
                  </a:lnTo>
                  <a:lnTo>
                    <a:pt x="177" y="298"/>
                  </a:lnTo>
                  <a:lnTo>
                    <a:pt x="177" y="298"/>
                  </a:lnTo>
                  <a:lnTo>
                    <a:pt x="177" y="298"/>
                  </a:lnTo>
                  <a:lnTo>
                    <a:pt x="175" y="298"/>
                  </a:lnTo>
                  <a:lnTo>
                    <a:pt x="175" y="298"/>
                  </a:lnTo>
                  <a:lnTo>
                    <a:pt x="175" y="298"/>
                  </a:lnTo>
                  <a:lnTo>
                    <a:pt x="175" y="298"/>
                  </a:lnTo>
                  <a:lnTo>
                    <a:pt x="175" y="301"/>
                  </a:lnTo>
                  <a:lnTo>
                    <a:pt x="175" y="301"/>
                  </a:lnTo>
                  <a:lnTo>
                    <a:pt x="177" y="301"/>
                  </a:lnTo>
                  <a:lnTo>
                    <a:pt x="177" y="301"/>
                  </a:lnTo>
                  <a:lnTo>
                    <a:pt x="177" y="301"/>
                  </a:lnTo>
                  <a:lnTo>
                    <a:pt x="175" y="301"/>
                  </a:lnTo>
                  <a:lnTo>
                    <a:pt x="173" y="301"/>
                  </a:lnTo>
                  <a:lnTo>
                    <a:pt x="170" y="301"/>
                  </a:lnTo>
                  <a:lnTo>
                    <a:pt x="170" y="298"/>
                  </a:lnTo>
                  <a:lnTo>
                    <a:pt x="170" y="298"/>
                  </a:lnTo>
                  <a:lnTo>
                    <a:pt x="170" y="298"/>
                  </a:lnTo>
                  <a:lnTo>
                    <a:pt x="170" y="298"/>
                  </a:lnTo>
                  <a:lnTo>
                    <a:pt x="173" y="298"/>
                  </a:lnTo>
                  <a:lnTo>
                    <a:pt x="173" y="301"/>
                  </a:lnTo>
                  <a:lnTo>
                    <a:pt x="175" y="301"/>
                  </a:lnTo>
                  <a:lnTo>
                    <a:pt x="175" y="298"/>
                  </a:lnTo>
                  <a:lnTo>
                    <a:pt x="175" y="298"/>
                  </a:lnTo>
                  <a:lnTo>
                    <a:pt x="175" y="298"/>
                  </a:lnTo>
                  <a:lnTo>
                    <a:pt x="177" y="298"/>
                  </a:lnTo>
                  <a:lnTo>
                    <a:pt x="177" y="298"/>
                  </a:lnTo>
                  <a:lnTo>
                    <a:pt x="177" y="296"/>
                  </a:lnTo>
                  <a:lnTo>
                    <a:pt x="175" y="296"/>
                  </a:lnTo>
                  <a:lnTo>
                    <a:pt x="175" y="296"/>
                  </a:lnTo>
                  <a:lnTo>
                    <a:pt x="175" y="298"/>
                  </a:lnTo>
                  <a:lnTo>
                    <a:pt x="175" y="298"/>
                  </a:lnTo>
                  <a:lnTo>
                    <a:pt x="175" y="296"/>
                  </a:lnTo>
                  <a:lnTo>
                    <a:pt x="175" y="296"/>
                  </a:lnTo>
                  <a:lnTo>
                    <a:pt x="175" y="296"/>
                  </a:lnTo>
                  <a:lnTo>
                    <a:pt x="175" y="296"/>
                  </a:lnTo>
                  <a:lnTo>
                    <a:pt x="175" y="296"/>
                  </a:lnTo>
                  <a:lnTo>
                    <a:pt x="175" y="296"/>
                  </a:lnTo>
                  <a:lnTo>
                    <a:pt x="175" y="296"/>
                  </a:lnTo>
                  <a:lnTo>
                    <a:pt x="175" y="296"/>
                  </a:lnTo>
                  <a:lnTo>
                    <a:pt x="175" y="296"/>
                  </a:lnTo>
                  <a:lnTo>
                    <a:pt x="175" y="296"/>
                  </a:lnTo>
                  <a:lnTo>
                    <a:pt x="175" y="296"/>
                  </a:lnTo>
                  <a:lnTo>
                    <a:pt x="177" y="296"/>
                  </a:lnTo>
                  <a:lnTo>
                    <a:pt x="177" y="296"/>
                  </a:lnTo>
                  <a:lnTo>
                    <a:pt x="177" y="296"/>
                  </a:lnTo>
                  <a:lnTo>
                    <a:pt x="180" y="296"/>
                  </a:lnTo>
                  <a:lnTo>
                    <a:pt x="180" y="296"/>
                  </a:lnTo>
                  <a:lnTo>
                    <a:pt x="180" y="296"/>
                  </a:lnTo>
                  <a:lnTo>
                    <a:pt x="180" y="296"/>
                  </a:lnTo>
                  <a:lnTo>
                    <a:pt x="180" y="296"/>
                  </a:lnTo>
                  <a:lnTo>
                    <a:pt x="180" y="296"/>
                  </a:lnTo>
                  <a:lnTo>
                    <a:pt x="180" y="296"/>
                  </a:lnTo>
                  <a:lnTo>
                    <a:pt x="182" y="296"/>
                  </a:lnTo>
                  <a:lnTo>
                    <a:pt x="184" y="296"/>
                  </a:lnTo>
                  <a:lnTo>
                    <a:pt x="187" y="296"/>
                  </a:lnTo>
                  <a:lnTo>
                    <a:pt x="187" y="298"/>
                  </a:lnTo>
                  <a:lnTo>
                    <a:pt x="187" y="296"/>
                  </a:lnTo>
                  <a:lnTo>
                    <a:pt x="189" y="296"/>
                  </a:lnTo>
                  <a:lnTo>
                    <a:pt x="189" y="296"/>
                  </a:lnTo>
                  <a:lnTo>
                    <a:pt x="191" y="296"/>
                  </a:lnTo>
                  <a:lnTo>
                    <a:pt x="194" y="296"/>
                  </a:lnTo>
                  <a:lnTo>
                    <a:pt x="191" y="296"/>
                  </a:lnTo>
                  <a:lnTo>
                    <a:pt x="191" y="298"/>
                  </a:lnTo>
                  <a:lnTo>
                    <a:pt x="191" y="298"/>
                  </a:lnTo>
                  <a:lnTo>
                    <a:pt x="194" y="298"/>
                  </a:lnTo>
                  <a:lnTo>
                    <a:pt x="194" y="298"/>
                  </a:lnTo>
                  <a:lnTo>
                    <a:pt x="194" y="301"/>
                  </a:lnTo>
                  <a:lnTo>
                    <a:pt x="194" y="301"/>
                  </a:lnTo>
                  <a:lnTo>
                    <a:pt x="194" y="301"/>
                  </a:lnTo>
                  <a:lnTo>
                    <a:pt x="194" y="301"/>
                  </a:lnTo>
                  <a:lnTo>
                    <a:pt x="194" y="301"/>
                  </a:lnTo>
                  <a:lnTo>
                    <a:pt x="194" y="301"/>
                  </a:lnTo>
                  <a:lnTo>
                    <a:pt x="196" y="301"/>
                  </a:lnTo>
                  <a:lnTo>
                    <a:pt x="199" y="301"/>
                  </a:lnTo>
                  <a:lnTo>
                    <a:pt x="199" y="301"/>
                  </a:lnTo>
                  <a:lnTo>
                    <a:pt x="199" y="301"/>
                  </a:lnTo>
                  <a:lnTo>
                    <a:pt x="203" y="301"/>
                  </a:lnTo>
                  <a:lnTo>
                    <a:pt x="213" y="298"/>
                  </a:lnTo>
                  <a:lnTo>
                    <a:pt x="229" y="296"/>
                  </a:lnTo>
                  <a:lnTo>
                    <a:pt x="246" y="296"/>
                  </a:lnTo>
                  <a:lnTo>
                    <a:pt x="241" y="294"/>
                  </a:lnTo>
                  <a:lnTo>
                    <a:pt x="244" y="294"/>
                  </a:lnTo>
                  <a:lnTo>
                    <a:pt x="244" y="294"/>
                  </a:lnTo>
                  <a:lnTo>
                    <a:pt x="244" y="294"/>
                  </a:lnTo>
                  <a:lnTo>
                    <a:pt x="244" y="294"/>
                  </a:lnTo>
                  <a:lnTo>
                    <a:pt x="244" y="291"/>
                  </a:lnTo>
                  <a:lnTo>
                    <a:pt x="236" y="291"/>
                  </a:lnTo>
                  <a:lnTo>
                    <a:pt x="236" y="294"/>
                  </a:lnTo>
                  <a:lnTo>
                    <a:pt x="234" y="294"/>
                  </a:lnTo>
                  <a:lnTo>
                    <a:pt x="232" y="294"/>
                  </a:lnTo>
                  <a:lnTo>
                    <a:pt x="232" y="294"/>
                  </a:lnTo>
                  <a:lnTo>
                    <a:pt x="229" y="294"/>
                  </a:lnTo>
                  <a:lnTo>
                    <a:pt x="229" y="294"/>
                  </a:lnTo>
                  <a:lnTo>
                    <a:pt x="227" y="294"/>
                  </a:lnTo>
                  <a:lnTo>
                    <a:pt x="227" y="294"/>
                  </a:lnTo>
                  <a:lnTo>
                    <a:pt x="227" y="294"/>
                  </a:lnTo>
                  <a:lnTo>
                    <a:pt x="225" y="294"/>
                  </a:lnTo>
                  <a:lnTo>
                    <a:pt x="225" y="294"/>
                  </a:lnTo>
                  <a:lnTo>
                    <a:pt x="225" y="296"/>
                  </a:lnTo>
                  <a:lnTo>
                    <a:pt x="225" y="296"/>
                  </a:lnTo>
                  <a:lnTo>
                    <a:pt x="225" y="294"/>
                  </a:lnTo>
                  <a:lnTo>
                    <a:pt x="222" y="296"/>
                  </a:lnTo>
                  <a:lnTo>
                    <a:pt x="220" y="296"/>
                  </a:lnTo>
                  <a:lnTo>
                    <a:pt x="217" y="296"/>
                  </a:lnTo>
                  <a:lnTo>
                    <a:pt x="217" y="296"/>
                  </a:lnTo>
                  <a:lnTo>
                    <a:pt x="217" y="296"/>
                  </a:lnTo>
                  <a:lnTo>
                    <a:pt x="215" y="296"/>
                  </a:lnTo>
                  <a:lnTo>
                    <a:pt x="215" y="296"/>
                  </a:lnTo>
                  <a:lnTo>
                    <a:pt x="215" y="296"/>
                  </a:lnTo>
                  <a:lnTo>
                    <a:pt x="215" y="296"/>
                  </a:lnTo>
                  <a:lnTo>
                    <a:pt x="217" y="296"/>
                  </a:lnTo>
                  <a:lnTo>
                    <a:pt x="217" y="296"/>
                  </a:lnTo>
                  <a:lnTo>
                    <a:pt x="215" y="296"/>
                  </a:lnTo>
                  <a:lnTo>
                    <a:pt x="215" y="296"/>
                  </a:lnTo>
                  <a:lnTo>
                    <a:pt x="215" y="296"/>
                  </a:lnTo>
                  <a:lnTo>
                    <a:pt x="215" y="296"/>
                  </a:lnTo>
                  <a:lnTo>
                    <a:pt x="215" y="296"/>
                  </a:lnTo>
                  <a:lnTo>
                    <a:pt x="215" y="296"/>
                  </a:lnTo>
                  <a:lnTo>
                    <a:pt x="213" y="296"/>
                  </a:lnTo>
                  <a:lnTo>
                    <a:pt x="213" y="296"/>
                  </a:lnTo>
                  <a:lnTo>
                    <a:pt x="210" y="296"/>
                  </a:lnTo>
                  <a:lnTo>
                    <a:pt x="210" y="296"/>
                  </a:lnTo>
                  <a:lnTo>
                    <a:pt x="210" y="296"/>
                  </a:lnTo>
                  <a:lnTo>
                    <a:pt x="208" y="296"/>
                  </a:lnTo>
                  <a:lnTo>
                    <a:pt x="208" y="296"/>
                  </a:lnTo>
                  <a:lnTo>
                    <a:pt x="208" y="296"/>
                  </a:lnTo>
                  <a:lnTo>
                    <a:pt x="208" y="296"/>
                  </a:lnTo>
                  <a:lnTo>
                    <a:pt x="206" y="296"/>
                  </a:lnTo>
                  <a:lnTo>
                    <a:pt x="206" y="298"/>
                  </a:lnTo>
                  <a:lnTo>
                    <a:pt x="206" y="298"/>
                  </a:lnTo>
                  <a:lnTo>
                    <a:pt x="206" y="298"/>
                  </a:lnTo>
                  <a:lnTo>
                    <a:pt x="206" y="298"/>
                  </a:lnTo>
                  <a:lnTo>
                    <a:pt x="203" y="298"/>
                  </a:lnTo>
                  <a:lnTo>
                    <a:pt x="203" y="298"/>
                  </a:lnTo>
                  <a:lnTo>
                    <a:pt x="203" y="298"/>
                  </a:lnTo>
                  <a:lnTo>
                    <a:pt x="203" y="298"/>
                  </a:lnTo>
                  <a:lnTo>
                    <a:pt x="203" y="296"/>
                  </a:lnTo>
                  <a:lnTo>
                    <a:pt x="203" y="296"/>
                  </a:lnTo>
                  <a:lnTo>
                    <a:pt x="206" y="296"/>
                  </a:lnTo>
                  <a:lnTo>
                    <a:pt x="208" y="294"/>
                  </a:lnTo>
                  <a:lnTo>
                    <a:pt x="206" y="294"/>
                  </a:lnTo>
                  <a:lnTo>
                    <a:pt x="208" y="294"/>
                  </a:lnTo>
                  <a:lnTo>
                    <a:pt x="208" y="294"/>
                  </a:lnTo>
                  <a:lnTo>
                    <a:pt x="210" y="291"/>
                  </a:lnTo>
                  <a:lnTo>
                    <a:pt x="210" y="291"/>
                  </a:lnTo>
                  <a:lnTo>
                    <a:pt x="210" y="291"/>
                  </a:lnTo>
                  <a:lnTo>
                    <a:pt x="210" y="291"/>
                  </a:lnTo>
                  <a:lnTo>
                    <a:pt x="210" y="291"/>
                  </a:lnTo>
                  <a:lnTo>
                    <a:pt x="210" y="291"/>
                  </a:lnTo>
                  <a:lnTo>
                    <a:pt x="210" y="291"/>
                  </a:lnTo>
                  <a:lnTo>
                    <a:pt x="210" y="294"/>
                  </a:lnTo>
                  <a:lnTo>
                    <a:pt x="210" y="294"/>
                  </a:lnTo>
                  <a:lnTo>
                    <a:pt x="210" y="294"/>
                  </a:lnTo>
                  <a:lnTo>
                    <a:pt x="210" y="294"/>
                  </a:lnTo>
                  <a:lnTo>
                    <a:pt x="210" y="294"/>
                  </a:lnTo>
                  <a:lnTo>
                    <a:pt x="210" y="294"/>
                  </a:lnTo>
                  <a:lnTo>
                    <a:pt x="208" y="294"/>
                  </a:lnTo>
                  <a:lnTo>
                    <a:pt x="208" y="294"/>
                  </a:lnTo>
                  <a:lnTo>
                    <a:pt x="208" y="294"/>
                  </a:lnTo>
                  <a:lnTo>
                    <a:pt x="208" y="294"/>
                  </a:lnTo>
                  <a:lnTo>
                    <a:pt x="208" y="294"/>
                  </a:lnTo>
                  <a:lnTo>
                    <a:pt x="208" y="296"/>
                  </a:lnTo>
                  <a:lnTo>
                    <a:pt x="210" y="296"/>
                  </a:lnTo>
                  <a:lnTo>
                    <a:pt x="210" y="296"/>
                  </a:lnTo>
                  <a:lnTo>
                    <a:pt x="210" y="294"/>
                  </a:lnTo>
                  <a:lnTo>
                    <a:pt x="210" y="294"/>
                  </a:lnTo>
                  <a:lnTo>
                    <a:pt x="213" y="294"/>
                  </a:lnTo>
                  <a:lnTo>
                    <a:pt x="213" y="294"/>
                  </a:lnTo>
                  <a:lnTo>
                    <a:pt x="215" y="294"/>
                  </a:lnTo>
                  <a:lnTo>
                    <a:pt x="215" y="294"/>
                  </a:lnTo>
                  <a:lnTo>
                    <a:pt x="215" y="294"/>
                  </a:lnTo>
                  <a:lnTo>
                    <a:pt x="215" y="294"/>
                  </a:lnTo>
                  <a:lnTo>
                    <a:pt x="215" y="294"/>
                  </a:lnTo>
                  <a:lnTo>
                    <a:pt x="215" y="291"/>
                  </a:lnTo>
                  <a:lnTo>
                    <a:pt x="215" y="291"/>
                  </a:lnTo>
                  <a:lnTo>
                    <a:pt x="215" y="291"/>
                  </a:lnTo>
                  <a:lnTo>
                    <a:pt x="217" y="291"/>
                  </a:lnTo>
                  <a:lnTo>
                    <a:pt x="217" y="294"/>
                  </a:lnTo>
                  <a:lnTo>
                    <a:pt x="217" y="294"/>
                  </a:lnTo>
                  <a:lnTo>
                    <a:pt x="220" y="294"/>
                  </a:lnTo>
                  <a:lnTo>
                    <a:pt x="222" y="294"/>
                  </a:lnTo>
                  <a:lnTo>
                    <a:pt x="222" y="294"/>
                  </a:lnTo>
                  <a:lnTo>
                    <a:pt x="222" y="294"/>
                  </a:lnTo>
                  <a:lnTo>
                    <a:pt x="220" y="294"/>
                  </a:lnTo>
                  <a:lnTo>
                    <a:pt x="220" y="294"/>
                  </a:lnTo>
                  <a:lnTo>
                    <a:pt x="220" y="291"/>
                  </a:lnTo>
                  <a:lnTo>
                    <a:pt x="222" y="291"/>
                  </a:lnTo>
                  <a:lnTo>
                    <a:pt x="222" y="291"/>
                  </a:lnTo>
                  <a:lnTo>
                    <a:pt x="222" y="291"/>
                  </a:lnTo>
                  <a:lnTo>
                    <a:pt x="222" y="291"/>
                  </a:lnTo>
                  <a:lnTo>
                    <a:pt x="222" y="291"/>
                  </a:lnTo>
                  <a:lnTo>
                    <a:pt x="222" y="291"/>
                  </a:lnTo>
                  <a:lnTo>
                    <a:pt x="222" y="291"/>
                  </a:lnTo>
                  <a:lnTo>
                    <a:pt x="225" y="291"/>
                  </a:lnTo>
                  <a:lnTo>
                    <a:pt x="225" y="291"/>
                  </a:lnTo>
                  <a:lnTo>
                    <a:pt x="225" y="291"/>
                  </a:lnTo>
                  <a:lnTo>
                    <a:pt x="225" y="291"/>
                  </a:lnTo>
                  <a:lnTo>
                    <a:pt x="227" y="291"/>
                  </a:lnTo>
                  <a:lnTo>
                    <a:pt x="227" y="294"/>
                  </a:lnTo>
                  <a:lnTo>
                    <a:pt x="227" y="294"/>
                  </a:lnTo>
                  <a:lnTo>
                    <a:pt x="227" y="291"/>
                  </a:lnTo>
                  <a:lnTo>
                    <a:pt x="229" y="291"/>
                  </a:lnTo>
                  <a:lnTo>
                    <a:pt x="229" y="291"/>
                  </a:lnTo>
                  <a:lnTo>
                    <a:pt x="229" y="291"/>
                  </a:lnTo>
                  <a:lnTo>
                    <a:pt x="229" y="291"/>
                  </a:lnTo>
                  <a:lnTo>
                    <a:pt x="229" y="291"/>
                  </a:lnTo>
                  <a:lnTo>
                    <a:pt x="232" y="291"/>
                  </a:lnTo>
                  <a:lnTo>
                    <a:pt x="232" y="291"/>
                  </a:lnTo>
                  <a:lnTo>
                    <a:pt x="232" y="291"/>
                  </a:lnTo>
                  <a:lnTo>
                    <a:pt x="232" y="291"/>
                  </a:lnTo>
                  <a:lnTo>
                    <a:pt x="232" y="291"/>
                  </a:lnTo>
                  <a:lnTo>
                    <a:pt x="232" y="291"/>
                  </a:lnTo>
                  <a:lnTo>
                    <a:pt x="234" y="291"/>
                  </a:lnTo>
                  <a:lnTo>
                    <a:pt x="234" y="291"/>
                  </a:lnTo>
                  <a:lnTo>
                    <a:pt x="236" y="291"/>
                  </a:lnTo>
                  <a:lnTo>
                    <a:pt x="236" y="291"/>
                  </a:lnTo>
                  <a:lnTo>
                    <a:pt x="236" y="291"/>
                  </a:lnTo>
                  <a:lnTo>
                    <a:pt x="236" y="291"/>
                  </a:lnTo>
                  <a:lnTo>
                    <a:pt x="236" y="291"/>
                  </a:lnTo>
                  <a:lnTo>
                    <a:pt x="236" y="291"/>
                  </a:lnTo>
                  <a:lnTo>
                    <a:pt x="239" y="291"/>
                  </a:lnTo>
                  <a:lnTo>
                    <a:pt x="239" y="291"/>
                  </a:lnTo>
                  <a:lnTo>
                    <a:pt x="239" y="291"/>
                  </a:lnTo>
                  <a:lnTo>
                    <a:pt x="241" y="291"/>
                  </a:lnTo>
                  <a:lnTo>
                    <a:pt x="241" y="291"/>
                  </a:lnTo>
                  <a:lnTo>
                    <a:pt x="241" y="291"/>
                  </a:lnTo>
                  <a:lnTo>
                    <a:pt x="244" y="291"/>
                  </a:lnTo>
                  <a:lnTo>
                    <a:pt x="244" y="291"/>
                  </a:lnTo>
                  <a:lnTo>
                    <a:pt x="246" y="291"/>
                  </a:lnTo>
                  <a:lnTo>
                    <a:pt x="246" y="294"/>
                  </a:lnTo>
                  <a:lnTo>
                    <a:pt x="246" y="294"/>
                  </a:lnTo>
                  <a:lnTo>
                    <a:pt x="248" y="294"/>
                  </a:lnTo>
                  <a:lnTo>
                    <a:pt x="248" y="291"/>
                  </a:lnTo>
                  <a:lnTo>
                    <a:pt x="248" y="291"/>
                  </a:lnTo>
                  <a:lnTo>
                    <a:pt x="248" y="291"/>
                  </a:lnTo>
                  <a:lnTo>
                    <a:pt x="248" y="291"/>
                  </a:lnTo>
                  <a:lnTo>
                    <a:pt x="246" y="291"/>
                  </a:lnTo>
                  <a:lnTo>
                    <a:pt x="246" y="291"/>
                  </a:lnTo>
                  <a:lnTo>
                    <a:pt x="246" y="291"/>
                  </a:lnTo>
                  <a:lnTo>
                    <a:pt x="246" y="291"/>
                  </a:lnTo>
                  <a:lnTo>
                    <a:pt x="248" y="291"/>
                  </a:lnTo>
                  <a:lnTo>
                    <a:pt x="248" y="291"/>
                  </a:lnTo>
                  <a:lnTo>
                    <a:pt x="248" y="291"/>
                  </a:lnTo>
                  <a:lnTo>
                    <a:pt x="248" y="291"/>
                  </a:lnTo>
                  <a:lnTo>
                    <a:pt x="251" y="291"/>
                  </a:lnTo>
                  <a:lnTo>
                    <a:pt x="251" y="291"/>
                  </a:lnTo>
                  <a:lnTo>
                    <a:pt x="251" y="291"/>
                  </a:lnTo>
                  <a:lnTo>
                    <a:pt x="251" y="289"/>
                  </a:lnTo>
                  <a:lnTo>
                    <a:pt x="251" y="289"/>
                  </a:lnTo>
                  <a:lnTo>
                    <a:pt x="251" y="289"/>
                  </a:lnTo>
                  <a:lnTo>
                    <a:pt x="251" y="289"/>
                  </a:lnTo>
                  <a:lnTo>
                    <a:pt x="251" y="289"/>
                  </a:lnTo>
                  <a:lnTo>
                    <a:pt x="251" y="291"/>
                  </a:lnTo>
                  <a:lnTo>
                    <a:pt x="253" y="291"/>
                  </a:lnTo>
                  <a:lnTo>
                    <a:pt x="253" y="291"/>
                  </a:lnTo>
                  <a:lnTo>
                    <a:pt x="253" y="291"/>
                  </a:lnTo>
                  <a:lnTo>
                    <a:pt x="253" y="289"/>
                  </a:lnTo>
                  <a:lnTo>
                    <a:pt x="253" y="291"/>
                  </a:lnTo>
                  <a:lnTo>
                    <a:pt x="253" y="291"/>
                  </a:lnTo>
                  <a:lnTo>
                    <a:pt x="253" y="291"/>
                  </a:lnTo>
                  <a:lnTo>
                    <a:pt x="255" y="291"/>
                  </a:lnTo>
                  <a:lnTo>
                    <a:pt x="255" y="291"/>
                  </a:lnTo>
                  <a:lnTo>
                    <a:pt x="255" y="291"/>
                  </a:lnTo>
                  <a:lnTo>
                    <a:pt x="255" y="291"/>
                  </a:lnTo>
                  <a:lnTo>
                    <a:pt x="258" y="294"/>
                  </a:lnTo>
                  <a:lnTo>
                    <a:pt x="258" y="294"/>
                  </a:lnTo>
                  <a:lnTo>
                    <a:pt x="258" y="294"/>
                  </a:lnTo>
                  <a:lnTo>
                    <a:pt x="260" y="294"/>
                  </a:lnTo>
                  <a:lnTo>
                    <a:pt x="260" y="294"/>
                  </a:lnTo>
                  <a:lnTo>
                    <a:pt x="260" y="291"/>
                  </a:lnTo>
                  <a:lnTo>
                    <a:pt x="260" y="291"/>
                  </a:lnTo>
                  <a:lnTo>
                    <a:pt x="258" y="291"/>
                  </a:lnTo>
                  <a:lnTo>
                    <a:pt x="258" y="289"/>
                  </a:lnTo>
                  <a:lnTo>
                    <a:pt x="255" y="289"/>
                  </a:lnTo>
                  <a:lnTo>
                    <a:pt x="255" y="289"/>
                  </a:lnTo>
                  <a:lnTo>
                    <a:pt x="255" y="287"/>
                  </a:lnTo>
                  <a:lnTo>
                    <a:pt x="255" y="287"/>
                  </a:lnTo>
                  <a:lnTo>
                    <a:pt x="258" y="287"/>
                  </a:lnTo>
                  <a:lnTo>
                    <a:pt x="258" y="287"/>
                  </a:lnTo>
                  <a:lnTo>
                    <a:pt x="258" y="287"/>
                  </a:lnTo>
                  <a:lnTo>
                    <a:pt x="258" y="287"/>
                  </a:lnTo>
                  <a:lnTo>
                    <a:pt x="260" y="289"/>
                  </a:lnTo>
                  <a:lnTo>
                    <a:pt x="260" y="289"/>
                  </a:lnTo>
                  <a:lnTo>
                    <a:pt x="260" y="289"/>
                  </a:lnTo>
                  <a:lnTo>
                    <a:pt x="260" y="291"/>
                  </a:lnTo>
                  <a:lnTo>
                    <a:pt x="260" y="291"/>
                  </a:lnTo>
                  <a:lnTo>
                    <a:pt x="260" y="291"/>
                  </a:lnTo>
                  <a:lnTo>
                    <a:pt x="260" y="291"/>
                  </a:lnTo>
                  <a:lnTo>
                    <a:pt x="260" y="294"/>
                  </a:lnTo>
                  <a:lnTo>
                    <a:pt x="260" y="294"/>
                  </a:lnTo>
                  <a:lnTo>
                    <a:pt x="258" y="294"/>
                  </a:lnTo>
                  <a:lnTo>
                    <a:pt x="258" y="294"/>
                  </a:lnTo>
                  <a:lnTo>
                    <a:pt x="258" y="294"/>
                  </a:lnTo>
                  <a:lnTo>
                    <a:pt x="258" y="294"/>
                  </a:lnTo>
                  <a:lnTo>
                    <a:pt x="258" y="294"/>
                  </a:lnTo>
                  <a:lnTo>
                    <a:pt x="255" y="294"/>
                  </a:lnTo>
                  <a:lnTo>
                    <a:pt x="255" y="294"/>
                  </a:lnTo>
                  <a:lnTo>
                    <a:pt x="255" y="294"/>
                  </a:lnTo>
                  <a:lnTo>
                    <a:pt x="253" y="294"/>
                  </a:lnTo>
                  <a:lnTo>
                    <a:pt x="253" y="291"/>
                  </a:lnTo>
                  <a:lnTo>
                    <a:pt x="251" y="291"/>
                  </a:lnTo>
                  <a:lnTo>
                    <a:pt x="251" y="291"/>
                  </a:lnTo>
                  <a:lnTo>
                    <a:pt x="251" y="294"/>
                  </a:lnTo>
                  <a:lnTo>
                    <a:pt x="251" y="294"/>
                  </a:lnTo>
                  <a:lnTo>
                    <a:pt x="251" y="294"/>
                  </a:lnTo>
                  <a:lnTo>
                    <a:pt x="251" y="294"/>
                  </a:lnTo>
                  <a:lnTo>
                    <a:pt x="251" y="294"/>
                  </a:lnTo>
                  <a:lnTo>
                    <a:pt x="251" y="294"/>
                  </a:lnTo>
                  <a:lnTo>
                    <a:pt x="251" y="291"/>
                  </a:lnTo>
                  <a:lnTo>
                    <a:pt x="248" y="294"/>
                  </a:lnTo>
                  <a:lnTo>
                    <a:pt x="248" y="294"/>
                  </a:lnTo>
                  <a:lnTo>
                    <a:pt x="246" y="294"/>
                  </a:lnTo>
                  <a:lnTo>
                    <a:pt x="246" y="294"/>
                  </a:lnTo>
                  <a:lnTo>
                    <a:pt x="246" y="294"/>
                  </a:lnTo>
                  <a:lnTo>
                    <a:pt x="248" y="296"/>
                  </a:lnTo>
                  <a:lnTo>
                    <a:pt x="253" y="296"/>
                  </a:lnTo>
                  <a:lnTo>
                    <a:pt x="255" y="296"/>
                  </a:lnTo>
                  <a:lnTo>
                    <a:pt x="255" y="296"/>
                  </a:lnTo>
                  <a:lnTo>
                    <a:pt x="258" y="296"/>
                  </a:lnTo>
                  <a:lnTo>
                    <a:pt x="258" y="296"/>
                  </a:lnTo>
                  <a:lnTo>
                    <a:pt x="260" y="298"/>
                  </a:lnTo>
                  <a:lnTo>
                    <a:pt x="260" y="298"/>
                  </a:lnTo>
                  <a:lnTo>
                    <a:pt x="260" y="296"/>
                  </a:lnTo>
                  <a:lnTo>
                    <a:pt x="260" y="296"/>
                  </a:lnTo>
                  <a:lnTo>
                    <a:pt x="260" y="296"/>
                  </a:lnTo>
                  <a:lnTo>
                    <a:pt x="260" y="294"/>
                  </a:lnTo>
                  <a:lnTo>
                    <a:pt x="260" y="296"/>
                  </a:lnTo>
                  <a:lnTo>
                    <a:pt x="260" y="296"/>
                  </a:lnTo>
                  <a:lnTo>
                    <a:pt x="260" y="296"/>
                  </a:lnTo>
                  <a:lnTo>
                    <a:pt x="260" y="296"/>
                  </a:lnTo>
                  <a:lnTo>
                    <a:pt x="260" y="296"/>
                  </a:lnTo>
                  <a:lnTo>
                    <a:pt x="260" y="298"/>
                  </a:lnTo>
                  <a:lnTo>
                    <a:pt x="262" y="298"/>
                  </a:lnTo>
                  <a:lnTo>
                    <a:pt x="262" y="298"/>
                  </a:lnTo>
                  <a:lnTo>
                    <a:pt x="265" y="298"/>
                  </a:lnTo>
                  <a:lnTo>
                    <a:pt x="279" y="301"/>
                  </a:lnTo>
                  <a:lnTo>
                    <a:pt x="284" y="301"/>
                  </a:lnTo>
                  <a:lnTo>
                    <a:pt x="284" y="298"/>
                  </a:lnTo>
                  <a:lnTo>
                    <a:pt x="284" y="298"/>
                  </a:lnTo>
                  <a:lnTo>
                    <a:pt x="284" y="298"/>
                  </a:lnTo>
                  <a:lnTo>
                    <a:pt x="284" y="298"/>
                  </a:lnTo>
                  <a:lnTo>
                    <a:pt x="284" y="298"/>
                  </a:lnTo>
                  <a:lnTo>
                    <a:pt x="281" y="298"/>
                  </a:lnTo>
                  <a:lnTo>
                    <a:pt x="281" y="296"/>
                  </a:lnTo>
                  <a:lnTo>
                    <a:pt x="284" y="296"/>
                  </a:lnTo>
                  <a:lnTo>
                    <a:pt x="284" y="298"/>
                  </a:lnTo>
                  <a:lnTo>
                    <a:pt x="284" y="296"/>
                  </a:lnTo>
                  <a:lnTo>
                    <a:pt x="284" y="296"/>
                  </a:lnTo>
                  <a:lnTo>
                    <a:pt x="284" y="296"/>
                  </a:lnTo>
                  <a:lnTo>
                    <a:pt x="284" y="296"/>
                  </a:lnTo>
                  <a:lnTo>
                    <a:pt x="286" y="296"/>
                  </a:lnTo>
                  <a:lnTo>
                    <a:pt x="286" y="296"/>
                  </a:lnTo>
                  <a:lnTo>
                    <a:pt x="286" y="296"/>
                  </a:lnTo>
                  <a:lnTo>
                    <a:pt x="286" y="294"/>
                  </a:lnTo>
                  <a:lnTo>
                    <a:pt x="286" y="294"/>
                  </a:lnTo>
                  <a:lnTo>
                    <a:pt x="286" y="294"/>
                  </a:lnTo>
                  <a:lnTo>
                    <a:pt x="284" y="294"/>
                  </a:lnTo>
                  <a:lnTo>
                    <a:pt x="284" y="294"/>
                  </a:lnTo>
                  <a:lnTo>
                    <a:pt x="284" y="294"/>
                  </a:lnTo>
                  <a:lnTo>
                    <a:pt x="284" y="294"/>
                  </a:lnTo>
                  <a:lnTo>
                    <a:pt x="284" y="294"/>
                  </a:lnTo>
                  <a:lnTo>
                    <a:pt x="284" y="294"/>
                  </a:lnTo>
                  <a:lnTo>
                    <a:pt x="284" y="294"/>
                  </a:lnTo>
                  <a:lnTo>
                    <a:pt x="284" y="294"/>
                  </a:lnTo>
                  <a:lnTo>
                    <a:pt x="284" y="291"/>
                  </a:lnTo>
                  <a:lnTo>
                    <a:pt x="286" y="291"/>
                  </a:lnTo>
                  <a:lnTo>
                    <a:pt x="286" y="291"/>
                  </a:lnTo>
                  <a:lnTo>
                    <a:pt x="286" y="291"/>
                  </a:lnTo>
                  <a:lnTo>
                    <a:pt x="286" y="289"/>
                  </a:lnTo>
                  <a:lnTo>
                    <a:pt x="286" y="289"/>
                  </a:lnTo>
                  <a:lnTo>
                    <a:pt x="286" y="289"/>
                  </a:lnTo>
                  <a:lnTo>
                    <a:pt x="288" y="289"/>
                  </a:lnTo>
                  <a:lnTo>
                    <a:pt x="288" y="289"/>
                  </a:lnTo>
                  <a:lnTo>
                    <a:pt x="288" y="289"/>
                  </a:lnTo>
                  <a:lnTo>
                    <a:pt x="288" y="289"/>
                  </a:lnTo>
                  <a:lnTo>
                    <a:pt x="291" y="289"/>
                  </a:lnTo>
                  <a:lnTo>
                    <a:pt x="291" y="289"/>
                  </a:lnTo>
                  <a:lnTo>
                    <a:pt x="291" y="289"/>
                  </a:lnTo>
                  <a:lnTo>
                    <a:pt x="291" y="287"/>
                  </a:lnTo>
                  <a:lnTo>
                    <a:pt x="291" y="287"/>
                  </a:lnTo>
                  <a:lnTo>
                    <a:pt x="293" y="289"/>
                  </a:lnTo>
                  <a:lnTo>
                    <a:pt x="293" y="289"/>
                  </a:lnTo>
                  <a:lnTo>
                    <a:pt x="293" y="289"/>
                  </a:lnTo>
                  <a:lnTo>
                    <a:pt x="293" y="289"/>
                  </a:lnTo>
                  <a:lnTo>
                    <a:pt x="293" y="291"/>
                  </a:lnTo>
                  <a:lnTo>
                    <a:pt x="291" y="291"/>
                  </a:lnTo>
                  <a:lnTo>
                    <a:pt x="291" y="291"/>
                  </a:lnTo>
                  <a:lnTo>
                    <a:pt x="291" y="291"/>
                  </a:lnTo>
                  <a:lnTo>
                    <a:pt x="291" y="294"/>
                  </a:lnTo>
                  <a:lnTo>
                    <a:pt x="291" y="294"/>
                  </a:lnTo>
                  <a:lnTo>
                    <a:pt x="291" y="294"/>
                  </a:lnTo>
                  <a:lnTo>
                    <a:pt x="288" y="296"/>
                  </a:lnTo>
                  <a:lnTo>
                    <a:pt x="288" y="296"/>
                  </a:lnTo>
                  <a:lnTo>
                    <a:pt x="288" y="296"/>
                  </a:lnTo>
                  <a:lnTo>
                    <a:pt x="291" y="296"/>
                  </a:lnTo>
                  <a:lnTo>
                    <a:pt x="291" y="298"/>
                  </a:lnTo>
                  <a:lnTo>
                    <a:pt x="291" y="298"/>
                  </a:lnTo>
                  <a:lnTo>
                    <a:pt x="293" y="301"/>
                  </a:lnTo>
                  <a:lnTo>
                    <a:pt x="293" y="298"/>
                  </a:lnTo>
                  <a:lnTo>
                    <a:pt x="296" y="298"/>
                  </a:lnTo>
                  <a:lnTo>
                    <a:pt x="296" y="298"/>
                  </a:lnTo>
                  <a:lnTo>
                    <a:pt x="298" y="301"/>
                  </a:lnTo>
                  <a:lnTo>
                    <a:pt x="300" y="301"/>
                  </a:lnTo>
                  <a:lnTo>
                    <a:pt x="300" y="301"/>
                  </a:lnTo>
                  <a:lnTo>
                    <a:pt x="303" y="301"/>
                  </a:lnTo>
                  <a:lnTo>
                    <a:pt x="303" y="301"/>
                  </a:lnTo>
                  <a:lnTo>
                    <a:pt x="303" y="298"/>
                  </a:lnTo>
                  <a:lnTo>
                    <a:pt x="303" y="298"/>
                  </a:lnTo>
                  <a:lnTo>
                    <a:pt x="303" y="298"/>
                  </a:lnTo>
                  <a:lnTo>
                    <a:pt x="305" y="298"/>
                  </a:lnTo>
                  <a:lnTo>
                    <a:pt x="307" y="298"/>
                  </a:lnTo>
                  <a:lnTo>
                    <a:pt x="307" y="298"/>
                  </a:lnTo>
                  <a:lnTo>
                    <a:pt x="310" y="298"/>
                  </a:lnTo>
                  <a:lnTo>
                    <a:pt x="312" y="298"/>
                  </a:lnTo>
                  <a:lnTo>
                    <a:pt x="312" y="298"/>
                  </a:lnTo>
                  <a:lnTo>
                    <a:pt x="312" y="298"/>
                  </a:lnTo>
                  <a:lnTo>
                    <a:pt x="312" y="298"/>
                  </a:lnTo>
                  <a:lnTo>
                    <a:pt x="312" y="296"/>
                  </a:lnTo>
                  <a:lnTo>
                    <a:pt x="312" y="296"/>
                  </a:lnTo>
                  <a:lnTo>
                    <a:pt x="312" y="296"/>
                  </a:lnTo>
                  <a:lnTo>
                    <a:pt x="312" y="296"/>
                  </a:lnTo>
                  <a:lnTo>
                    <a:pt x="312" y="294"/>
                  </a:lnTo>
                  <a:lnTo>
                    <a:pt x="312" y="294"/>
                  </a:lnTo>
                  <a:lnTo>
                    <a:pt x="310" y="294"/>
                  </a:lnTo>
                  <a:lnTo>
                    <a:pt x="310" y="291"/>
                  </a:lnTo>
                  <a:lnTo>
                    <a:pt x="310" y="289"/>
                  </a:lnTo>
                  <a:lnTo>
                    <a:pt x="312" y="289"/>
                  </a:lnTo>
                  <a:lnTo>
                    <a:pt x="312" y="289"/>
                  </a:lnTo>
                  <a:lnTo>
                    <a:pt x="315" y="289"/>
                  </a:lnTo>
                  <a:lnTo>
                    <a:pt x="315" y="287"/>
                  </a:lnTo>
                  <a:lnTo>
                    <a:pt x="315" y="287"/>
                  </a:lnTo>
                  <a:lnTo>
                    <a:pt x="312" y="284"/>
                  </a:lnTo>
                  <a:lnTo>
                    <a:pt x="312" y="280"/>
                  </a:lnTo>
                  <a:lnTo>
                    <a:pt x="312" y="277"/>
                  </a:lnTo>
                  <a:lnTo>
                    <a:pt x="312" y="275"/>
                  </a:lnTo>
                  <a:lnTo>
                    <a:pt x="310" y="275"/>
                  </a:lnTo>
                  <a:lnTo>
                    <a:pt x="310" y="275"/>
                  </a:lnTo>
                  <a:lnTo>
                    <a:pt x="305" y="272"/>
                  </a:lnTo>
                  <a:lnTo>
                    <a:pt x="305" y="275"/>
                  </a:lnTo>
                  <a:lnTo>
                    <a:pt x="303" y="275"/>
                  </a:lnTo>
                  <a:lnTo>
                    <a:pt x="303" y="275"/>
                  </a:lnTo>
                  <a:lnTo>
                    <a:pt x="300" y="275"/>
                  </a:lnTo>
                  <a:lnTo>
                    <a:pt x="300" y="272"/>
                  </a:lnTo>
                  <a:lnTo>
                    <a:pt x="300" y="270"/>
                  </a:lnTo>
                  <a:lnTo>
                    <a:pt x="298" y="270"/>
                  </a:lnTo>
                  <a:lnTo>
                    <a:pt x="298" y="263"/>
                  </a:lnTo>
                  <a:lnTo>
                    <a:pt x="298" y="263"/>
                  </a:lnTo>
                  <a:lnTo>
                    <a:pt x="298" y="261"/>
                  </a:lnTo>
                  <a:lnTo>
                    <a:pt x="296" y="256"/>
                  </a:lnTo>
                  <a:lnTo>
                    <a:pt x="296" y="254"/>
                  </a:lnTo>
                  <a:lnTo>
                    <a:pt x="293" y="246"/>
                  </a:lnTo>
                  <a:lnTo>
                    <a:pt x="293" y="242"/>
                  </a:lnTo>
                  <a:lnTo>
                    <a:pt x="291" y="242"/>
                  </a:lnTo>
                  <a:lnTo>
                    <a:pt x="291" y="242"/>
                  </a:lnTo>
                  <a:lnTo>
                    <a:pt x="291" y="239"/>
                  </a:lnTo>
                  <a:lnTo>
                    <a:pt x="286" y="220"/>
                  </a:lnTo>
                  <a:lnTo>
                    <a:pt x="286" y="220"/>
                  </a:lnTo>
                  <a:lnTo>
                    <a:pt x="286" y="220"/>
                  </a:lnTo>
                  <a:lnTo>
                    <a:pt x="286" y="218"/>
                  </a:lnTo>
                  <a:lnTo>
                    <a:pt x="286" y="218"/>
                  </a:lnTo>
                  <a:lnTo>
                    <a:pt x="288" y="216"/>
                  </a:lnTo>
                  <a:lnTo>
                    <a:pt x="288" y="216"/>
                  </a:lnTo>
                  <a:lnTo>
                    <a:pt x="288" y="213"/>
                  </a:lnTo>
                  <a:lnTo>
                    <a:pt x="286" y="213"/>
                  </a:lnTo>
                  <a:lnTo>
                    <a:pt x="286" y="213"/>
                  </a:lnTo>
                  <a:lnTo>
                    <a:pt x="286" y="211"/>
                  </a:lnTo>
                  <a:lnTo>
                    <a:pt x="288" y="209"/>
                  </a:lnTo>
                  <a:lnTo>
                    <a:pt x="293" y="199"/>
                  </a:lnTo>
                  <a:lnTo>
                    <a:pt x="293" y="197"/>
                  </a:lnTo>
                  <a:lnTo>
                    <a:pt x="293" y="197"/>
                  </a:lnTo>
                  <a:lnTo>
                    <a:pt x="296" y="197"/>
                  </a:lnTo>
                  <a:lnTo>
                    <a:pt x="298" y="197"/>
                  </a:lnTo>
                  <a:lnTo>
                    <a:pt x="298" y="197"/>
                  </a:lnTo>
                  <a:lnTo>
                    <a:pt x="298" y="194"/>
                  </a:lnTo>
                  <a:lnTo>
                    <a:pt x="298" y="194"/>
                  </a:lnTo>
                  <a:lnTo>
                    <a:pt x="300" y="190"/>
                  </a:lnTo>
                  <a:lnTo>
                    <a:pt x="300" y="190"/>
                  </a:lnTo>
                  <a:lnTo>
                    <a:pt x="300" y="187"/>
                  </a:lnTo>
                  <a:lnTo>
                    <a:pt x="300" y="187"/>
                  </a:lnTo>
                  <a:lnTo>
                    <a:pt x="300" y="187"/>
                  </a:lnTo>
                  <a:lnTo>
                    <a:pt x="300" y="187"/>
                  </a:lnTo>
                  <a:lnTo>
                    <a:pt x="300" y="187"/>
                  </a:lnTo>
                  <a:lnTo>
                    <a:pt x="303" y="171"/>
                  </a:lnTo>
                  <a:lnTo>
                    <a:pt x="303" y="168"/>
                  </a:lnTo>
                  <a:lnTo>
                    <a:pt x="307" y="159"/>
                  </a:lnTo>
                  <a:lnTo>
                    <a:pt x="307" y="159"/>
                  </a:lnTo>
                  <a:lnTo>
                    <a:pt x="307" y="159"/>
                  </a:lnTo>
                  <a:lnTo>
                    <a:pt x="307" y="159"/>
                  </a:lnTo>
                  <a:lnTo>
                    <a:pt x="307" y="159"/>
                  </a:lnTo>
                  <a:lnTo>
                    <a:pt x="307" y="156"/>
                  </a:lnTo>
                  <a:lnTo>
                    <a:pt x="307" y="156"/>
                  </a:lnTo>
                  <a:lnTo>
                    <a:pt x="307" y="156"/>
                  </a:lnTo>
                  <a:lnTo>
                    <a:pt x="310" y="156"/>
                  </a:lnTo>
                  <a:lnTo>
                    <a:pt x="310" y="154"/>
                  </a:lnTo>
                  <a:lnTo>
                    <a:pt x="310" y="154"/>
                  </a:lnTo>
                  <a:lnTo>
                    <a:pt x="310" y="149"/>
                  </a:lnTo>
                  <a:lnTo>
                    <a:pt x="310" y="149"/>
                  </a:lnTo>
                  <a:lnTo>
                    <a:pt x="312" y="149"/>
                  </a:lnTo>
                  <a:lnTo>
                    <a:pt x="312" y="149"/>
                  </a:lnTo>
                  <a:lnTo>
                    <a:pt x="312" y="152"/>
                  </a:lnTo>
                  <a:lnTo>
                    <a:pt x="312" y="152"/>
                  </a:lnTo>
                  <a:lnTo>
                    <a:pt x="312" y="149"/>
                  </a:lnTo>
                  <a:lnTo>
                    <a:pt x="315" y="147"/>
                  </a:lnTo>
                  <a:lnTo>
                    <a:pt x="317" y="147"/>
                  </a:lnTo>
                  <a:lnTo>
                    <a:pt x="319" y="145"/>
                  </a:lnTo>
                  <a:lnTo>
                    <a:pt x="319" y="145"/>
                  </a:lnTo>
                  <a:lnTo>
                    <a:pt x="322" y="145"/>
                  </a:lnTo>
                  <a:lnTo>
                    <a:pt x="322" y="142"/>
                  </a:lnTo>
                  <a:lnTo>
                    <a:pt x="322" y="142"/>
                  </a:lnTo>
                  <a:lnTo>
                    <a:pt x="319" y="140"/>
                  </a:lnTo>
                  <a:lnTo>
                    <a:pt x="319" y="140"/>
                  </a:lnTo>
                  <a:lnTo>
                    <a:pt x="319" y="140"/>
                  </a:lnTo>
                  <a:lnTo>
                    <a:pt x="319" y="138"/>
                  </a:lnTo>
                  <a:lnTo>
                    <a:pt x="322" y="138"/>
                  </a:lnTo>
                  <a:lnTo>
                    <a:pt x="322" y="138"/>
                  </a:lnTo>
                  <a:lnTo>
                    <a:pt x="322" y="138"/>
                  </a:lnTo>
                  <a:lnTo>
                    <a:pt x="322" y="138"/>
                  </a:lnTo>
                  <a:lnTo>
                    <a:pt x="324" y="138"/>
                  </a:lnTo>
                  <a:lnTo>
                    <a:pt x="326" y="138"/>
                  </a:lnTo>
                  <a:lnTo>
                    <a:pt x="326" y="135"/>
                  </a:lnTo>
                  <a:lnTo>
                    <a:pt x="324" y="121"/>
                  </a:lnTo>
                  <a:close/>
                  <a:moveTo>
                    <a:pt x="293" y="301"/>
                  </a:moveTo>
                  <a:lnTo>
                    <a:pt x="293" y="301"/>
                  </a:lnTo>
                  <a:lnTo>
                    <a:pt x="291" y="301"/>
                  </a:lnTo>
                  <a:lnTo>
                    <a:pt x="291" y="301"/>
                  </a:lnTo>
                  <a:lnTo>
                    <a:pt x="291" y="301"/>
                  </a:lnTo>
                  <a:lnTo>
                    <a:pt x="291" y="301"/>
                  </a:lnTo>
                  <a:lnTo>
                    <a:pt x="288" y="301"/>
                  </a:lnTo>
                  <a:lnTo>
                    <a:pt x="288" y="301"/>
                  </a:lnTo>
                  <a:lnTo>
                    <a:pt x="288" y="301"/>
                  </a:lnTo>
                  <a:lnTo>
                    <a:pt x="288" y="301"/>
                  </a:lnTo>
                  <a:lnTo>
                    <a:pt x="288" y="298"/>
                  </a:lnTo>
                  <a:lnTo>
                    <a:pt x="288" y="298"/>
                  </a:lnTo>
                  <a:lnTo>
                    <a:pt x="286" y="298"/>
                  </a:lnTo>
                  <a:lnTo>
                    <a:pt x="286" y="298"/>
                  </a:lnTo>
                  <a:lnTo>
                    <a:pt x="286" y="301"/>
                  </a:lnTo>
                  <a:lnTo>
                    <a:pt x="284" y="301"/>
                  </a:lnTo>
                  <a:lnTo>
                    <a:pt x="286" y="301"/>
                  </a:lnTo>
                  <a:lnTo>
                    <a:pt x="291" y="303"/>
                  </a:lnTo>
                  <a:lnTo>
                    <a:pt x="293" y="303"/>
                  </a:lnTo>
                  <a:lnTo>
                    <a:pt x="293" y="303"/>
                  </a:lnTo>
                  <a:lnTo>
                    <a:pt x="293" y="303"/>
                  </a:lnTo>
                  <a:lnTo>
                    <a:pt x="293" y="301"/>
                  </a:lnTo>
                  <a:lnTo>
                    <a:pt x="293" y="301"/>
                  </a:lnTo>
                  <a:lnTo>
                    <a:pt x="293" y="301"/>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1" name="Freeform 115">
              <a:extLst>
                <a:ext uri="{FF2B5EF4-FFF2-40B4-BE49-F238E27FC236}">
                  <a16:creationId xmlns:a16="http://schemas.microsoft.com/office/drawing/2014/main" xmlns="" id="{882CABD8-01FF-F04D-5DBE-7B60DCD4D829}"/>
                </a:ext>
              </a:extLst>
            </p:cNvPr>
            <p:cNvSpPr>
              <a:spLocks noEditPoints="1"/>
            </p:cNvSpPr>
            <p:nvPr/>
          </p:nvSpPr>
          <p:spPr bwMode="auto">
            <a:xfrm>
              <a:off x="5795962" y="2499879"/>
              <a:ext cx="263525" cy="149225"/>
            </a:xfrm>
            <a:custGeom>
              <a:avLst/>
              <a:gdLst>
                <a:gd name="T0" fmla="*/ 41 w 166"/>
                <a:gd name="T1" fmla="*/ 68 h 94"/>
                <a:gd name="T2" fmla="*/ 31 w 166"/>
                <a:gd name="T3" fmla="*/ 78 h 94"/>
                <a:gd name="T4" fmla="*/ 26 w 166"/>
                <a:gd name="T5" fmla="*/ 78 h 94"/>
                <a:gd name="T6" fmla="*/ 31 w 166"/>
                <a:gd name="T7" fmla="*/ 85 h 94"/>
                <a:gd name="T8" fmla="*/ 31 w 166"/>
                <a:gd name="T9" fmla="*/ 90 h 94"/>
                <a:gd name="T10" fmla="*/ 26 w 166"/>
                <a:gd name="T11" fmla="*/ 64 h 94"/>
                <a:gd name="T12" fmla="*/ 19 w 166"/>
                <a:gd name="T13" fmla="*/ 64 h 94"/>
                <a:gd name="T14" fmla="*/ 34 w 166"/>
                <a:gd name="T15" fmla="*/ 45 h 94"/>
                <a:gd name="T16" fmla="*/ 41 w 166"/>
                <a:gd name="T17" fmla="*/ 42 h 94"/>
                <a:gd name="T18" fmla="*/ 31 w 166"/>
                <a:gd name="T19" fmla="*/ 64 h 94"/>
                <a:gd name="T20" fmla="*/ 53 w 166"/>
                <a:gd name="T21" fmla="*/ 78 h 94"/>
                <a:gd name="T22" fmla="*/ 55 w 166"/>
                <a:gd name="T23" fmla="*/ 83 h 94"/>
                <a:gd name="T24" fmla="*/ 69 w 166"/>
                <a:gd name="T25" fmla="*/ 61 h 94"/>
                <a:gd name="T26" fmla="*/ 60 w 166"/>
                <a:gd name="T27" fmla="*/ 64 h 94"/>
                <a:gd name="T28" fmla="*/ 41 w 166"/>
                <a:gd name="T29" fmla="*/ 80 h 94"/>
                <a:gd name="T30" fmla="*/ 161 w 166"/>
                <a:gd name="T31" fmla="*/ 5 h 94"/>
                <a:gd name="T32" fmla="*/ 36 w 166"/>
                <a:gd name="T33" fmla="*/ 12 h 94"/>
                <a:gd name="T34" fmla="*/ 3 w 166"/>
                <a:gd name="T35" fmla="*/ 19 h 94"/>
                <a:gd name="T36" fmla="*/ 15 w 166"/>
                <a:gd name="T37" fmla="*/ 28 h 94"/>
                <a:gd name="T38" fmla="*/ 24 w 166"/>
                <a:gd name="T39" fmla="*/ 23 h 94"/>
                <a:gd name="T40" fmla="*/ 26 w 166"/>
                <a:gd name="T41" fmla="*/ 23 h 94"/>
                <a:gd name="T42" fmla="*/ 24 w 166"/>
                <a:gd name="T43" fmla="*/ 38 h 94"/>
                <a:gd name="T44" fmla="*/ 43 w 166"/>
                <a:gd name="T45" fmla="*/ 40 h 94"/>
                <a:gd name="T46" fmla="*/ 53 w 166"/>
                <a:gd name="T47" fmla="*/ 35 h 94"/>
                <a:gd name="T48" fmla="*/ 50 w 166"/>
                <a:gd name="T49" fmla="*/ 38 h 94"/>
                <a:gd name="T50" fmla="*/ 43 w 166"/>
                <a:gd name="T51" fmla="*/ 52 h 94"/>
                <a:gd name="T52" fmla="*/ 53 w 166"/>
                <a:gd name="T53" fmla="*/ 45 h 94"/>
                <a:gd name="T54" fmla="*/ 69 w 166"/>
                <a:gd name="T55" fmla="*/ 40 h 94"/>
                <a:gd name="T56" fmla="*/ 90 w 166"/>
                <a:gd name="T57" fmla="*/ 38 h 94"/>
                <a:gd name="T58" fmla="*/ 90 w 166"/>
                <a:gd name="T59" fmla="*/ 47 h 94"/>
                <a:gd name="T60" fmla="*/ 90 w 166"/>
                <a:gd name="T61" fmla="*/ 42 h 94"/>
                <a:gd name="T62" fmla="*/ 71 w 166"/>
                <a:gd name="T63" fmla="*/ 42 h 94"/>
                <a:gd name="T64" fmla="*/ 67 w 166"/>
                <a:gd name="T65" fmla="*/ 54 h 94"/>
                <a:gd name="T66" fmla="*/ 71 w 166"/>
                <a:gd name="T67" fmla="*/ 61 h 94"/>
                <a:gd name="T68" fmla="*/ 76 w 166"/>
                <a:gd name="T69" fmla="*/ 57 h 94"/>
                <a:gd name="T70" fmla="*/ 76 w 166"/>
                <a:gd name="T71" fmla="*/ 54 h 94"/>
                <a:gd name="T72" fmla="*/ 83 w 166"/>
                <a:gd name="T73" fmla="*/ 49 h 94"/>
                <a:gd name="T74" fmla="*/ 86 w 166"/>
                <a:gd name="T75" fmla="*/ 54 h 94"/>
                <a:gd name="T76" fmla="*/ 88 w 166"/>
                <a:gd name="T77" fmla="*/ 57 h 94"/>
                <a:gd name="T78" fmla="*/ 93 w 166"/>
                <a:gd name="T79" fmla="*/ 59 h 94"/>
                <a:gd name="T80" fmla="*/ 88 w 166"/>
                <a:gd name="T81" fmla="*/ 59 h 94"/>
                <a:gd name="T82" fmla="*/ 83 w 166"/>
                <a:gd name="T83" fmla="*/ 61 h 94"/>
                <a:gd name="T84" fmla="*/ 79 w 166"/>
                <a:gd name="T85" fmla="*/ 59 h 94"/>
                <a:gd name="T86" fmla="*/ 74 w 166"/>
                <a:gd name="T87" fmla="*/ 64 h 94"/>
                <a:gd name="T88" fmla="*/ 69 w 166"/>
                <a:gd name="T89" fmla="*/ 66 h 94"/>
                <a:gd name="T90" fmla="*/ 74 w 166"/>
                <a:gd name="T91" fmla="*/ 68 h 94"/>
                <a:gd name="T92" fmla="*/ 76 w 166"/>
                <a:gd name="T93" fmla="*/ 71 h 94"/>
                <a:gd name="T94" fmla="*/ 74 w 166"/>
                <a:gd name="T95" fmla="*/ 83 h 94"/>
                <a:gd name="T96" fmla="*/ 83 w 166"/>
                <a:gd name="T97" fmla="*/ 87 h 94"/>
                <a:gd name="T98" fmla="*/ 88 w 166"/>
                <a:gd name="T99" fmla="*/ 85 h 94"/>
                <a:gd name="T100" fmla="*/ 93 w 166"/>
                <a:gd name="T101" fmla="*/ 85 h 94"/>
                <a:gd name="T102" fmla="*/ 90 w 166"/>
                <a:gd name="T103" fmla="*/ 92 h 94"/>
                <a:gd name="T104" fmla="*/ 123 w 166"/>
                <a:gd name="T105" fmla="*/ 61 h 94"/>
                <a:gd name="T106" fmla="*/ 150 w 166"/>
                <a:gd name="T107" fmla="*/ 54 h 94"/>
                <a:gd name="T108" fmla="*/ 161 w 166"/>
                <a:gd name="T109" fmla="*/ 52 h 94"/>
                <a:gd name="T110" fmla="*/ 150 w 166"/>
                <a:gd name="T111" fmla="*/ 28 h 94"/>
                <a:gd name="T112" fmla="*/ 164 w 166"/>
                <a:gd name="T113" fmla="*/ 16 h 94"/>
                <a:gd name="T114" fmla="*/ 55 w 166"/>
                <a:gd name="T115" fmla="*/ 66 h 94"/>
                <a:gd name="T116" fmla="*/ 50 w 166"/>
                <a:gd name="T117" fmla="*/ 80 h 94"/>
                <a:gd name="T118" fmla="*/ 43 w 166"/>
                <a:gd name="T119" fmla="*/ 85 h 94"/>
                <a:gd name="T120" fmla="*/ 48 w 166"/>
                <a:gd name="T121" fmla="*/ 8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 h="94">
                  <a:moveTo>
                    <a:pt x="45" y="59"/>
                  </a:moveTo>
                  <a:lnTo>
                    <a:pt x="45" y="59"/>
                  </a:lnTo>
                  <a:lnTo>
                    <a:pt x="43" y="59"/>
                  </a:lnTo>
                  <a:lnTo>
                    <a:pt x="43" y="59"/>
                  </a:lnTo>
                  <a:lnTo>
                    <a:pt x="43" y="59"/>
                  </a:lnTo>
                  <a:lnTo>
                    <a:pt x="43" y="59"/>
                  </a:lnTo>
                  <a:lnTo>
                    <a:pt x="41" y="59"/>
                  </a:lnTo>
                  <a:lnTo>
                    <a:pt x="41" y="61"/>
                  </a:lnTo>
                  <a:lnTo>
                    <a:pt x="41" y="61"/>
                  </a:lnTo>
                  <a:lnTo>
                    <a:pt x="41" y="61"/>
                  </a:lnTo>
                  <a:lnTo>
                    <a:pt x="38" y="64"/>
                  </a:lnTo>
                  <a:lnTo>
                    <a:pt x="38" y="64"/>
                  </a:lnTo>
                  <a:lnTo>
                    <a:pt x="38" y="64"/>
                  </a:lnTo>
                  <a:lnTo>
                    <a:pt x="38" y="66"/>
                  </a:lnTo>
                  <a:lnTo>
                    <a:pt x="36" y="66"/>
                  </a:lnTo>
                  <a:lnTo>
                    <a:pt x="36" y="66"/>
                  </a:lnTo>
                  <a:lnTo>
                    <a:pt x="38" y="68"/>
                  </a:lnTo>
                  <a:lnTo>
                    <a:pt x="38" y="68"/>
                  </a:lnTo>
                  <a:lnTo>
                    <a:pt x="38" y="68"/>
                  </a:lnTo>
                  <a:lnTo>
                    <a:pt x="41" y="68"/>
                  </a:lnTo>
                  <a:lnTo>
                    <a:pt x="41" y="68"/>
                  </a:lnTo>
                  <a:lnTo>
                    <a:pt x="41" y="66"/>
                  </a:lnTo>
                  <a:lnTo>
                    <a:pt x="41" y="68"/>
                  </a:lnTo>
                  <a:lnTo>
                    <a:pt x="41" y="68"/>
                  </a:lnTo>
                  <a:lnTo>
                    <a:pt x="41" y="68"/>
                  </a:lnTo>
                  <a:lnTo>
                    <a:pt x="41" y="68"/>
                  </a:lnTo>
                  <a:lnTo>
                    <a:pt x="41" y="68"/>
                  </a:lnTo>
                  <a:lnTo>
                    <a:pt x="41" y="66"/>
                  </a:lnTo>
                  <a:lnTo>
                    <a:pt x="41" y="66"/>
                  </a:lnTo>
                  <a:lnTo>
                    <a:pt x="43" y="68"/>
                  </a:lnTo>
                  <a:lnTo>
                    <a:pt x="43" y="68"/>
                  </a:lnTo>
                  <a:lnTo>
                    <a:pt x="45" y="66"/>
                  </a:lnTo>
                  <a:lnTo>
                    <a:pt x="45" y="66"/>
                  </a:lnTo>
                  <a:lnTo>
                    <a:pt x="45" y="66"/>
                  </a:lnTo>
                  <a:lnTo>
                    <a:pt x="45" y="64"/>
                  </a:lnTo>
                  <a:lnTo>
                    <a:pt x="45" y="64"/>
                  </a:lnTo>
                  <a:lnTo>
                    <a:pt x="45" y="61"/>
                  </a:lnTo>
                  <a:lnTo>
                    <a:pt x="45" y="61"/>
                  </a:lnTo>
                  <a:lnTo>
                    <a:pt x="45" y="59"/>
                  </a:lnTo>
                  <a:lnTo>
                    <a:pt x="45" y="59"/>
                  </a:lnTo>
                  <a:close/>
                  <a:moveTo>
                    <a:pt x="31" y="80"/>
                  </a:moveTo>
                  <a:lnTo>
                    <a:pt x="31" y="78"/>
                  </a:lnTo>
                  <a:lnTo>
                    <a:pt x="31" y="78"/>
                  </a:lnTo>
                  <a:lnTo>
                    <a:pt x="31" y="78"/>
                  </a:lnTo>
                  <a:lnTo>
                    <a:pt x="31" y="78"/>
                  </a:lnTo>
                  <a:lnTo>
                    <a:pt x="31" y="78"/>
                  </a:lnTo>
                  <a:lnTo>
                    <a:pt x="31" y="76"/>
                  </a:lnTo>
                  <a:lnTo>
                    <a:pt x="31" y="76"/>
                  </a:lnTo>
                  <a:lnTo>
                    <a:pt x="31" y="76"/>
                  </a:lnTo>
                  <a:lnTo>
                    <a:pt x="31" y="76"/>
                  </a:lnTo>
                  <a:lnTo>
                    <a:pt x="31" y="76"/>
                  </a:lnTo>
                  <a:lnTo>
                    <a:pt x="29" y="76"/>
                  </a:lnTo>
                  <a:lnTo>
                    <a:pt x="29" y="76"/>
                  </a:lnTo>
                  <a:lnTo>
                    <a:pt x="29" y="76"/>
                  </a:lnTo>
                  <a:lnTo>
                    <a:pt x="29" y="76"/>
                  </a:lnTo>
                  <a:lnTo>
                    <a:pt x="26" y="76"/>
                  </a:lnTo>
                  <a:lnTo>
                    <a:pt x="26" y="76"/>
                  </a:lnTo>
                  <a:lnTo>
                    <a:pt x="26" y="78"/>
                  </a:lnTo>
                  <a:lnTo>
                    <a:pt x="26" y="78"/>
                  </a:lnTo>
                  <a:lnTo>
                    <a:pt x="26" y="78"/>
                  </a:lnTo>
                  <a:lnTo>
                    <a:pt x="26" y="78"/>
                  </a:lnTo>
                  <a:lnTo>
                    <a:pt x="24" y="78"/>
                  </a:lnTo>
                  <a:lnTo>
                    <a:pt x="26" y="78"/>
                  </a:lnTo>
                  <a:lnTo>
                    <a:pt x="26" y="80"/>
                  </a:lnTo>
                  <a:lnTo>
                    <a:pt x="26" y="80"/>
                  </a:lnTo>
                  <a:lnTo>
                    <a:pt x="31" y="80"/>
                  </a:lnTo>
                  <a:close/>
                  <a:moveTo>
                    <a:pt x="38" y="85"/>
                  </a:moveTo>
                  <a:lnTo>
                    <a:pt x="36" y="85"/>
                  </a:lnTo>
                  <a:lnTo>
                    <a:pt x="36" y="83"/>
                  </a:lnTo>
                  <a:lnTo>
                    <a:pt x="36" y="83"/>
                  </a:lnTo>
                  <a:lnTo>
                    <a:pt x="36" y="83"/>
                  </a:lnTo>
                  <a:lnTo>
                    <a:pt x="38" y="83"/>
                  </a:lnTo>
                  <a:lnTo>
                    <a:pt x="38" y="80"/>
                  </a:lnTo>
                  <a:lnTo>
                    <a:pt x="36" y="80"/>
                  </a:lnTo>
                  <a:lnTo>
                    <a:pt x="36" y="80"/>
                  </a:lnTo>
                  <a:lnTo>
                    <a:pt x="36" y="80"/>
                  </a:lnTo>
                  <a:lnTo>
                    <a:pt x="34" y="80"/>
                  </a:lnTo>
                  <a:lnTo>
                    <a:pt x="34" y="83"/>
                  </a:lnTo>
                  <a:lnTo>
                    <a:pt x="34" y="83"/>
                  </a:lnTo>
                  <a:lnTo>
                    <a:pt x="34" y="80"/>
                  </a:lnTo>
                  <a:lnTo>
                    <a:pt x="34" y="83"/>
                  </a:lnTo>
                  <a:lnTo>
                    <a:pt x="31" y="83"/>
                  </a:lnTo>
                  <a:lnTo>
                    <a:pt x="31" y="83"/>
                  </a:lnTo>
                  <a:lnTo>
                    <a:pt x="31" y="85"/>
                  </a:lnTo>
                  <a:lnTo>
                    <a:pt x="31" y="85"/>
                  </a:lnTo>
                  <a:lnTo>
                    <a:pt x="31" y="85"/>
                  </a:lnTo>
                  <a:lnTo>
                    <a:pt x="29" y="85"/>
                  </a:lnTo>
                  <a:lnTo>
                    <a:pt x="29" y="85"/>
                  </a:lnTo>
                  <a:lnTo>
                    <a:pt x="29" y="85"/>
                  </a:lnTo>
                  <a:lnTo>
                    <a:pt x="29" y="85"/>
                  </a:lnTo>
                  <a:lnTo>
                    <a:pt x="29" y="85"/>
                  </a:lnTo>
                  <a:lnTo>
                    <a:pt x="29" y="85"/>
                  </a:lnTo>
                  <a:lnTo>
                    <a:pt x="31" y="85"/>
                  </a:lnTo>
                  <a:lnTo>
                    <a:pt x="29" y="85"/>
                  </a:lnTo>
                  <a:lnTo>
                    <a:pt x="29" y="85"/>
                  </a:lnTo>
                  <a:lnTo>
                    <a:pt x="29" y="85"/>
                  </a:lnTo>
                  <a:lnTo>
                    <a:pt x="26" y="85"/>
                  </a:lnTo>
                  <a:lnTo>
                    <a:pt x="29" y="87"/>
                  </a:lnTo>
                  <a:lnTo>
                    <a:pt x="29" y="87"/>
                  </a:lnTo>
                  <a:lnTo>
                    <a:pt x="31" y="90"/>
                  </a:lnTo>
                  <a:lnTo>
                    <a:pt x="31" y="90"/>
                  </a:lnTo>
                  <a:lnTo>
                    <a:pt x="31" y="90"/>
                  </a:lnTo>
                  <a:lnTo>
                    <a:pt x="31" y="90"/>
                  </a:lnTo>
                  <a:lnTo>
                    <a:pt x="34" y="90"/>
                  </a:lnTo>
                  <a:lnTo>
                    <a:pt x="31" y="90"/>
                  </a:lnTo>
                  <a:lnTo>
                    <a:pt x="34" y="87"/>
                  </a:lnTo>
                  <a:lnTo>
                    <a:pt x="34" y="87"/>
                  </a:lnTo>
                  <a:lnTo>
                    <a:pt x="34" y="87"/>
                  </a:lnTo>
                  <a:lnTo>
                    <a:pt x="34" y="90"/>
                  </a:lnTo>
                  <a:lnTo>
                    <a:pt x="34" y="90"/>
                  </a:lnTo>
                  <a:lnTo>
                    <a:pt x="34" y="90"/>
                  </a:lnTo>
                  <a:lnTo>
                    <a:pt x="34" y="90"/>
                  </a:lnTo>
                  <a:lnTo>
                    <a:pt x="36" y="90"/>
                  </a:lnTo>
                  <a:lnTo>
                    <a:pt x="36" y="90"/>
                  </a:lnTo>
                  <a:lnTo>
                    <a:pt x="38" y="90"/>
                  </a:lnTo>
                  <a:lnTo>
                    <a:pt x="36" y="87"/>
                  </a:lnTo>
                  <a:lnTo>
                    <a:pt x="38" y="87"/>
                  </a:lnTo>
                  <a:lnTo>
                    <a:pt x="38" y="87"/>
                  </a:lnTo>
                  <a:lnTo>
                    <a:pt x="36" y="85"/>
                  </a:lnTo>
                  <a:lnTo>
                    <a:pt x="36" y="85"/>
                  </a:lnTo>
                  <a:lnTo>
                    <a:pt x="38" y="85"/>
                  </a:lnTo>
                  <a:close/>
                  <a:moveTo>
                    <a:pt x="24" y="64"/>
                  </a:moveTo>
                  <a:lnTo>
                    <a:pt x="26" y="64"/>
                  </a:lnTo>
                  <a:lnTo>
                    <a:pt x="26" y="64"/>
                  </a:lnTo>
                  <a:lnTo>
                    <a:pt x="26" y="64"/>
                  </a:lnTo>
                  <a:lnTo>
                    <a:pt x="26" y="64"/>
                  </a:lnTo>
                  <a:lnTo>
                    <a:pt x="26" y="64"/>
                  </a:lnTo>
                  <a:lnTo>
                    <a:pt x="26" y="61"/>
                  </a:lnTo>
                  <a:lnTo>
                    <a:pt x="26" y="61"/>
                  </a:lnTo>
                  <a:lnTo>
                    <a:pt x="26" y="61"/>
                  </a:lnTo>
                  <a:lnTo>
                    <a:pt x="26" y="59"/>
                  </a:lnTo>
                  <a:lnTo>
                    <a:pt x="26" y="59"/>
                  </a:lnTo>
                  <a:lnTo>
                    <a:pt x="26" y="59"/>
                  </a:lnTo>
                  <a:lnTo>
                    <a:pt x="26" y="59"/>
                  </a:lnTo>
                  <a:lnTo>
                    <a:pt x="26" y="59"/>
                  </a:lnTo>
                  <a:lnTo>
                    <a:pt x="26" y="61"/>
                  </a:lnTo>
                  <a:lnTo>
                    <a:pt x="26" y="61"/>
                  </a:lnTo>
                  <a:lnTo>
                    <a:pt x="26" y="59"/>
                  </a:lnTo>
                  <a:lnTo>
                    <a:pt x="26" y="59"/>
                  </a:lnTo>
                  <a:lnTo>
                    <a:pt x="26" y="59"/>
                  </a:lnTo>
                  <a:lnTo>
                    <a:pt x="24" y="59"/>
                  </a:lnTo>
                  <a:lnTo>
                    <a:pt x="24" y="61"/>
                  </a:lnTo>
                  <a:lnTo>
                    <a:pt x="22" y="61"/>
                  </a:lnTo>
                  <a:lnTo>
                    <a:pt x="19" y="61"/>
                  </a:lnTo>
                  <a:lnTo>
                    <a:pt x="17" y="64"/>
                  </a:lnTo>
                  <a:lnTo>
                    <a:pt x="17" y="64"/>
                  </a:lnTo>
                  <a:lnTo>
                    <a:pt x="19" y="64"/>
                  </a:lnTo>
                  <a:lnTo>
                    <a:pt x="17" y="64"/>
                  </a:lnTo>
                  <a:lnTo>
                    <a:pt x="17" y="64"/>
                  </a:lnTo>
                  <a:lnTo>
                    <a:pt x="19" y="64"/>
                  </a:lnTo>
                  <a:lnTo>
                    <a:pt x="17" y="64"/>
                  </a:lnTo>
                  <a:lnTo>
                    <a:pt x="17" y="66"/>
                  </a:lnTo>
                  <a:lnTo>
                    <a:pt x="19" y="66"/>
                  </a:lnTo>
                  <a:lnTo>
                    <a:pt x="19" y="64"/>
                  </a:lnTo>
                  <a:lnTo>
                    <a:pt x="19" y="64"/>
                  </a:lnTo>
                  <a:lnTo>
                    <a:pt x="22" y="64"/>
                  </a:lnTo>
                  <a:lnTo>
                    <a:pt x="22" y="64"/>
                  </a:lnTo>
                  <a:lnTo>
                    <a:pt x="22" y="64"/>
                  </a:lnTo>
                  <a:lnTo>
                    <a:pt x="24" y="66"/>
                  </a:lnTo>
                  <a:lnTo>
                    <a:pt x="24" y="66"/>
                  </a:lnTo>
                  <a:lnTo>
                    <a:pt x="24" y="66"/>
                  </a:lnTo>
                  <a:lnTo>
                    <a:pt x="24" y="66"/>
                  </a:lnTo>
                  <a:lnTo>
                    <a:pt x="24" y="66"/>
                  </a:lnTo>
                  <a:lnTo>
                    <a:pt x="24" y="64"/>
                  </a:lnTo>
                  <a:close/>
                  <a:moveTo>
                    <a:pt x="36" y="45"/>
                  </a:moveTo>
                  <a:lnTo>
                    <a:pt x="36" y="45"/>
                  </a:lnTo>
                  <a:lnTo>
                    <a:pt x="34" y="45"/>
                  </a:lnTo>
                  <a:lnTo>
                    <a:pt x="34" y="45"/>
                  </a:lnTo>
                  <a:lnTo>
                    <a:pt x="31" y="45"/>
                  </a:lnTo>
                  <a:lnTo>
                    <a:pt x="31" y="45"/>
                  </a:lnTo>
                  <a:lnTo>
                    <a:pt x="31" y="45"/>
                  </a:lnTo>
                  <a:lnTo>
                    <a:pt x="31" y="47"/>
                  </a:lnTo>
                  <a:lnTo>
                    <a:pt x="31" y="47"/>
                  </a:lnTo>
                  <a:lnTo>
                    <a:pt x="34" y="47"/>
                  </a:lnTo>
                  <a:lnTo>
                    <a:pt x="34" y="47"/>
                  </a:lnTo>
                  <a:lnTo>
                    <a:pt x="34" y="47"/>
                  </a:lnTo>
                  <a:lnTo>
                    <a:pt x="36" y="49"/>
                  </a:lnTo>
                  <a:lnTo>
                    <a:pt x="36" y="49"/>
                  </a:lnTo>
                  <a:lnTo>
                    <a:pt x="36" y="49"/>
                  </a:lnTo>
                  <a:lnTo>
                    <a:pt x="36" y="49"/>
                  </a:lnTo>
                  <a:lnTo>
                    <a:pt x="38" y="49"/>
                  </a:lnTo>
                  <a:lnTo>
                    <a:pt x="38" y="49"/>
                  </a:lnTo>
                  <a:lnTo>
                    <a:pt x="38" y="49"/>
                  </a:lnTo>
                  <a:lnTo>
                    <a:pt x="38" y="49"/>
                  </a:lnTo>
                  <a:lnTo>
                    <a:pt x="41" y="47"/>
                  </a:lnTo>
                  <a:lnTo>
                    <a:pt x="41" y="47"/>
                  </a:lnTo>
                  <a:lnTo>
                    <a:pt x="41" y="45"/>
                  </a:lnTo>
                  <a:lnTo>
                    <a:pt x="41" y="45"/>
                  </a:lnTo>
                  <a:lnTo>
                    <a:pt x="41" y="42"/>
                  </a:lnTo>
                  <a:lnTo>
                    <a:pt x="41" y="42"/>
                  </a:lnTo>
                  <a:lnTo>
                    <a:pt x="41" y="42"/>
                  </a:lnTo>
                  <a:lnTo>
                    <a:pt x="41" y="42"/>
                  </a:lnTo>
                  <a:lnTo>
                    <a:pt x="38" y="42"/>
                  </a:lnTo>
                  <a:lnTo>
                    <a:pt x="38" y="42"/>
                  </a:lnTo>
                  <a:lnTo>
                    <a:pt x="38" y="42"/>
                  </a:lnTo>
                  <a:lnTo>
                    <a:pt x="38" y="42"/>
                  </a:lnTo>
                  <a:lnTo>
                    <a:pt x="38" y="42"/>
                  </a:lnTo>
                  <a:lnTo>
                    <a:pt x="36" y="45"/>
                  </a:lnTo>
                  <a:lnTo>
                    <a:pt x="36" y="45"/>
                  </a:lnTo>
                  <a:close/>
                  <a:moveTo>
                    <a:pt x="26" y="66"/>
                  </a:moveTo>
                  <a:lnTo>
                    <a:pt x="29" y="68"/>
                  </a:lnTo>
                  <a:lnTo>
                    <a:pt x="29" y="68"/>
                  </a:lnTo>
                  <a:lnTo>
                    <a:pt x="29" y="68"/>
                  </a:lnTo>
                  <a:lnTo>
                    <a:pt x="29" y="66"/>
                  </a:lnTo>
                  <a:lnTo>
                    <a:pt x="29" y="66"/>
                  </a:lnTo>
                  <a:lnTo>
                    <a:pt x="29" y="66"/>
                  </a:lnTo>
                  <a:lnTo>
                    <a:pt x="31" y="66"/>
                  </a:lnTo>
                  <a:lnTo>
                    <a:pt x="31" y="64"/>
                  </a:lnTo>
                  <a:lnTo>
                    <a:pt x="31" y="64"/>
                  </a:lnTo>
                  <a:lnTo>
                    <a:pt x="31" y="64"/>
                  </a:lnTo>
                  <a:lnTo>
                    <a:pt x="31" y="64"/>
                  </a:lnTo>
                  <a:lnTo>
                    <a:pt x="29" y="64"/>
                  </a:lnTo>
                  <a:lnTo>
                    <a:pt x="29" y="64"/>
                  </a:lnTo>
                  <a:lnTo>
                    <a:pt x="26" y="64"/>
                  </a:lnTo>
                  <a:lnTo>
                    <a:pt x="26" y="66"/>
                  </a:lnTo>
                  <a:lnTo>
                    <a:pt x="26" y="66"/>
                  </a:lnTo>
                  <a:lnTo>
                    <a:pt x="24" y="66"/>
                  </a:lnTo>
                  <a:lnTo>
                    <a:pt x="24" y="66"/>
                  </a:lnTo>
                  <a:lnTo>
                    <a:pt x="24" y="66"/>
                  </a:lnTo>
                  <a:lnTo>
                    <a:pt x="26" y="66"/>
                  </a:lnTo>
                  <a:lnTo>
                    <a:pt x="26" y="66"/>
                  </a:lnTo>
                  <a:close/>
                  <a:moveTo>
                    <a:pt x="60" y="76"/>
                  </a:moveTo>
                  <a:lnTo>
                    <a:pt x="57" y="76"/>
                  </a:lnTo>
                  <a:lnTo>
                    <a:pt x="57" y="76"/>
                  </a:lnTo>
                  <a:lnTo>
                    <a:pt x="55" y="76"/>
                  </a:lnTo>
                  <a:lnTo>
                    <a:pt x="55" y="76"/>
                  </a:lnTo>
                  <a:lnTo>
                    <a:pt x="55" y="76"/>
                  </a:lnTo>
                  <a:lnTo>
                    <a:pt x="55" y="76"/>
                  </a:lnTo>
                  <a:lnTo>
                    <a:pt x="55" y="76"/>
                  </a:lnTo>
                  <a:lnTo>
                    <a:pt x="53" y="76"/>
                  </a:lnTo>
                  <a:lnTo>
                    <a:pt x="53" y="78"/>
                  </a:lnTo>
                  <a:lnTo>
                    <a:pt x="53" y="78"/>
                  </a:lnTo>
                  <a:lnTo>
                    <a:pt x="53" y="78"/>
                  </a:lnTo>
                  <a:lnTo>
                    <a:pt x="53" y="78"/>
                  </a:lnTo>
                  <a:lnTo>
                    <a:pt x="53" y="80"/>
                  </a:lnTo>
                  <a:lnTo>
                    <a:pt x="53" y="80"/>
                  </a:lnTo>
                  <a:lnTo>
                    <a:pt x="53" y="80"/>
                  </a:lnTo>
                  <a:lnTo>
                    <a:pt x="53" y="80"/>
                  </a:lnTo>
                  <a:lnTo>
                    <a:pt x="53" y="80"/>
                  </a:lnTo>
                  <a:lnTo>
                    <a:pt x="53" y="80"/>
                  </a:lnTo>
                  <a:lnTo>
                    <a:pt x="53" y="83"/>
                  </a:lnTo>
                  <a:lnTo>
                    <a:pt x="53" y="83"/>
                  </a:lnTo>
                  <a:lnTo>
                    <a:pt x="53" y="83"/>
                  </a:lnTo>
                  <a:lnTo>
                    <a:pt x="55" y="83"/>
                  </a:lnTo>
                  <a:lnTo>
                    <a:pt x="55" y="83"/>
                  </a:lnTo>
                  <a:lnTo>
                    <a:pt x="55" y="83"/>
                  </a:lnTo>
                  <a:lnTo>
                    <a:pt x="55" y="83"/>
                  </a:lnTo>
                  <a:lnTo>
                    <a:pt x="55" y="83"/>
                  </a:lnTo>
                  <a:lnTo>
                    <a:pt x="55" y="83"/>
                  </a:lnTo>
                  <a:lnTo>
                    <a:pt x="55" y="83"/>
                  </a:lnTo>
                  <a:lnTo>
                    <a:pt x="55" y="83"/>
                  </a:lnTo>
                  <a:lnTo>
                    <a:pt x="55" y="83"/>
                  </a:lnTo>
                  <a:lnTo>
                    <a:pt x="55" y="80"/>
                  </a:lnTo>
                  <a:lnTo>
                    <a:pt x="55" y="80"/>
                  </a:lnTo>
                  <a:lnTo>
                    <a:pt x="55" y="80"/>
                  </a:lnTo>
                  <a:lnTo>
                    <a:pt x="55" y="80"/>
                  </a:lnTo>
                  <a:lnTo>
                    <a:pt x="55" y="80"/>
                  </a:lnTo>
                  <a:lnTo>
                    <a:pt x="57" y="80"/>
                  </a:lnTo>
                  <a:lnTo>
                    <a:pt x="57" y="80"/>
                  </a:lnTo>
                  <a:lnTo>
                    <a:pt x="57" y="80"/>
                  </a:lnTo>
                  <a:lnTo>
                    <a:pt x="57" y="78"/>
                  </a:lnTo>
                  <a:lnTo>
                    <a:pt x="57" y="78"/>
                  </a:lnTo>
                  <a:lnTo>
                    <a:pt x="57" y="78"/>
                  </a:lnTo>
                  <a:lnTo>
                    <a:pt x="57" y="78"/>
                  </a:lnTo>
                  <a:lnTo>
                    <a:pt x="57" y="78"/>
                  </a:lnTo>
                  <a:lnTo>
                    <a:pt x="57" y="78"/>
                  </a:lnTo>
                  <a:lnTo>
                    <a:pt x="57" y="78"/>
                  </a:lnTo>
                  <a:lnTo>
                    <a:pt x="60" y="78"/>
                  </a:lnTo>
                  <a:lnTo>
                    <a:pt x="60" y="78"/>
                  </a:lnTo>
                  <a:lnTo>
                    <a:pt x="60" y="76"/>
                  </a:lnTo>
                  <a:lnTo>
                    <a:pt x="60" y="76"/>
                  </a:lnTo>
                  <a:close/>
                  <a:moveTo>
                    <a:pt x="67" y="61"/>
                  </a:moveTo>
                  <a:lnTo>
                    <a:pt x="69" y="61"/>
                  </a:lnTo>
                  <a:lnTo>
                    <a:pt x="69" y="61"/>
                  </a:lnTo>
                  <a:lnTo>
                    <a:pt x="69" y="59"/>
                  </a:lnTo>
                  <a:lnTo>
                    <a:pt x="67" y="59"/>
                  </a:lnTo>
                  <a:lnTo>
                    <a:pt x="69" y="59"/>
                  </a:lnTo>
                  <a:lnTo>
                    <a:pt x="69" y="59"/>
                  </a:lnTo>
                  <a:lnTo>
                    <a:pt x="69" y="57"/>
                  </a:lnTo>
                  <a:lnTo>
                    <a:pt x="69" y="57"/>
                  </a:lnTo>
                  <a:lnTo>
                    <a:pt x="67" y="57"/>
                  </a:lnTo>
                  <a:lnTo>
                    <a:pt x="67" y="59"/>
                  </a:lnTo>
                  <a:lnTo>
                    <a:pt x="67" y="57"/>
                  </a:lnTo>
                  <a:lnTo>
                    <a:pt x="64" y="59"/>
                  </a:lnTo>
                  <a:lnTo>
                    <a:pt x="64" y="59"/>
                  </a:lnTo>
                  <a:lnTo>
                    <a:pt x="64" y="59"/>
                  </a:lnTo>
                  <a:lnTo>
                    <a:pt x="64" y="61"/>
                  </a:lnTo>
                  <a:lnTo>
                    <a:pt x="62" y="59"/>
                  </a:lnTo>
                  <a:lnTo>
                    <a:pt x="62" y="61"/>
                  </a:lnTo>
                  <a:lnTo>
                    <a:pt x="62" y="61"/>
                  </a:lnTo>
                  <a:lnTo>
                    <a:pt x="60" y="61"/>
                  </a:lnTo>
                  <a:lnTo>
                    <a:pt x="60" y="61"/>
                  </a:lnTo>
                  <a:lnTo>
                    <a:pt x="60" y="64"/>
                  </a:lnTo>
                  <a:lnTo>
                    <a:pt x="60" y="64"/>
                  </a:lnTo>
                  <a:lnTo>
                    <a:pt x="62" y="64"/>
                  </a:lnTo>
                  <a:lnTo>
                    <a:pt x="62" y="64"/>
                  </a:lnTo>
                  <a:lnTo>
                    <a:pt x="62" y="64"/>
                  </a:lnTo>
                  <a:lnTo>
                    <a:pt x="62" y="64"/>
                  </a:lnTo>
                  <a:lnTo>
                    <a:pt x="62" y="64"/>
                  </a:lnTo>
                  <a:lnTo>
                    <a:pt x="64" y="64"/>
                  </a:lnTo>
                  <a:lnTo>
                    <a:pt x="64" y="64"/>
                  </a:lnTo>
                  <a:lnTo>
                    <a:pt x="64" y="61"/>
                  </a:lnTo>
                  <a:lnTo>
                    <a:pt x="64" y="61"/>
                  </a:lnTo>
                  <a:lnTo>
                    <a:pt x="64" y="61"/>
                  </a:lnTo>
                  <a:lnTo>
                    <a:pt x="64" y="61"/>
                  </a:lnTo>
                  <a:lnTo>
                    <a:pt x="64" y="61"/>
                  </a:lnTo>
                  <a:lnTo>
                    <a:pt x="67" y="61"/>
                  </a:lnTo>
                  <a:lnTo>
                    <a:pt x="67" y="61"/>
                  </a:lnTo>
                  <a:lnTo>
                    <a:pt x="67" y="61"/>
                  </a:lnTo>
                  <a:lnTo>
                    <a:pt x="67" y="61"/>
                  </a:lnTo>
                  <a:lnTo>
                    <a:pt x="67" y="61"/>
                  </a:lnTo>
                  <a:close/>
                  <a:moveTo>
                    <a:pt x="43" y="85"/>
                  </a:moveTo>
                  <a:lnTo>
                    <a:pt x="41" y="83"/>
                  </a:lnTo>
                  <a:lnTo>
                    <a:pt x="41" y="80"/>
                  </a:lnTo>
                  <a:lnTo>
                    <a:pt x="41" y="80"/>
                  </a:lnTo>
                  <a:lnTo>
                    <a:pt x="41" y="80"/>
                  </a:lnTo>
                  <a:lnTo>
                    <a:pt x="38" y="80"/>
                  </a:lnTo>
                  <a:lnTo>
                    <a:pt x="38" y="83"/>
                  </a:lnTo>
                  <a:lnTo>
                    <a:pt x="38" y="83"/>
                  </a:lnTo>
                  <a:lnTo>
                    <a:pt x="38" y="83"/>
                  </a:lnTo>
                  <a:lnTo>
                    <a:pt x="38" y="85"/>
                  </a:lnTo>
                  <a:lnTo>
                    <a:pt x="38" y="85"/>
                  </a:lnTo>
                  <a:lnTo>
                    <a:pt x="38" y="85"/>
                  </a:lnTo>
                  <a:lnTo>
                    <a:pt x="38" y="85"/>
                  </a:lnTo>
                  <a:lnTo>
                    <a:pt x="38" y="87"/>
                  </a:lnTo>
                  <a:lnTo>
                    <a:pt x="38" y="87"/>
                  </a:lnTo>
                  <a:lnTo>
                    <a:pt x="38" y="87"/>
                  </a:lnTo>
                  <a:lnTo>
                    <a:pt x="41" y="87"/>
                  </a:lnTo>
                  <a:lnTo>
                    <a:pt x="41" y="85"/>
                  </a:lnTo>
                  <a:lnTo>
                    <a:pt x="41" y="85"/>
                  </a:lnTo>
                  <a:lnTo>
                    <a:pt x="43" y="85"/>
                  </a:lnTo>
                  <a:close/>
                  <a:moveTo>
                    <a:pt x="166" y="12"/>
                  </a:moveTo>
                  <a:lnTo>
                    <a:pt x="164" y="9"/>
                  </a:lnTo>
                  <a:lnTo>
                    <a:pt x="161" y="7"/>
                  </a:lnTo>
                  <a:lnTo>
                    <a:pt x="161" y="5"/>
                  </a:lnTo>
                  <a:lnTo>
                    <a:pt x="161" y="5"/>
                  </a:lnTo>
                  <a:lnTo>
                    <a:pt x="161" y="0"/>
                  </a:lnTo>
                  <a:lnTo>
                    <a:pt x="142" y="0"/>
                  </a:lnTo>
                  <a:lnTo>
                    <a:pt x="128" y="0"/>
                  </a:lnTo>
                  <a:lnTo>
                    <a:pt x="123" y="0"/>
                  </a:lnTo>
                  <a:lnTo>
                    <a:pt x="105" y="0"/>
                  </a:lnTo>
                  <a:lnTo>
                    <a:pt x="100" y="0"/>
                  </a:lnTo>
                  <a:lnTo>
                    <a:pt x="86" y="0"/>
                  </a:lnTo>
                  <a:lnTo>
                    <a:pt x="83" y="0"/>
                  </a:lnTo>
                  <a:lnTo>
                    <a:pt x="81" y="0"/>
                  </a:lnTo>
                  <a:lnTo>
                    <a:pt x="81" y="2"/>
                  </a:lnTo>
                  <a:lnTo>
                    <a:pt x="79" y="2"/>
                  </a:lnTo>
                  <a:lnTo>
                    <a:pt x="74" y="5"/>
                  </a:lnTo>
                  <a:lnTo>
                    <a:pt x="71" y="7"/>
                  </a:lnTo>
                  <a:lnTo>
                    <a:pt x="71" y="7"/>
                  </a:lnTo>
                  <a:lnTo>
                    <a:pt x="57" y="14"/>
                  </a:lnTo>
                  <a:lnTo>
                    <a:pt x="55" y="14"/>
                  </a:lnTo>
                  <a:lnTo>
                    <a:pt x="45" y="14"/>
                  </a:lnTo>
                  <a:lnTo>
                    <a:pt x="41" y="14"/>
                  </a:lnTo>
                  <a:lnTo>
                    <a:pt x="41" y="14"/>
                  </a:lnTo>
                  <a:lnTo>
                    <a:pt x="38" y="12"/>
                  </a:lnTo>
                  <a:lnTo>
                    <a:pt x="36" y="12"/>
                  </a:lnTo>
                  <a:lnTo>
                    <a:pt x="31" y="12"/>
                  </a:lnTo>
                  <a:lnTo>
                    <a:pt x="31" y="14"/>
                  </a:lnTo>
                  <a:lnTo>
                    <a:pt x="31" y="14"/>
                  </a:lnTo>
                  <a:lnTo>
                    <a:pt x="31" y="14"/>
                  </a:lnTo>
                  <a:lnTo>
                    <a:pt x="31" y="14"/>
                  </a:lnTo>
                  <a:lnTo>
                    <a:pt x="29" y="12"/>
                  </a:lnTo>
                  <a:lnTo>
                    <a:pt x="29" y="12"/>
                  </a:lnTo>
                  <a:lnTo>
                    <a:pt x="29" y="12"/>
                  </a:lnTo>
                  <a:lnTo>
                    <a:pt x="24" y="14"/>
                  </a:lnTo>
                  <a:lnTo>
                    <a:pt x="19" y="16"/>
                  </a:lnTo>
                  <a:lnTo>
                    <a:pt x="19" y="16"/>
                  </a:lnTo>
                  <a:lnTo>
                    <a:pt x="15" y="19"/>
                  </a:lnTo>
                  <a:lnTo>
                    <a:pt x="12" y="19"/>
                  </a:lnTo>
                  <a:lnTo>
                    <a:pt x="12" y="19"/>
                  </a:lnTo>
                  <a:lnTo>
                    <a:pt x="5" y="19"/>
                  </a:lnTo>
                  <a:lnTo>
                    <a:pt x="3" y="19"/>
                  </a:lnTo>
                  <a:lnTo>
                    <a:pt x="0" y="19"/>
                  </a:lnTo>
                  <a:lnTo>
                    <a:pt x="0" y="19"/>
                  </a:lnTo>
                  <a:lnTo>
                    <a:pt x="3" y="19"/>
                  </a:lnTo>
                  <a:lnTo>
                    <a:pt x="3" y="19"/>
                  </a:lnTo>
                  <a:lnTo>
                    <a:pt x="3" y="19"/>
                  </a:lnTo>
                  <a:lnTo>
                    <a:pt x="3" y="19"/>
                  </a:lnTo>
                  <a:lnTo>
                    <a:pt x="5" y="19"/>
                  </a:lnTo>
                  <a:lnTo>
                    <a:pt x="5" y="19"/>
                  </a:lnTo>
                  <a:lnTo>
                    <a:pt x="8" y="21"/>
                  </a:lnTo>
                  <a:lnTo>
                    <a:pt x="8" y="21"/>
                  </a:lnTo>
                  <a:lnTo>
                    <a:pt x="8" y="21"/>
                  </a:lnTo>
                  <a:lnTo>
                    <a:pt x="8" y="21"/>
                  </a:lnTo>
                  <a:lnTo>
                    <a:pt x="8" y="21"/>
                  </a:lnTo>
                  <a:lnTo>
                    <a:pt x="10" y="21"/>
                  </a:lnTo>
                  <a:lnTo>
                    <a:pt x="10" y="21"/>
                  </a:lnTo>
                  <a:lnTo>
                    <a:pt x="10" y="21"/>
                  </a:lnTo>
                  <a:lnTo>
                    <a:pt x="12" y="23"/>
                  </a:lnTo>
                  <a:lnTo>
                    <a:pt x="12" y="23"/>
                  </a:lnTo>
                  <a:lnTo>
                    <a:pt x="12" y="23"/>
                  </a:lnTo>
                  <a:lnTo>
                    <a:pt x="12" y="26"/>
                  </a:lnTo>
                  <a:lnTo>
                    <a:pt x="12" y="26"/>
                  </a:lnTo>
                  <a:lnTo>
                    <a:pt x="12" y="26"/>
                  </a:lnTo>
                  <a:lnTo>
                    <a:pt x="15" y="26"/>
                  </a:lnTo>
                  <a:lnTo>
                    <a:pt x="15" y="26"/>
                  </a:lnTo>
                  <a:lnTo>
                    <a:pt x="15" y="28"/>
                  </a:lnTo>
                  <a:lnTo>
                    <a:pt x="15" y="28"/>
                  </a:lnTo>
                  <a:lnTo>
                    <a:pt x="15" y="28"/>
                  </a:lnTo>
                  <a:lnTo>
                    <a:pt x="15" y="28"/>
                  </a:lnTo>
                  <a:lnTo>
                    <a:pt x="17" y="28"/>
                  </a:lnTo>
                  <a:lnTo>
                    <a:pt x="17" y="28"/>
                  </a:lnTo>
                  <a:lnTo>
                    <a:pt x="17" y="28"/>
                  </a:lnTo>
                  <a:lnTo>
                    <a:pt x="17" y="28"/>
                  </a:lnTo>
                  <a:lnTo>
                    <a:pt x="17" y="28"/>
                  </a:lnTo>
                  <a:lnTo>
                    <a:pt x="17" y="26"/>
                  </a:lnTo>
                  <a:lnTo>
                    <a:pt x="19" y="26"/>
                  </a:lnTo>
                  <a:lnTo>
                    <a:pt x="19" y="26"/>
                  </a:lnTo>
                  <a:lnTo>
                    <a:pt x="19" y="26"/>
                  </a:lnTo>
                  <a:lnTo>
                    <a:pt x="19" y="26"/>
                  </a:lnTo>
                  <a:lnTo>
                    <a:pt x="19" y="26"/>
                  </a:lnTo>
                  <a:lnTo>
                    <a:pt x="22" y="26"/>
                  </a:lnTo>
                  <a:lnTo>
                    <a:pt x="22" y="26"/>
                  </a:lnTo>
                  <a:lnTo>
                    <a:pt x="22" y="26"/>
                  </a:lnTo>
                  <a:lnTo>
                    <a:pt x="22" y="23"/>
                  </a:lnTo>
                  <a:lnTo>
                    <a:pt x="24" y="23"/>
                  </a:lnTo>
                  <a:lnTo>
                    <a:pt x="24" y="21"/>
                  </a:lnTo>
                  <a:lnTo>
                    <a:pt x="24" y="23"/>
                  </a:lnTo>
                  <a:lnTo>
                    <a:pt x="24" y="23"/>
                  </a:lnTo>
                  <a:lnTo>
                    <a:pt x="24" y="26"/>
                  </a:lnTo>
                  <a:lnTo>
                    <a:pt x="24" y="26"/>
                  </a:lnTo>
                  <a:lnTo>
                    <a:pt x="26" y="23"/>
                  </a:lnTo>
                  <a:lnTo>
                    <a:pt x="26" y="23"/>
                  </a:lnTo>
                  <a:lnTo>
                    <a:pt x="29" y="21"/>
                  </a:lnTo>
                  <a:lnTo>
                    <a:pt x="29" y="21"/>
                  </a:lnTo>
                  <a:lnTo>
                    <a:pt x="31" y="21"/>
                  </a:lnTo>
                  <a:lnTo>
                    <a:pt x="34" y="21"/>
                  </a:lnTo>
                  <a:lnTo>
                    <a:pt x="34" y="19"/>
                  </a:lnTo>
                  <a:lnTo>
                    <a:pt x="34" y="19"/>
                  </a:lnTo>
                  <a:lnTo>
                    <a:pt x="36" y="19"/>
                  </a:lnTo>
                  <a:lnTo>
                    <a:pt x="36" y="19"/>
                  </a:lnTo>
                  <a:lnTo>
                    <a:pt x="36" y="19"/>
                  </a:lnTo>
                  <a:lnTo>
                    <a:pt x="36" y="19"/>
                  </a:lnTo>
                  <a:lnTo>
                    <a:pt x="36" y="19"/>
                  </a:lnTo>
                  <a:lnTo>
                    <a:pt x="34" y="19"/>
                  </a:lnTo>
                  <a:lnTo>
                    <a:pt x="34" y="21"/>
                  </a:lnTo>
                  <a:lnTo>
                    <a:pt x="34" y="21"/>
                  </a:lnTo>
                  <a:lnTo>
                    <a:pt x="34" y="21"/>
                  </a:lnTo>
                  <a:lnTo>
                    <a:pt x="29" y="23"/>
                  </a:lnTo>
                  <a:lnTo>
                    <a:pt x="26" y="23"/>
                  </a:lnTo>
                  <a:lnTo>
                    <a:pt x="26" y="26"/>
                  </a:lnTo>
                  <a:lnTo>
                    <a:pt x="26" y="26"/>
                  </a:lnTo>
                  <a:lnTo>
                    <a:pt x="26" y="26"/>
                  </a:lnTo>
                  <a:lnTo>
                    <a:pt x="26" y="26"/>
                  </a:lnTo>
                  <a:lnTo>
                    <a:pt x="26" y="28"/>
                  </a:lnTo>
                  <a:lnTo>
                    <a:pt x="26" y="28"/>
                  </a:lnTo>
                  <a:lnTo>
                    <a:pt x="26" y="28"/>
                  </a:lnTo>
                  <a:lnTo>
                    <a:pt x="26" y="28"/>
                  </a:lnTo>
                  <a:lnTo>
                    <a:pt x="24" y="26"/>
                  </a:lnTo>
                  <a:lnTo>
                    <a:pt x="24" y="26"/>
                  </a:lnTo>
                  <a:lnTo>
                    <a:pt x="24" y="28"/>
                  </a:lnTo>
                  <a:lnTo>
                    <a:pt x="24" y="28"/>
                  </a:lnTo>
                  <a:lnTo>
                    <a:pt x="22" y="28"/>
                  </a:lnTo>
                  <a:lnTo>
                    <a:pt x="22" y="31"/>
                  </a:lnTo>
                  <a:lnTo>
                    <a:pt x="22" y="33"/>
                  </a:lnTo>
                  <a:lnTo>
                    <a:pt x="22" y="33"/>
                  </a:lnTo>
                  <a:lnTo>
                    <a:pt x="22" y="35"/>
                  </a:lnTo>
                  <a:lnTo>
                    <a:pt x="22" y="35"/>
                  </a:lnTo>
                  <a:lnTo>
                    <a:pt x="22" y="38"/>
                  </a:lnTo>
                  <a:lnTo>
                    <a:pt x="24" y="38"/>
                  </a:lnTo>
                  <a:lnTo>
                    <a:pt x="24" y="38"/>
                  </a:lnTo>
                  <a:lnTo>
                    <a:pt x="24" y="38"/>
                  </a:lnTo>
                  <a:lnTo>
                    <a:pt x="26" y="38"/>
                  </a:lnTo>
                  <a:lnTo>
                    <a:pt x="26" y="40"/>
                  </a:lnTo>
                  <a:lnTo>
                    <a:pt x="26" y="42"/>
                  </a:lnTo>
                  <a:lnTo>
                    <a:pt x="29" y="42"/>
                  </a:lnTo>
                  <a:lnTo>
                    <a:pt x="31" y="42"/>
                  </a:lnTo>
                  <a:lnTo>
                    <a:pt x="31" y="42"/>
                  </a:lnTo>
                  <a:lnTo>
                    <a:pt x="34" y="42"/>
                  </a:lnTo>
                  <a:lnTo>
                    <a:pt x="34" y="42"/>
                  </a:lnTo>
                  <a:lnTo>
                    <a:pt x="34" y="42"/>
                  </a:lnTo>
                  <a:lnTo>
                    <a:pt x="34" y="42"/>
                  </a:lnTo>
                  <a:lnTo>
                    <a:pt x="36" y="42"/>
                  </a:lnTo>
                  <a:lnTo>
                    <a:pt x="36" y="42"/>
                  </a:lnTo>
                  <a:lnTo>
                    <a:pt x="36" y="42"/>
                  </a:lnTo>
                  <a:lnTo>
                    <a:pt x="36" y="42"/>
                  </a:lnTo>
                  <a:lnTo>
                    <a:pt x="36" y="42"/>
                  </a:lnTo>
                  <a:lnTo>
                    <a:pt x="38" y="42"/>
                  </a:lnTo>
                  <a:lnTo>
                    <a:pt x="41" y="42"/>
                  </a:lnTo>
                  <a:lnTo>
                    <a:pt x="43" y="40"/>
                  </a:lnTo>
                  <a:lnTo>
                    <a:pt x="43" y="40"/>
                  </a:lnTo>
                  <a:lnTo>
                    <a:pt x="43" y="40"/>
                  </a:lnTo>
                  <a:lnTo>
                    <a:pt x="43" y="40"/>
                  </a:lnTo>
                  <a:lnTo>
                    <a:pt x="43" y="38"/>
                  </a:lnTo>
                  <a:lnTo>
                    <a:pt x="43" y="38"/>
                  </a:lnTo>
                  <a:lnTo>
                    <a:pt x="43" y="38"/>
                  </a:lnTo>
                  <a:lnTo>
                    <a:pt x="43" y="38"/>
                  </a:lnTo>
                  <a:lnTo>
                    <a:pt x="43" y="38"/>
                  </a:lnTo>
                  <a:lnTo>
                    <a:pt x="43" y="38"/>
                  </a:lnTo>
                  <a:lnTo>
                    <a:pt x="43" y="38"/>
                  </a:lnTo>
                  <a:lnTo>
                    <a:pt x="45" y="38"/>
                  </a:lnTo>
                  <a:lnTo>
                    <a:pt x="43" y="38"/>
                  </a:lnTo>
                  <a:lnTo>
                    <a:pt x="43" y="38"/>
                  </a:lnTo>
                  <a:lnTo>
                    <a:pt x="43" y="38"/>
                  </a:lnTo>
                  <a:lnTo>
                    <a:pt x="45" y="38"/>
                  </a:lnTo>
                  <a:lnTo>
                    <a:pt x="45" y="38"/>
                  </a:lnTo>
                  <a:lnTo>
                    <a:pt x="48" y="38"/>
                  </a:lnTo>
                  <a:lnTo>
                    <a:pt x="48" y="35"/>
                  </a:lnTo>
                  <a:lnTo>
                    <a:pt x="48" y="35"/>
                  </a:lnTo>
                  <a:lnTo>
                    <a:pt x="48" y="35"/>
                  </a:lnTo>
                  <a:lnTo>
                    <a:pt x="50" y="35"/>
                  </a:lnTo>
                  <a:lnTo>
                    <a:pt x="50" y="35"/>
                  </a:lnTo>
                  <a:lnTo>
                    <a:pt x="53" y="35"/>
                  </a:lnTo>
                  <a:lnTo>
                    <a:pt x="53" y="35"/>
                  </a:lnTo>
                  <a:lnTo>
                    <a:pt x="53" y="35"/>
                  </a:lnTo>
                  <a:lnTo>
                    <a:pt x="53" y="38"/>
                  </a:lnTo>
                  <a:lnTo>
                    <a:pt x="53" y="38"/>
                  </a:lnTo>
                  <a:lnTo>
                    <a:pt x="53" y="38"/>
                  </a:lnTo>
                  <a:lnTo>
                    <a:pt x="55" y="38"/>
                  </a:lnTo>
                  <a:lnTo>
                    <a:pt x="55" y="38"/>
                  </a:lnTo>
                  <a:lnTo>
                    <a:pt x="55" y="38"/>
                  </a:lnTo>
                  <a:lnTo>
                    <a:pt x="55" y="35"/>
                  </a:lnTo>
                  <a:lnTo>
                    <a:pt x="57" y="38"/>
                  </a:lnTo>
                  <a:lnTo>
                    <a:pt x="55" y="38"/>
                  </a:lnTo>
                  <a:lnTo>
                    <a:pt x="55" y="38"/>
                  </a:lnTo>
                  <a:lnTo>
                    <a:pt x="55" y="40"/>
                  </a:lnTo>
                  <a:lnTo>
                    <a:pt x="55" y="38"/>
                  </a:lnTo>
                  <a:lnTo>
                    <a:pt x="55" y="38"/>
                  </a:lnTo>
                  <a:lnTo>
                    <a:pt x="53" y="38"/>
                  </a:lnTo>
                  <a:lnTo>
                    <a:pt x="53" y="38"/>
                  </a:lnTo>
                  <a:lnTo>
                    <a:pt x="53" y="38"/>
                  </a:lnTo>
                  <a:lnTo>
                    <a:pt x="53" y="38"/>
                  </a:lnTo>
                  <a:lnTo>
                    <a:pt x="53" y="38"/>
                  </a:lnTo>
                  <a:lnTo>
                    <a:pt x="50" y="38"/>
                  </a:lnTo>
                  <a:lnTo>
                    <a:pt x="50" y="38"/>
                  </a:lnTo>
                  <a:lnTo>
                    <a:pt x="48" y="38"/>
                  </a:lnTo>
                  <a:lnTo>
                    <a:pt x="48" y="38"/>
                  </a:lnTo>
                  <a:lnTo>
                    <a:pt x="48" y="38"/>
                  </a:lnTo>
                  <a:lnTo>
                    <a:pt x="45" y="40"/>
                  </a:lnTo>
                  <a:lnTo>
                    <a:pt x="45" y="42"/>
                  </a:lnTo>
                  <a:lnTo>
                    <a:pt x="45" y="42"/>
                  </a:lnTo>
                  <a:lnTo>
                    <a:pt x="45" y="42"/>
                  </a:lnTo>
                  <a:lnTo>
                    <a:pt x="45" y="42"/>
                  </a:lnTo>
                  <a:lnTo>
                    <a:pt x="45" y="42"/>
                  </a:lnTo>
                  <a:lnTo>
                    <a:pt x="45" y="42"/>
                  </a:lnTo>
                  <a:lnTo>
                    <a:pt x="43" y="45"/>
                  </a:lnTo>
                  <a:lnTo>
                    <a:pt x="43" y="47"/>
                  </a:lnTo>
                  <a:lnTo>
                    <a:pt x="43" y="49"/>
                  </a:lnTo>
                  <a:lnTo>
                    <a:pt x="43" y="49"/>
                  </a:lnTo>
                  <a:lnTo>
                    <a:pt x="43" y="52"/>
                  </a:lnTo>
                  <a:lnTo>
                    <a:pt x="43" y="52"/>
                  </a:lnTo>
                  <a:lnTo>
                    <a:pt x="43" y="52"/>
                  </a:lnTo>
                  <a:lnTo>
                    <a:pt x="43" y="52"/>
                  </a:lnTo>
                  <a:lnTo>
                    <a:pt x="43" y="52"/>
                  </a:lnTo>
                  <a:lnTo>
                    <a:pt x="43" y="52"/>
                  </a:lnTo>
                  <a:lnTo>
                    <a:pt x="45" y="49"/>
                  </a:lnTo>
                  <a:lnTo>
                    <a:pt x="45" y="49"/>
                  </a:lnTo>
                  <a:lnTo>
                    <a:pt x="45" y="49"/>
                  </a:lnTo>
                  <a:lnTo>
                    <a:pt x="45" y="47"/>
                  </a:lnTo>
                  <a:lnTo>
                    <a:pt x="45" y="47"/>
                  </a:lnTo>
                  <a:lnTo>
                    <a:pt x="48" y="47"/>
                  </a:lnTo>
                  <a:lnTo>
                    <a:pt x="48" y="49"/>
                  </a:lnTo>
                  <a:lnTo>
                    <a:pt x="48" y="49"/>
                  </a:lnTo>
                  <a:lnTo>
                    <a:pt x="48" y="49"/>
                  </a:lnTo>
                  <a:lnTo>
                    <a:pt x="48" y="49"/>
                  </a:lnTo>
                  <a:lnTo>
                    <a:pt x="50" y="47"/>
                  </a:lnTo>
                  <a:lnTo>
                    <a:pt x="50" y="45"/>
                  </a:lnTo>
                  <a:lnTo>
                    <a:pt x="50" y="45"/>
                  </a:lnTo>
                  <a:lnTo>
                    <a:pt x="53" y="42"/>
                  </a:lnTo>
                  <a:lnTo>
                    <a:pt x="53" y="42"/>
                  </a:lnTo>
                  <a:lnTo>
                    <a:pt x="53" y="45"/>
                  </a:lnTo>
                  <a:lnTo>
                    <a:pt x="55" y="45"/>
                  </a:lnTo>
                  <a:lnTo>
                    <a:pt x="55" y="45"/>
                  </a:lnTo>
                  <a:lnTo>
                    <a:pt x="55" y="45"/>
                  </a:lnTo>
                  <a:lnTo>
                    <a:pt x="53" y="45"/>
                  </a:lnTo>
                  <a:lnTo>
                    <a:pt x="53" y="45"/>
                  </a:lnTo>
                  <a:lnTo>
                    <a:pt x="53" y="45"/>
                  </a:lnTo>
                  <a:lnTo>
                    <a:pt x="53" y="45"/>
                  </a:lnTo>
                  <a:lnTo>
                    <a:pt x="50" y="47"/>
                  </a:lnTo>
                  <a:lnTo>
                    <a:pt x="50" y="52"/>
                  </a:lnTo>
                  <a:lnTo>
                    <a:pt x="50" y="49"/>
                  </a:lnTo>
                  <a:lnTo>
                    <a:pt x="53" y="49"/>
                  </a:lnTo>
                  <a:lnTo>
                    <a:pt x="53" y="49"/>
                  </a:lnTo>
                  <a:lnTo>
                    <a:pt x="55" y="49"/>
                  </a:lnTo>
                  <a:lnTo>
                    <a:pt x="57" y="47"/>
                  </a:lnTo>
                  <a:lnTo>
                    <a:pt x="57" y="47"/>
                  </a:lnTo>
                  <a:lnTo>
                    <a:pt x="60" y="47"/>
                  </a:lnTo>
                  <a:lnTo>
                    <a:pt x="62" y="47"/>
                  </a:lnTo>
                  <a:lnTo>
                    <a:pt x="62" y="45"/>
                  </a:lnTo>
                  <a:lnTo>
                    <a:pt x="62" y="45"/>
                  </a:lnTo>
                  <a:lnTo>
                    <a:pt x="64" y="42"/>
                  </a:lnTo>
                  <a:lnTo>
                    <a:pt x="64" y="42"/>
                  </a:lnTo>
                  <a:lnTo>
                    <a:pt x="64" y="42"/>
                  </a:lnTo>
                  <a:lnTo>
                    <a:pt x="67" y="42"/>
                  </a:lnTo>
                  <a:lnTo>
                    <a:pt x="67" y="40"/>
                  </a:lnTo>
                  <a:lnTo>
                    <a:pt x="67" y="40"/>
                  </a:lnTo>
                  <a:lnTo>
                    <a:pt x="69" y="40"/>
                  </a:lnTo>
                  <a:lnTo>
                    <a:pt x="69" y="40"/>
                  </a:lnTo>
                  <a:lnTo>
                    <a:pt x="69" y="40"/>
                  </a:lnTo>
                  <a:lnTo>
                    <a:pt x="71" y="40"/>
                  </a:lnTo>
                  <a:lnTo>
                    <a:pt x="71" y="40"/>
                  </a:lnTo>
                  <a:lnTo>
                    <a:pt x="71" y="40"/>
                  </a:lnTo>
                  <a:lnTo>
                    <a:pt x="74" y="40"/>
                  </a:lnTo>
                  <a:lnTo>
                    <a:pt x="74" y="40"/>
                  </a:lnTo>
                  <a:lnTo>
                    <a:pt x="76" y="40"/>
                  </a:lnTo>
                  <a:lnTo>
                    <a:pt x="76" y="40"/>
                  </a:lnTo>
                  <a:lnTo>
                    <a:pt x="76" y="40"/>
                  </a:lnTo>
                  <a:lnTo>
                    <a:pt x="79" y="40"/>
                  </a:lnTo>
                  <a:lnTo>
                    <a:pt x="81" y="42"/>
                  </a:lnTo>
                  <a:lnTo>
                    <a:pt x="83" y="42"/>
                  </a:lnTo>
                  <a:lnTo>
                    <a:pt x="83" y="42"/>
                  </a:lnTo>
                  <a:lnTo>
                    <a:pt x="83" y="42"/>
                  </a:lnTo>
                  <a:lnTo>
                    <a:pt x="86" y="40"/>
                  </a:lnTo>
                  <a:lnTo>
                    <a:pt x="86" y="40"/>
                  </a:lnTo>
                  <a:lnTo>
                    <a:pt x="88" y="40"/>
                  </a:lnTo>
                  <a:lnTo>
                    <a:pt x="88" y="38"/>
                  </a:lnTo>
                  <a:lnTo>
                    <a:pt x="90" y="38"/>
                  </a:lnTo>
                  <a:lnTo>
                    <a:pt x="90" y="38"/>
                  </a:lnTo>
                  <a:lnTo>
                    <a:pt x="90" y="38"/>
                  </a:lnTo>
                  <a:lnTo>
                    <a:pt x="93" y="38"/>
                  </a:lnTo>
                  <a:lnTo>
                    <a:pt x="93" y="38"/>
                  </a:lnTo>
                  <a:lnTo>
                    <a:pt x="93" y="38"/>
                  </a:lnTo>
                  <a:lnTo>
                    <a:pt x="93" y="38"/>
                  </a:lnTo>
                  <a:lnTo>
                    <a:pt x="93" y="38"/>
                  </a:lnTo>
                  <a:lnTo>
                    <a:pt x="93" y="38"/>
                  </a:lnTo>
                  <a:lnTo>
                    <a:pt x="95" y="40"/>
                  </a:lnTo>
                  <a:lnTo>
                    <a:pt x="95" y="40"/>
                  </a:lnTo>
                  <a:lnTo>
                    <a:pt x="93" y="40"/>
                  </a:lnTo>
                  <a:lnTo>
                    <a:pt x="93" y="40"/>
                  </a:lnTo>
                  <a:lnTo>
                    <a:pt x="93" y="40"/>
                  </a:lnTo>
                  <a:lnTo>
                    <a:pt x="93" y="40"/>
                  </a:lnTo>
                  <a:lnTo>
                    <a:pt x="93" y="42"/>
                  </a:lnTo>
                  <a:lnTo>
                    <a:pt x="90" y="42"/>
                  </a:lnTo>
                  <a:lnTo>
                    <a:pt x="90" y="45"/>
                  </a:lnTo>
                  <a:lnTo>
                    <a:pt x="90" y="45"/>
                  </a:lnTo>
                  <a:lnTo>
                    <a:pt x="90" y="45"/>
                  </a:lnTo>
                  <a:lnTo>
                    <a:pt x="90" y="47"/>
                  </a:lnTo>
                  <a:lnTo>
                    <a:pt x="90" y="47"/>
                  </a:lnTo>
                  <a:lnTo>
                    <a:pt x="90" y="47"/>
                  </a:lnTo>
                  <a:lnTo>
                    <a:pt x="93" y="47"/>
                  </a:lnTo>
                  <a:lnTo>
                    <a:pt x="93" y="47"/>
                  </a:lnTo>
                  <a:lnTo>
                    <a:pt x="95" y="47"/>
                  </a:lnTo>
                  <a:lnTo>
                    <a:pt x="95" y="47"/>
                  </a:lnTo>
                  <a:lnTo>
                    <a:pt x="95" y="49"/>
                  </a:lnTo>
                  <a:lnTo>
                    <a:pt x="97" y="49"/>
                  </a:lnTo>
                  <a:lnTo>
                    <a:pt x="97" y="49"/>
                  </a:lnTo>
                  <a:lnTo>
                    <a:pt x="97" y="49"/>
                  </a:lnTo>
                  <a:lnTo>
                    <a:pt x="95" y="52"/>
                  </a:lnTo>
                  <a:lnTo>
                    <a:pt x="95" y="49"/>
                  </a:lnTo>
                  <a:lnTo>
                    <a:pt x="95" y="49"/>
                  </a:lnTo>
                  <a:lnTo>
                    <a:pt x="93" y="49"/>
                  </a:lnTo>
                  <a:lnTo>
                    <a:pt x="93" y="49"/>
                  </a:lnTo>
                  <a:lnTo>
                    <a:pt x="90" y="49"/>
                  </a:lnTo>
                  <a:lnTo>
                    <a:pt x="90" y="47"/>
                  </a:lnTo>
                  <a:lnTo>
                    <a:pt x="90" y="47"/>
                  </a:lnTo>
                  <a:lnTo>
                    <a:pt x="90" y="45"/>
                  </a:lnTo>
                  <a:lnTo>
                    <a:pt x="90" y="45"/>
                  </a:lnTo>
                  <a:lnTo>
                    <a:pt x="90" y="42"/>
                  </a:lnTo>
                  <a:lnTo>
                    <a:pt x="90" y="42"/>
                  </a:lnTo>
                  <a:lnTo>
                    <a:pt x="90" y="42"/>
                  </a:lnTo>
                  <a:lnTo>
                    <a:pt x="90" y="40"/>
                  </a:lnTo>
                  <a:lnTo>
                    <a:pt x="88" y="40"/>
                  </a:lnTo>
                  <a:lnTo>
                    <a:pt x="88" y="40"/>
                  </a:lnTo>
                  <a:lnTo>
                    <a:pt x="88" y="42"/>
                  </a:lnTo>
                  <a:lnTo>
                    <a:pt x="86" y="42"/>
                  </a:lnTo>
                  <a:lnTo>
                    <a:pt x="86" y="42"/>
                  </a:lnTo>
                  <a:lnTo>
                    <a:pt x="86" y="42"/>
                  </a:lnTo>
                  <a:lnTo>
                    <a:pt x="83" y="45"/>
                  </a:lnTo>
                  <a:lnTo>
                    <a:pt x="83" y="45"/>
                  </a:lnTo>
                  <a:lnTo>
                    <a:pt x="76" y="45"/>
                  </a:lnTo>
                  <a:lnTo>
                    <a:pt x="76" y="45"/>
                  </a:lnTo>
                  <a:lnTo>
                    <a:pt x="74" y="42"/>
                  </a:lnTo>
                  <a:lnTo>
                    <a:pt x="71" y="42"/>
                  </a:lnTo>
                  <a:lnTo>
                    <a:pt x="71" y="42"/>
                  </a:lnTo>
                  <a:lnTo>
                    <a:pt x="71" y="42"/>
                  </a:lnTo>
                  <a:lnTo>
                    <a:pt x="71" y="45"/>
                  </a:lnTo>
                  <a:lnTo>
                    <a:pt x="71" y="45"/>
                  </a:lnTo>
                  <a:lnTo>
                    <a:pt x="71" y="45"/>
                  </a:lnTo>
                  <a:lnTo>
                    <a:pt x="71" y="45"/>
                  </a:lnTo>
                  <a:lnTo>
                    <a:pt x="71" y="45"/>
                  </a:lnTo>
                  <a:lnTo>
                    <a:pt x="71" y="42"/>
                  </a:lnTo>
                  <a:lnTo>
                    <a:pt x="71" y="42"/>
                  </a:lnTo>
                  <a:lnTo>
                    <a:pt x="69" y="45"/>
                  </a:lnTo>
                  <a:lnTo>
                    <a:pt x="69" y="45"/>
                  </a:lnTo>
                  <a:lnTo>
                    <a:pt x="69" y="45"/>
                  </a:lnTo>
                  <a:lnTo>
                    <a:pt x="69" y="45"/>
                  </a:lnTo>
                  <a:lnTo>
                    <a:pt x="69" y="45"/>
                  </a:lnTo>
                  <a:lnTo>
                    <a:pt x="69" y="47"/>
                  </a:lnTo>
                  <a:lnTo>
                    <a:pt x="69" y="47"/>
                  </a:lnTo>
                  <a:lnTo>
                    <a:pt x="67" y="49"/>
                  </a:lnTo>
                  <a:lnTo>
                    <a:pt x="67" y="49"/>
                  </a:lnTo>
                  <a:lnTo>
                    <a:pt x="64" y="49"/>
                  </a:lnTo>
                  <a:lnTo>
                    <a:pt x="64" y="52"/>
                  </a:lnTo>
                  <a:lnTo>
                    <a:pt x="64" y="52"/>
                  </a:lnTo>
                  <a:lnTo>
                    <a:pt x="64" y="54"/>
                  </a:lnTo>
                  <a:lnTo>
                    <a:pt x="64" y="54"/>
                  </a:lnTo>
                  <a:lnTo>
                    <a:pt x="64" y="54"/>
                  </a:lnTo>
                  <a:lnTo>
                    <a:pt x="67" y="54"/>
                  </a:lnTo>
                  <a:lnTo>
                    <a:pt x="67" y="54"/>
                  </a:lnTo>
                  <a:lnTo>
                    <a:pt x="67" y="54"/>
                  </a:lnTo>
                  <a:lnTo>
                    <a:pt x="67" y="54"/>
                  </a:lnTo>
                  <a:lnTo>
                    <a:pt x="67" y="54"/>
                  </a:lnTo>
                  <a:lnTo>
                    <a:pt x="67" y="52"/>
                  </a:lnTo>
                  <a:lnTo>
                    <a:pt x="67" y="54"/>
                  </a:lnTo>
                  <a:lnTo>
                    <a:pt x="67" y="54"/>
                  </a:lnTo>
                  <a:lnTo>
                    <a:pt x="67" y="54"/>
                  </a:lnTo>
                  <a:lnTo>
                    <a:pt x="67" y="54"/>
                  </a:lnTo>
                  <a:lnTo>
                    <a:pt x="69" y="57"/>
                  </a:lnTo>
                  <a:lnTo>
                    <a:pt x="69" y="57"/>
                  </a:lnTo>
                  <a:lnTo>
                    <a:pt x="71" y="54"/>
                  </a:lnTo>
                  <a:lnTo>
                    <a:pt x="71" y="54"/>
                  </a:lnTo>
                  <a:lnTo>
                    <a:pt x="71" y="57"/>
                  </a:lnTo>
                  <a:lnTo>
                    <a:pt x="69" y="57"/>
                  </a:lnTo>
                  <a:lnTo>
                    <a:pt x="69" y="57"/>
                  </a:lnTo>
                  <a:lnTo>
                    <a:pt x="69" y="59"/>
                  </a:lnTo>
                  <a:lnTo>
                    <a:pt x="69" y="59"/>
                  </a:lnTo>
                  <a:lnTo>
                    <a:pt x="69" y="59"/>
                  </a:lnTo>
                  <a:lnTo>
                    <a:pt x="69" y="59"/>
                  </a:lnTo>
                  <a:lnTo>
                    <a:pt x="69" y="61"/>
                  </a:lnTo>
                  <a:lnTo>
                    <a:pt x="69" y="61"/>
                  </a:lnTo>
                  <a:lnTo>
                    <a:pt x="71" y="61"/>
                  </a:lnTo>
                  <a:lnTo>
                    <a:pt x="71" y="61"/>
                  </a:lnTo>
                  <a:lnTo>
                    <a:pt x="71" y="61"/>
                  </a:lnTo>
                  <a:lnTo>
                    <a:pt x="71" y="61"/>
                  </a:lnTo>
                  <a:lnTo>
                    <a:pt x="71" y="59"/>
                  </a:lnTo>
                  <a:lnTo>
                    <a:pt x="71" y="59"/>
                  </a:lnTo>
                  <a:lnTo>
                    <a:pt x="71" y="59"/>
                  </a:lnTo>
                  <a:lnTo>
                    <a:pt x="71" y="59"/>
                  </a:lnTo>
                  <a:lnTo>
                    <a:pt x="71" y="59"/>
                  </a:lnTo>
                  <a:lnTo>
                    <a:pt x="71" y="59"/>
                  </a:lnTo>
                  <a:lnTo>
                    <a:pt x="71" y="59"/>
                  </a:lnTo>
                  <a:lnTo>
                    <a:pt x="74" y="59"/>
                  </a:lnTo>
                  <a:lnTo>
                    <a:pt x="74" y="59"/>
                  </a:lnTo>
                  <a:lnTo>
                    <a:pt x="74" y="59"/>
                  </a:lnTo>
                  <a:lnTo>
                    <a:pt x="74" y="59"/>
                  </a:lnTo>
                  <a:lnTo>
                    <a:pt x="74" y="59"/>
                  </a:lnTo>
                  <a:lnTo>
                    <a:pt x="74" y="57"/>
                  </a:lnTo>
                  <a:lnTo>
                    <a:pt x="74" y="57"/>
                  </a:lnTo>
                  <a:lnTo>
                    <a:pt x="74" y="57"/>
                  </a:lnTo>
                  <a:lnTo>
                    <a:pt x="74" y="57"/>
                  </a:lnTo>
                  <a:lnTo>
                    <a:pt x="74" y="59"/>
                  </a:lnTo>
                  <a:lnTo>
                    <a:pt x="76" y="59"/>
                  </a:lnTo>
                  <a:lnTo>
                    <a:pt x="76" y="59"/>
                  </a:lnTo>
                  <a:lnTo>
                    <a:pt x="76" y="57"/>
                  </a:lnTo>
                  <a:lnTo>
                    <a:pt x="76" y="57"/>
                  </a:lnTo>
                  <a:lnTo>
                    <a:pt x="74" y="54"/>
                  </a:lnTo>
                  <a:lnTo>
                    <a:pt x="76" y="54"/>
                  </a:lnTo>
                  <a:lnTo>
                    <a:pt x="76" y="54"/>
                  </a:lnTo>
                  <a:lnTo>
                    <a:pt x="76" y="54"/>
                  </a:lnTo>
                  <a:lnTo>
                    <a:pt x="76" y="54"/>
                  </a:lnTo>
                  <a:lnTo>
                    <a:pt x="76" y="54"/>
                  </a:lnTo>
                  <a:lnTo>
                    <a:pt x="76" y="57"/>
                  </a:lnTo>
                  <a:lnTo>
                    <a:pt x="76" y="57"/>
                  </a:lnTo>
                  <a:lnTo>
                    <a:pt x="76" y="57"/>
                  </a:lnTo>
                  <a:lnTo>
                    <a:pt x="76" y="57"/>
                  </a:lnTo>
                  <a:lnTo>
                    <a:pt x="79" y="54"/>
                  </a:lnTo>
                  <a:lnTo>
                    <a:pt x="79" y="57"/>
                  </a:lnTo>
                  <a:lnTo>
                    <a:pt x="79" y="57"/>
                  </a:lnTo>
                  <a:lnTo>
                    <a:pt x="79" y="57"/>
                  </a:lnTo>
                  <a:lnTo>
                    <a:pt x="79" y="54"/>
                  </a:lnTo>
                  <a:lnTo>
                    <a:pt x="79" y="54"/>
                  </a:lnTo>
                  <a:lnTo>
                    <a:pt x="79" y="54"/>
                  </a:lnTo>
                  <a:lnTo>
                    <a:pt x="79" y="54"/>
                  </a:lnTo>
                  <a:lnTo>
                    <a:pt x="79" y="54"/>
                  </a:lnTo>
                  <a:lnTo>
                    <a:pt x="76" y="54"/>
                  </a:lnTo>
                  <a:lnTo>
                    <a:pt x="76" y="52"/>
                  </a:lnTo>
                  <a:lnTo>
                    <a:pt x="79" y="52"/>
                  </a:lnTo>
                  <a:lnTo>
                    <a:pt x="79" y="52"/>
                  </a:lnTo>
                  <a:lnTo>
                    <a:pt x="79" y="52"/>
                  </a:lnTo>
                  <a:lnTo>
                    <a:pt x="79" y="52"/>
                  </a:lnTo>
                  <a:lnTo>
                    <a:pt x="79" y="52"/>
                  </a:lnTo>
                  <a:lnTo>
                    <a:pt x="79" y="52"/>
                  </a:lnTo>
                  <a:lnTo>
                    <a:pt x="79" y="52"/>
                  </a:lnTo>
                  <a:lnTo>
                    <a:pt x="79" y="54"/>
                  </a:lnTo>
                  <a:lnTo>
                    <a:pt x="81" y="54"/>
                  </a:lnTo>
                  <a:lnTo>
                    <a:pt x="79" y="54"/>
                  </a:lnTo>
                  <a:lnTo>
                    <a:pt x="79" y="54"/>
                  </a:lnTo>
                  <a:lnTo>
                    <a:pt x="79" y="54"/>
                  </a:lnTo>
                  <a:lnTo>
                    <a:pt x="81" y="54"/>
                  </a:lnTo>
                  <a:lnTo>
                    <a:pt x="81" y="54"/>
                  </a:lnTo>
                  <a:lnTo>
                    <a:pt x="81" y="54"/>
                  </a:lnTo>
                  <a:lnTo>
                    <a:pt x="81" y="52"/>
                  </a:lnTo>
                  <a:lnTo>
                    <a:pt x="81" y="52"/>
                  </a:lnTo>
                  <a:lnTo>
                    <a:pt x="81" y="52"/>
                  </a:lnTo>
                  <a:lnTo>
                    <a:pt x="81" y="49"/>
                  </a:lnTo>
                  <a:lnTo>
                    <a:pt x="83" y="49"/>
                  </a:lnTo>
                  <a:lnTo>
                    <a:pt x="83" y="52"/>
                  </a:lnTo>
                  <a:lnTo>
                    <a:pt x="83" y="52"/>
                  </a:lnTo>
                  <a:lnTo>
                    <a:pt x="83" y="52"/>
                  </a:lnTo>
                  <a:lnTo>
                    <a:pt x="83" y="52"/>
                  </a:lnTo>
                  <a:lnTo>
                    <a:pt x="83" y="52"/>
                  </a:lnTo>
                  <a:lnTo>
                    <a:pt x="83" y="52"/>
                  </a:lnTo>
                  <a:lnTo>
                    <a:pt x="83" y="52"/>
                  </a:lnTo>
                  <a:lnTo>
                    <a:pt x="83" y="52"/>
                  </a:lnTo>
                  <a:lnTo>
                    <a:pt x="83" y="54"/>
                  </a:lnTo>
                  <a:lnTo>
                    <a:pt x="83" y="54"/>
                  </a:lnTo>
                  <a:lnTo>
                    <a:pt x="83" y="54"/>
                  </a:lnTo>
                  <a:lnTo>
                    <a:pt x="81" y="54"/>
                  </a:lnTo>
                  <a:lnTo>
                    <a:pt x="81" y="57"/>
                  </a:lnTo>
                  <a:lnTo>
                    <a:pt x="81" y="57"/>
                  </a:lnTo>
                  <a:lnTo>
                    <a:pt x="83" y="54"/>
                  </a:lnTo>
                  <a:lnTo>
                    <a:pt x="83" y="54"/>
                  </a:lnTo>
                  <a:lnTo>
                    <a:pt x="83" y="57"/>
                  </a:lnTo>
                  <a:lnTo>
                    <a:pt x="83" y="54"/>
                  </a:lnTo>
                  <a:lnTo>
                    <a:pt x="83" y="54"/>
                  </a:lnTo>
                  <a:lnTo>
                    <a:pt x="83" y="54"/>
                  </a:lnTo>
                  <a:lnTo>
                    <a:pt x="86" y="54"/>
                  </a:lnTo>
                  <a:lnTo>
                    <a:pt x="86" y="54"/>
                  </a:lnTo>
                  <a:lnTo>
                    <a:pt x="86" y="54"/>
                  </a:lnTo>
                  <a:lnTo>
                    <a:pt x="86" y="54"/>
                  </a:lnTo>
                  <a:lnTo>
                    <a:pt x="86" y="54"/>
                  </a:lnTo>
                  <a:lnTo>
                    <a:pt x="86" y="54"/>
                  </a:lnTo>
                  <a:lnTo>
                    <a:pt x="86" y="54"/>
                  </a:lnTo>
                  <a:lnTo>
                    <a:pt x="88" y="54"/>
                  </a:lnTo>
                  <a:lnTo>
                    <a:pt x="86" y="54"/>
                  </a:lnTo>
                  <a:lnTo>
                    <a:pt x="86" y="54"/>
                  </a:lnTo>
                  <a:lnTo>
                    <a:pt x="86" y="54"/>
                  </a:lnTo>
                  <a:lnTo>
                    <a:pt x="86" y="57"/>
                  </a:lnTo>
                  <a:lnTo>
                    <a:pt x="86" y="57"/>
                  </a:lnTo>
                  <a:lnTo>
                    <a:pt x="86" y="57"/>
                  </a:lnTo>
                  <a:lnTo>
                    <a:pt x="88" y="57"/>
                  </a:lnTo>
                  <a:lnTo>
                    <a:pt x="88" y="54"/>
                  </a:lnTo>
                  <a:lnTo>
                    <a:pt x="88" y="54"/>
                  </a:lnTo>
                  <a:lnTo>
                    <a:pt x="88" y="54"/>
                  </a:lnTo>
                  <a:lnTo>
                    <a:pt x="88" y="54"/>
                  </a:lnTo>
                  <a:lnTo>
                    <a:pt x="88" y="57"/>
                  </a:lnTo>
                  <a:lnTo>
                    <a:pt x="88" y="57"/>
                  </a:lnTo>
                  <a:lnTo>
                    <a:pt x="88" y="57"/>
                  </a:lnTo>
                  <a:lnTo>
                    <a:pt x="88" y="57"/>
                  </a:lnTo>
                  <a:lnTo>
                    <a:pt x="88" y="57"/>
                  </a:lnTo>
                  <a:lnTo>
                    <a:pt x="88" y="59"/>
                  </a:lnTo>
                  <a:lnTo>
                    <a:pt x="88" y="57"/>
                  </a:lnTo>
                  <a:lnTo>
                    <a:pt x="90" y="57"/>
                  </a:lnTo>
                  <a:lnTo>
                    <a:pt x="90" y="57"/>
                  </a:lnTo>
                  <a:lnTo>
                    <a:pt x="90" y="57"/>
                  </a:lnTo>
                  <a:lnTo>
                    <a:pt x="90" y="57"/>
                  </a:lnTo>
                  <a:lnTo>
                    <a:pt x="90" y="57"/>
                  </a:lnTo>
                  <a:lnTo>
                    <a:pt x="90" y="59"/>
                  </a:lnTo>
                  <a:lnTo>
                    <a:pt x="90" y="59"/>
                  </a:lnTo>
                  <a:lnTo>
                    <a:pt x="90" y="59"/>
                  </a:lnTo>
                  <a:lnTo>
                    <a:pt x="90" y="59"/>
                  </a:lnTo>
                  <a:lnTo>
                    <a:pt x="90" y="59"/>
                  </a:lnTo>
                  <a:lnTo>
                    <a:pt x="90" y="59"/>
                  </a:lnTo>
                  <a:lnTo>
                    <a:pt x="90" y="59"/>
                  </a:lnTo>
                  <a:lnTo>
                    <a:pt x="93" y="59"/>
                  </a:lnTo>
                  <a:lnTo>
                    <a:pt x="93" y="59"/>
                  </a:lnTo>
                  <a:lnTo>
                    <a:pt x="93" y="59"/>
                  </a:lnTo>
                  <a:lnTo>
                    <a:pt x="93" y="59"/>
                  </a:lnTo>
                  <a:lnTo>
                    <a:pt x="93" y="59"/>
                  </a:lnTo>
                  <a:lnTo>
                    <a:pt x="93" y="59"/>
                  </a:lnTo>
                  <a:lnTo>
                    <a:pt x="93" y="59"/>
                  </a:lnTo>
                  <a:lnTo>
                    <a:pt x="93" y="61"/>
                  </a:lnTo>
                  <a:lnTo>
                    <a:pt x="90" y="61"/>
                  </a:lnTo>
                  <a:lnTo>
                    <a:pt x="90" y="61"/>
                  </a:lnTo>
                  <a:lnTo>
                    <a:pt x="90" y="61"/>
                  </a:lnTo>
                  <a:lnTo>
                    <a:pt x="88" y="61"/>
                  </a:lnTo>
                  <a:lnTo>
                    <a:pt x="88" y="61"/>
                  </a:lnTo>
                  <a:lnTo>
                    <a:pt x="88" y="61"/>
                  </a:lnTo>
                  <a:lnTo>
                    <a:pt x="88" y="61"/>
                  </a:lnTo>
                  <a:lnTo>
                    <a:pt x="88" y="61"/>
                  </a:lnTo>
                  <a:lnTo>
                    <a:pt x="88" y="61"/>
                  </a:lnTo>
                  <a:lnTo>
                    <a:pt x="86" y="61"/>
                  </a:lnTo>
                  <a:lnTo>
                    <a:pt x="86" y="61"/>
                  </a:lnTo>
                  <a:lnTo>
                    <a:pt x="86" y="59"/>
                  </a:lnTo>
                  <a:lnTo>
                    <a:pt x="86" y="59"/>
                  </a:lnTo>
                  <a:lnTo>
                    <a:pt x="88" y="59"/>
                  </a:lnTo>
                  <a:lnTo>
                    <a:pt x="88" y="59"/>
                  </a:lnTo>
                  <a:lnTo>
                    <a:pt x="88" y="59"/>
                  </a:lnTo>
                  <a:lnTo>
                    <a:pt x="88" y="59"/>
                  </a:lnTo>
                  <a:lnTo>
                    <a:pt x="88" y="59"/>
                  </a:lnTo>
                  <a:lnTo>
                    <a:pt x="88" y="59"/>
                  </a:lnTo>
                  <a:lnTo>
                    <a:pt x="88" y="59"/>
                  </a:lnTo>
                  <a:lnTo>
                    <a:pt x="88" y="59"/>
                  </a:lnTo>
                  <a:lnTo>
                    <a:pt x="88" y="59"/>
                  </a:lnTo>
                  <a:lnTo>
                    <a:pt x="86" y="59"/>
                  </a:lnTo>
                  <a:lnTo>
                    <a:pt x="86" y="59"/>
                  </a:lnTo>
                  <a:lnTo>
                    <a:pt x="86" y="59"/>
                  </a:lnTo>
                  <a:lnTo>
                    <a:pt x="86" y="57"/>
                  </a:lnTo>
                  <a:lnTo>
                    <a:pt x="86" y="57"/>
                  </a:lnTo>
                  <a:lnTo>
                    <a:pt x="86" y="57"/>
                  </a:lnTo>
                  <a:lnTo>
                    <a:pt x="83" y="57"/>
                  </a:lnTo>
                  <a:lnTo>
                    <a:pt x="83" y="57"/>
                  </a:lnTo>
                  <a:lnTo>
                    <a:pt x="83" y="57"/>
                  </a:lnTo>
                  <a:lnTo>
                    <a:pt x="83" y="57"/>
                  </a:lnTo>
                  <a:lnTo>
                    <a:pt x="83" y="57"/>
                  </a:lnTo>
                  <a:lnTo>
                    <a:pt x="83" y="57"/>
                  </a:lnTo>
                  <a:lnTo>
                    <a:pt x="83" y="57"/>
                  </a:lnTo>
                  <a:lnTo>
                    <a:pt x="83" y="59"/>
                  </a:lnTo>
                  <a:lnTo>
                    <a:pt x="83" y="59"/>
                  </a:lnTo>
                  <a:lnTo>
                    <a:pt x="83" y="59"/>
                  </a:lnTo>
                  <a:lnTo>
                    <a:pt x="83" y="61"/>
                  </a:lnTo>
                  <a:lnTo>
                    <a:pt x="83" y="61"/>
                  </a:lnTo>
                  <a:lnTo>
                    <a:pt x="81" y="59"/>
                  </a:lnTo>
                  <a:lnTo>
                    <a:pt x="81" y="59"/>
                  </a:lnTo>
                  <a:lnTo>
                    <a:pt x="81" y="59"/>
                  </a:lnTo>
                  <a:lnTo>
                    <a:pt x="81" y="59"/>
                  </a:lnTo>
                  <a:lnTo>
                    <a:pt x="81" y="59"/>
                  </a:lnTo>
                  <a:lnTo>
                    <a:pt x="81" y="59"/>
                  </a:lnTo>
                  <a:lnTo>
                    <a:pt x="79" y="59"/>
                  </a:lnTo>
                  <a:lnTo>
                    <a:pt x="79" y="57"/>
                  </a:lnTo>
                  <a:lnTo>
                    <a:pt x="79" y="59"/>
                  </a:lnTo>
                  <a:lnTo>
                    <a:pt x="79" y="59"/>
                  </a:lnTo>
                  <a:lnTo>
                    <a:pt x="81" y="59"/>
                  </a:lnTo>
                  <a:lnTo>
                    <a:pt x="81" y="59"/>
                  </a:lnTo>
                  <a:lnTo>
                    <a:pt x="81" y="59"/>
                  </a:lnTo>
                  <a:lnTo>
                    <a:pt x="81" y="59"/>
                  </a:lnTo>
                  <a:lnTo>
                    <a:pt x="81" y="59"/>
                  </a:lnTo>
                  <a:lnTo>
                    <a:pt x="81" y="61"/>
                  </a:lnTo>
                  <a:lnTo>
                    <a:pt x="81" y="61"/>
                  </a:lnTo>
                  <a:lnTo>
                    <a:pt x="79" y="59"/>
                  </a:lnTo>
                  <a:lnTo>
                    <a:pt x="79" y="59"/>
                  </a:lnTo>
                  <a:lnTo>
                    <a:pt x="79" y="59"/>
                  </a:lnTo>
                  <a:lnTo>
                    <a:pt x="79" y="59"/>
                  </a:lnTo>
                  <a:lnTo>
                    <a:pt x="76" y="59"/>
                  </a:lnTo>
                  <a:lnTo>
                    <a:pt x="76" y="59"/>
                  </a:lnTo>
                  <a:lnTo>
                    <a:pt x="76" y="61"/>
                  </a:lnTo>
                  <a:lnTo>
                    <a:pt x="76" y="59"/>
                  </a:lnTo>
                  <a:lnTo>
                    <a:pt x="76" y="59"/>
                  </a:lnTo>
                  <a:lnTo>
                    <a:pt x="76" y="59"/>
                  </a:lnTo>
                  <a:lnTo>
                    <a:pt x="79" y="61"/>
                  </a:lnTo>
                  <a:lnTo>
                    <a:pt x="79" y="61"/>
                  </a:lnTo>
                  <a:lnTo>
                    <a:pt x="79" y="61"/>
                  </a:lnTo>
                  <a:lnTo>
                    <a:pt x="79" y="61"/>
                  </a:lnTo>
                  <a:lnTo>
                    <a:pt x="76" y="61"/>
                  </a:lnTo>
                  <a:lnTo>
                    <a:pt x="76" y="61"/>
                  </a:lnTo>
                  <a:lnTo>
                    <a:pt x="76" y="61"/>
                  </a:lnTo>
                  <a:lnTo>
                    <a:pt x="76" y="61"/>
                  </a:lnTo>
                  <a:lnTo>
                    <a:pt x="76" y="61"/>
                  </a:lnTo>
                  <a:lnTo>
                    <a:pt x="74" y="61"/>
                  </a:lnTo>
                  <a:lnTo>
                    <a:pt x="74" y="61"/>
                  </a:lnTo>
                  <a:lnTo>
                    <a:pt x="76" y="64"/>
                  </a:lnTo>
                  <a:lnTo>
                    <a:pt x="74" y="64"/>
                  </a:lnTo>
                  <a:lnTo>
                    <a:pt x="74" y="64"/>
                  </a:lnTo>
                  <a:lnTo>
                    <a:pt x="74" y="64"/>
                  </a:lnTo>
                  <a:lnTo>
                    <a:pt x="74" y="64"/>
                  </a:lnTo>
                  <a:lnTo>
                    <a:pt x="71" y="61"/>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6"/>
                  </a:lnTo>
                  <a:lnTo>
                    <a:pt x="71" y="64"/>
                  </a:lnTo>
                  <a:lnTo>
                    <a:pt x="71" y="64"/>
                  </a:lnTo>
                  <a:lnTo>
                    <a:pt x="69" y="64"/>
                  </a:lnTo>
                  <a:lnTo>
                    <a:pt x="69" y="66"/>
                  </a:lnTo>
                  <a:lnTo>
                    <a:pt x="69" y="66"/>
                  </a:lnTo>
                  <a:lnTo>
                    <a:pt x="69" y="64"/>
                  </a:lnTo>
                  <a:lnTo>
                    <a:pt x="69" y="66"/>
                  </a:lnTo>
                  <a:lnTo>
                    <a:pt x="69" y="66"/>
                  </a:lnTo>
                  <a:lnTo>
                    <a:pt x="69" y="66"/>
                  </a:lnTo>
                  <a:lnTo>
                    <a:pt x="69" y="66"/>
                  </a:lnTo>
                  <a:lnTo>
                    <a:pt x="69" y="68"/>
                  </a:lnTo>
                  <a:lnTo>
                    <a:pt x="69" y="68"/>
                  </a:lnTo>
                  <a:lnTo>
                    <a:pt x="67" y="68"/>
                  </a:lnTo>
                  <a:lnTo>
                    <a:pt x="67" y="71"/>
                  </a:lnTo>
                  <a:lnTo>
                    <a:pt x="67" y="73"/>
                  </a:lnTo>
                  <a:lnTo>
                    <a:pt x="67" y="73"/>
                  </a:lnTo>
                  <a:lnTo>
                    <a:pt x="67" y="73"/>
                  </a:lnTo>
                  <a:lnTo>
                    <a:pt x="69" y="73"/>
                  </a:lnTo>
                  <a:lnTo>
                    <a:pt x="69" y="73"/>
                  </a:lnTo>
                  <a:lnTo>
                    <a:pt x="69" y="73"/>
                  </a:lnTo>
                  <a:lnTo>
                    <a:pt x="71" y="73"/>
                  </a:lnTo>
                  <a:lnTo>
                    <a:pt x="71" y="71"/>
                  </a:lnTo>
                  <a:lnTo>
                    <a:pt x="71" y="71"/>
                  </a:lnTo>
                  <a:lnTo>
                    <a:pt x="71" y="71"/>
                  </a:lnTo>
                  <a:lnTo>
                    <a:pt x="71" y="71"/>
                  </a:lnTo>
                  <a:lnTo>
                    <a:pt x="74" y="68"/>
                  </a:lnTo>
                  <a:lnTo>
                    <a:pt x="74" y="68"/>
                  </a:lnTo>
                  <a:lnTo>
                    <a:pt x="74" y="68"/>
                  </a:lnTo>
                  <a:lnTo>
                    <a:pt x="74" y="66"/>
                  </a:lnTo>
                  <a:lnTo>
                    <a:pt x="74" y="66"/>
                  </a:lnTo>
                  <a:lnTo>
                    <a:pt x="76" y="66"/>
                  </a:lnTo>
                  <a:lnTo>
                    <a:pt x="76" y="66"/>
                  </a:lnTo>
                  <a:lnTo>
                    <a:pt x="76" y="66"/>
                  </a:lnTo>
                  <a:lnTo>
                    <a:pt x="76" y="68"/>
                  </a:lnTo>
                  <a:lnTo>
                    <a:pt x="74" y="68"/>
                  </a:lnTo>
                  <a:lnTo>
                    <a:pt x="74" y="71"/>
                  </a:lnTo>
                  <a:lnTo>
                    <a:pt x="74" y="71"/>
                  </a:lnTo>
                  <a:lnTo>
                    <a:pt x="76" y="71"/>
                  </a:lnTo>
                  <a:lnTo>
                    <a:pt x="76" y="71"/>
                  </a:lnTo>
                  <a:lnTo>
                    <a:pt x="79" y="68"/>
                  </a:lnTo>
                  <a:lnTo>
                    <a:pt x="79" y="68"/>
                  </a:lnTo>
                  <a:lnTo>
                    <a:pt x="79" y="68"/>
                  </a:lnTo>
                  <a:lnTo>
                    <a:pt x="79" y="71"/>
                  </a:lnTo>
                  <a:lnTo>
                    <a:pt x="79" y="71"/>
                  </a:lnTo>
                  <a:lnTo>
                    <a:pt x="76" y="71"/>
                  </a:lnTo>
                  <a:lnTo>
                    <a:pt x="76" y="71"/>
                  </a:lnTo>
                  <a:lnTo>
                    <a:pt x="76" y="71"/>
                  </a:lnTo>
                  <a:lnTo>
                    <a:pt x="76" y="71"/>
                  </a:lnTo>
                  <a:lnTo>
                    <a:pt x="74" y="71"/>
                  </a:lnTo>
                  <a:lnTo>
                    <a:pt x="74" y="71"/>
                  </a:lnTo>
                  <a:lnTo>
                    <a:pt x="74" y="71"/>
                  </a:lnTo>
                  <a:lnTo>
                    <a:pt x="71" y="73"/>
                  </a:lnTo>
                  <a:lnTo>
                    <a:pt x="71" y="73"/>
                  </a:lnTo>
                  <a:lnTo>
                    <a:pt x="71" y="73"/>
                  </a:lnTo>
                  <a:lnTo>
                    <a:pt x="71" y="76"/>
                  </a:lnTo>
                  <a:lnTo>
                    <a:pt x="71" y="76"/>
                  </a:lnTo>
                  <a:lnTo>
                    <a:pt x="71" y="76"/>
                  </a:lnTo>
                  <a:lnTo>
                    <a:pt x="71" y="76"/>
                  </a:lnTo>
                  <a:lnTo>
                    <a:pt x="71" y="76"/>
                  </a:lnTo>
                  <a:lnTo>
                    <a:pt x="71" y="76"/>
                  </a:lnTo>
                  <a:lnTo>
                    <a:pt x="71" y="76"/>
                  </a:lnTo>
                  <a:lnTo>
                    <a:pt x="71" y="76"/>
                  </a:lnTo>
                  <a:lnTo>
                    <a:pt x="71" y="78"/>
                  </a:lnTo>
                  <a:lnTo>
                    <a:pt x="71" y="80"/>
                  </a:lnTo>
                  <a:lnTo>
                    <a:pt x="71" y="80"/>
                  </a:lnTo>
                  <a:lnTo>
                    <a:pt x="74" y="83"/>
                  </a:lnTo>
                  <a:lnTo>
                    <a:pt x="74" y="83"/>
                  </a:lnTo>
                  <a:lnTo>
                    <a:pt x="74" y="83"/>
                  </a:lnTo>
                  <a:lnTo>
                    <a:pt x="74" y="83"/>
                  </a:lnTo>
                  <a:lnTo>
                    <a:pt x="74" y="83"/>
                  </a:lnTo>
                  <a:lnTo>
                    <a:pt x="74" y="83"/>
                  </a:lnTo>
                  <a:lnTo>
                    <a:pt x="76" y="83"/>
                  </a:lnTo>
                  <a:lnTo>
                    <a:pt x="76" y="83"/>
                  </a:lnTo>
                  <a:lnTo>
                    <a:pt x="76" y="83"/>
                  </a:lnTo>
                  <a:lnTo>
                    <a:pt x="76" y="85"/>
                  </a:lnTo>
                  <a:lnTo>
                    <a:pt x="79" y="85"/>
                  </a:lnTo>
                  <a:lnTo>
                    <a:pt x="79" y="85"/>
                  </a:lnTo>
                  <a:lnTo>
                    <a:pt x="81" y="85"/>
                  </a:lnTo>
                  <a:lnTo>
                    <a:pt x="81" y="85"/>
                  </a:lnTo>
                  <a:lnTo>
                    <a:pt x="81" y="85"/>
                  </a:lnTo>
                  <a:lnTo>
                    <a:pt x="81" y="83"/>
                  </a:lnTo>
                  <a:lnTo>
                    <a:pt x="81" y="83"/>
                  </a:lnTo>
                  <a:lnTo>
                    <a:pt x="81" y="80"/>
                  </a:lnTo>
                  <a:lnTo>
                    <a:pt x="81" y="80"/>
                  </a:lnTo>
                  <a:lnTo>
                    <a:pt x="81" y="78"/>
                  </a:lnTo>
                  <a:lnTo>
                    <a:pt x="83" y="78"/>
                  </a:lnTo>
                  <a:lnTo>
                    <a:pt x="83" y="80"/>
                  </a:lnTo>
                  <a:lnTo>
                    <a:pt x="83" y="85"/>
                  </a:lnTo>
                  <a:lnTo>
                    <a:pt x="83" y="87"/>
                  </a:lnTo>
                  <a:lnTo>
                    <a:pt x="83" y="87"/>
                  </a:lnTo>
                  <a:lnTo>
                    <a:pt x="81" y="87"/>
                  </a:lnTo>
                  <a:lnTo>
                    <a:pt x="81" y="90"/>
                  </a:lnTo>
                  <a:lnTo>
                    <a:pt x="79" y="90"/>
                  </a:lnTo>
                  <a:lnTo>
                    <a:pt x="79" y="90"/>
                  </a:lnTo>
                  <a:lnTo>
                    <a:pt x="81" y="90"/>
                  </a:lnTo>
                  <a:lnTo>
                    <a:pt x="81" y="92"/>
                  </a:lnTo>
                  <a:lnTo>
                    <a:pt x="81" y="92"/>
                  </a:lnTo>
                  <a:lnTo>
                    <a:pt x="83" y="92"/>
                  </a:lnTo>
                  <a:lnTo>
                    <a:pt x="83" y="92"/>
                  </a:lnTo>
                  <a:lnTo>
                    <a:pt x="83" y="90"/>
                  </a:lnTo>
                  <a:lnTo>
                    <a:pt x="86" y="87"/>
                  </a:lnTo>
                  <a:lnTo>
                    <a:pt x="86" y="87"/>
                  </a:lnTo>
                  <a:lnTo>
                    <a:pt x="86" y="85"/>
                  </a:lnTo>
                  <a:lnTo>
                    <a:pt x="88" y="85"/>
                  </a:lnTo>
                  <a:lnTo>
                    <a:pt x="88" y="85"/>
                  </a:lnTo>
                  <a:lnTo>
                    <a:pt x="88" y="85"/>
                  </a:lnTo>
                  <a:lnTo>
                    <a:pt x="88" y="85"/>
                  </a:lnTo>
                  <a:lnTo>
                    <a:pt x="88" y="85"/>
                  </a:lnTo>
                  <a:lnTo>
                    <a:pt x="88" y="85"/>
                  </a:lnTo>
                  <a:lnTo>
                    <a:pt x="88" y="85"/>
                  </a:lnTo>
                  <a:lnTo>
                    <a:pt x="88" y="85"/>
                  </a:lnTo>
                  <a:lnTo>
                    <a:pt x="88" y="83"/>
                  </a:lnTo>
                  <a:lnTo>
                    <a:pt x="88" y="85"/>
                  </a:lnTo>
                  <a:lnTo>
                    <a:pt x="90" y="85"/>
                  </a:lnTo>
                  <a:lnTo>
                    <a:pt x="90" y="83"/>
                  </a:lnTo>
                  <a:lnTo>
                    <a:pt x="90" y="83"/>
                  </a:lnTo>
                  <a:lnTo>
                    <a:pt x="90" y="83"/>
                  </a:lnTo>
                  <a:lnTo>
                    <a:pt x="93" y="83"/>
                  </a:lnTo>
                  <a:lnTo>
                    <a:pt x="93" y="80"/>
                  </a:lnTo>
                  <a:lnTo>
                    <a:pt x="93" y="80"/>
                  </a:lnTo>
                  <a:lnTo>
                    <a:pt x="93" y="80"/>
                  </a:lnTo>
                  <a:lnTo>
                    <a:pt x="93" y="80"/>
                  </a:lnTo>
                  <a:lnTo>
                    <a:pt x="93" y="83"/>
                  </a:lnTo>
                  <a:lnTo>
                    <a:pt x="93" y="83"/>
                  </a:lnTo>
                  <a:lnTo>
                    <a:pt x="93" y="83"/>
                  </a:lnTo>
                  <a:lnTo>
                    <a:pt x="93" y="83"/>
                  </a:lnTo>
                  <a:lnTo>
                    <a:pt x="93" y="83"/>
                  </a:lnTo>
                  <a:lnTo>
                    <a:pt x="93" y="83"/>
                  </a:lnTo>
                  <a:lnTo>
                    <a:pt x="93" y="85"/>
                  </a:lnTo>
                  <a:lnTo>
                    <a:pt x="93" y="85"/>
                  </a:lnTo>
                  <a:lnTo>
                    <a:pt x="93" y="85"/>
                  </a:lnTo>
                  <a:lnTo>
                    <a:pt x="93" y="85"/>
                  </a:lnTo>
                  <a:lnTo>
                    <a:pt x="90" y="85"/>
                  </a:lnTo>
                  <a:lnTo>
                    <a:pt x="90" y="85"/>
                  </a:lnTo>
                  <a:lnTo>
                    <a:pt x="90" y="85"/>
                  </a:lnTo>
                  <a:lnTo>
                    <a:pt x="90" y="85"/>
                  </a:lnTo>
                  <a:lnTo>
                    <a:pt x="90" y="87"/>
                  </a:lnTo>
                  <a:lnTo>
                    <a:pt x="90" y="87"/>
                  </a:lnTo>
                  <a:lnTo>
                    <a:pt x="88" y="87"/>
                  </a:lnTo>
                  <a:lnTo>
                    <a:pt x="88" y="87"/>
                  </a:lnTo>
                  <a:lnTo>
                    <a:pt x="88" y="92"/>
                  </a:lnTo>
                  <a:lnTo>
                    <a:pt x="88" y="92"/>
                  </a:lnTo>
                  <a:lnTo>
                    <a:pt x="88" y="92"/>
                  </a:lnTo>
                  <a:lnTo>
                    <a:pt x="88" y="92"/>
                  </a:lnTo>
                  <a:lnTo>
                    <a:pt x="90" y="92"/>
                  </a:lnTo>
                  <a:lnTo>
                    <a:pt x="90" y="92"/>
                  </a:lnTo>
                  <a:lnTo>
                    <a:pt x="90" y="92"/>
                  </a:lnTo>
                  <a:lnTo>
                    <a:pt x="90" y="92"/>
                  </a:lnTo>
                  <a:lnTo>
                    <a:pt x="90" y="92"/>
                  </a:lnTo>
                  <a:lnTo>
                    <a:pt x="90" y="92"/>
                  </a:lnTo>
                  <a:lnTo>
                    <a:pt x="90" y="92"/>
                  </a:lnTo>
                  <a:lnTo>
                    <a:pt x="90" y="92"/>
                  </a:lnTo>
                  <a:lnTo>
                    <a:pt x="90" y="94"/>
                  </a:lnTo>
                  <a:lnTo>
                    <a:pt x="90" y="94"/>
                  </a:lnTo>
                  <a:lnTo>
                    <a:pt x="90" y="94"/>
                  </a:lnTo>
                  <a:lnTo>
                    <a:pt x="88" y="94"/>
                  </a:lnTo>
                  <a:lnTo>
                    <a:pt x="88" y="94"/>
                  </a:lnTo>
                  <a:lnTo>
                    <a:pt x="90" y="94"/>
                  </a:lnTo>
                  <a:lnTo>
                    <a:pt x="90" y="94"/>
                  </a:lnTo>
                  <a:lnTo>
                    <a:pt x="93" y="92"/>
                  </a:lnTo>
                  <a:lnTo>
                    <a:pt x="95" y="92"/>
                  </a:lnTo>
                  <a:lnTo>
                    <a:pt x="95" y="92"/>
                  </a:lnTo>
                  <a:lnTo>
                    <a:pt x="95" y="90"/>
                  </a:lnTo>
                  <a:lnTo>
                    <a:pt x="102" y="80"/>
                  </a:lnTo>
                  <a:lnTo>
                    <a:pt x="102" y="76"/>
                  </a:lnTo>
                  <a:lnTo>
                    <a:pt x="102" y="73"/>
                  </a:lnTo>
                  <a:lnTo>
                    <a:pt x="109" y="66"/>
                  </a:lnTo>
                  <a:lnTo>
                    <a:pt x="109" y="64"/>
                  </a:lnTo>
                  <a:lnTo>
                    <a:pt x="112" y="64"/>
                  </a:lnTo>
                  <a:lnTo>
                    <a:pt x="112" y="64"/>
                  </a:lnTo>
                  <a:lnTo>
                    <a:pt x="116" y="64"/>
                  </a:lnTo>
                  <a:lnTo>
                    <a:pt x="119" y="64"/>
                  </a:lnTo>
                  <a:lnTo>
                    <a:pt x="123" y="61"/>
                  </a:lnTo>
                  <a:lnTo>
                    <a:pt x="128" y="59"/>
                  </a:lnTo>
                  <a:lnTo>
                    <a:pt x="131" y="59"/>
                  </a:lnTo>
                  <a:lnTo>
                    <a:pt x="131" y="57"/>
                  </a:lnTo>
                  <a:lnTo>
                    <a:pt x="131" y="57"/>
                  </a:lnTo>
                  <a:lnTo>
                    <a:pt x="131" y="57"/>
                  </a:lnTo>
                  <a:lnTo>
                    <a:pt x="133" y="54"/>
                  </a:lnTo>
                  <a:lnTo>
                    <a:pt x="133" y="54"/>
                  </a:lnTo>
                  <a:lnTo>
                    <a:pt x="133" y="54"/>
                  </a:lnTo>
                  <a:lnTo>
                    <a:pt x="138" y="57"/>
                  </a:lnTo>
                  <a:lnTo>
                    <a:pt x="138" y="57"/>
                  </a:lnTo>
                  <a:lnTo>
                    <a:pt x="138" y="57"/>
                  </a:lnTo>
                  <a:lnTo>
                    <a:pt x="140" y="57"/>
                  </a:lnTo>
                  <a:lnTo>
                    <a:pt x="140" y="57"/>
                  </a:lnTo>
                  <a:lnTo>
                    <a:pt x="140" y="57"/>
                  </a:lnTo>
                  <a:lnTo>
                    <a:pt x="140" y="57"/>
                  </a:lnTo>
                  <a:lnTo>
                    <a:pt x="142" y="57"/>
                  </a:lnTo>
                  <a:lnTo>
                    <a:pt x="142" y="57"/>
                  </a:lnTo>
                  <a:lnTo>
                    <a:pt x="145" y="57"/>
                  </a:lnTo>
                  <a:lnTo>
                    <a:pt x="147" y="57"/>
                  </a:lnTo>
                  <a:lnTo>
                    <a:pt x="147" y="57"/>
                  </a:lnTo>
                  <a:lnTo>
                    <a:pt x="150" y="54"/>
                  </a:lnTo>
                  <a:lnTo>
                    <a:pt x="150" y="54"/>
                  </a:lnTo>
                  <a:lnTo>
                    <a:pt x="152" y="54"/>
                  </a:lnTo>
                  <a:lnTo>
                    <a:pt x="152" y="54"/>
                  </a:lnTo>
                  <a:lnTo>
                    <a:pt x="154" y="54"/>
                  </a:lnTo>
                  <a:lnTo>
                    <a:pt x="154" y="54"/>
                  </a:lnTo>
                  <a:lnTo>
                    <a:pt x="154" y="54"/>
                  </a:lnTo>
                  <a:lnTo>
                    <a:pt x="154" y="52"/>
                  </a:lnTo>
                  <a:lnTo>
                    <a:pt x="154" y="52"/>
                  </a:lnTo>
                  <a:lnTo>
                    <a:pt x="154" y="52"/>
                  </a:lnTo>
                  <a:lnTo>
                    <a:pt x="154" y="52"/>
                  </a:lnTo>
                  <a:lnTo>
                    <a:pt x="157" y="52"/>
                  </a:lnTo>
                  <a:lnTo>
                    <a:pt x="157" y="52"/>
                  </a:lnTo>
                  <a:lnTo>
                    <a:pt x="157" y="52"/>
                  </a:lnTo>
                  <a:lnTo>
                    <a:pt x="157" y="54"/>
                  </a:lnTo>
                  <a:lnTo>
                    <a:pt x="157" y="54"/>
                  </a:lnTo>
                  <a:lnTo>
                    <a:pt x="157" y="54"/>
                  </a:lnTo>
                  <a:lnTo>
                    <a:pt x="157" y="54"/>
                  </a:lnTo>
                  <a:lnTo>
                    <a:pt x="159" y="54"/>
                  </a:lnTo>
                  <a:lnTo>
                    <a:pt x="159" y="54"/>
                  </a:lnTo>
                  <a:lnTo>
                    <a:pt x="161" y="54"/>
                  </a:lnTo>
                  <a:lnTo>
                    <a:pt x="161" y="52"/>
                  </a:lnTo>
                  <a:lnTo>
                    <a:pt x="161" y="52"/>
                  </a:lnTo>
                  <a:lnTo>
                    <a:pt x="161" y="49"/>
                  </a:lnTo>
                  <a:lnTo>
                    <a:pt x="161" y="49"/>
                  </a:lnTo>
                  <a:lnTo>
                    <a:pt x="161" y="42"/>
                  </a:lnTo>
                  <a:lnTo>
                    <a:pt x="161" y="40"/>
                  </a:lnTo>
                  <a:lnTo>
                    <a:pt x="161" y="38"/>
                  </a:lnTo>
                  <a:lnTo>
                    <a:pt x="161" y="38"/>
                  </a:lnTo>
                  <a:lnTo>
                    <a:pt x="161" y="35"/>
                  </a:lnTo>
                  <a:lnTo>
                    <a:pt x="161" y="35"/>
                  </a:lnTo>
                  <a:lnTo>
                    <a:pt x="159" y="35"/>
                  </a:lnTo>
                  <a:lnTo>
                    <a:pt x="159" y="35"/>
                  </a:lnTo>
                  <a:lnTo>
                    <a:pt x="157" y="35"/>
                  </a:lnTo>
                  <a:lnTo>
                    <a:pt x="157" y="33"/>
                  </a:lnTo>
                  <a:lnTo>
                    <a:pt x="157" y="33"/>
                  </a:lnTo>
                  <a:lnTo>
                    <a:pt x="157" y="33"/>
                  </a:lnTo>
                  <a:lnTo>
                    <a:pt x="157" y="33"/>
                  </a:lnTo>
                  <a:lnTo>
                    <a:pt x="154" y="31"/>
                  </a:lnTo>
                  <a:lnTo>
                    <a:pt x="154" y="31"/>
                  </a:lnTo>
                  <a:lnTo>
                    <a:pt x="152" y="31"/>
                  </a:lnTo>
                  <a:lnTo>
                    <a:pt x="152" y="31"/>
                  </a:lnTo>
                  <a:lnTo>
                    <a:pt x="150" y="28"/>
                  </a:lnTo>
                  <a:lnTo>
                    <a:pt x="150" y="28"/>
                  </a:lnTo>
                  <a:lnTo>
                    <a:pt x="150" y="28"/>
                  </a:lnTo>
                  <a:lnTo>
                    <a:pt x="150" y="28"/>
                  </a:lnTo>
                  <a:lnTo>
                    <a:pt x="150" y="28"/>
                  </a:lnTo>
                  <a:lnTo>
                    <a:pt x="150" y="26"/>
                  </a:lnTo>
                  <a:lnTo>
                    <a:pt x="150" y="26"/>
                  </a:lnTo>
                  <a:lnTo>
                    <a:pt x="154" y="23"/>
                  </a:lnTo>
                  <a:lnTo>
                    <a:pt x="154" y="23"/>
                  </a:lnTo>
                  <a:lnTo>
                    <a:pt x="157" y="21"/>
                  </a:lnTo>
                  <a:lnTo>
                    <a:pt x="157" y="21"/>
                  </a:lnTo>
                  <a:lnTo>
                    <a:pt x="159" y="21"/>
                  </a:lnTo>
                  <a:lnTo>
                    <a:pt x="157" y="23"/>
                  </a:lnTo>
                  <a:lnTo>
                    <a:pt x="161" y="23"/>
                  </a:lnTo>
                  <a:lnTo>
                    <a:pt x="164" y="23"/>
                  </a:lnTo>
                  <a:lnTo>
                    <a:pt x="164" y="21"/>
                  </a:lnTo>
                  <a:lnTo>
                    <a:pt x="164" y="19"/>
                  </a:lnTo>
                  <a:lnTo>
                    <a:pt x="164" y="19"/>
                  </a:lnTo>
                  <a:lnTo>
                    <a:pt x="164" y="19"/>
                  </a:lnTo>
                  <a:lnTo>
                    <a:pt x="164" y="16"/>
                  </a:lnTo>
                  <a:lnTo>
                    <a:pt x="164" y="16"/>
                  </a:lnTo>
                  <a:lnTo>
                    <a:pt x="164" y="16"/>
                  </a:lnTo>
                  <a:lnTo>
                    <a:pt x="166" y="14"/>
                  </a:lnTo>
                  <a:lnTo>
                    <a:pt x="166" y="12"/>
                  </a:lnTo>
                  <a:lnTo>
                    <a:pt x="166" y="12"/>
                  </a:lnTo>
                  <a:close/>
                  <a:moveTo>
                    <a:pt x="60" y="66"/>
                  </a:moveTo>
                  <a:lnTo>
                    <a:pt x="57" y="64"/>
                  </a:lnTo>
                  <a:lnTo>
                    <a:pt x="57" y="64"/>
                  </a:lnTo>
                  <a:lnTo>
                    <a:pt x="60" y="64"/>
                  </a:lnTo>
                  <a:lnTo>
                    <a:pt x="60" y="64"/>
                  </a:lnTo>
                  <a:lnTo>
                    <a:pt x="57" y="64"/>
                  </a:lnTo>
                  <a:lnTo>
                    <a:pt x="57" y="64"/>
                  </a:lnTo>
                  <a:lnTo>
                    <a:pt x="57" y="64"/>
                  </a:lnTo>
                  <a:lnTo>
                    <a:pt x="57" y="64"/>
                  </a:lnTo>
                  <a:lnTo>
                    <a:pt x="57" y="64"/>
                  </a:lnTo>
                  <a:lnTo>
                    <a:pt x="57" y="66"/>
                  </a:lnTo>
                  <a:lnTo>
                    <a:pt x="57" y="66"/>
                  </a:lnTo>
                  <a:lnTo>
                    <a:pt x="55" y="66"/>
                  </a:lnTo>
                  <a:lnTo>
                    <a:pt x="55" y="66"/>
                  </a:lnTo>
                  <a:lnTo>
                    <a:pt x="55" y="66"/>
                  </a:lnTo>
                  <a:lnTo>
                    <a:pt x="55" y="66"/>
                  </a:lnTo>
                  <a:lnTo>
                    <a:pt x="55" y="66"/>
                  </a:lnTo>
                  <a:lnTo>
                    <a:pt x="55" y="66"/>
                  </a:lnTo>
                  <a:lnTo>
                    <a:pt x="55" y="68"/>
                  </a:lnTo>
                  <a:lnTo>
                    <a:pt x="57" y="68"/>
                  </a:lnTo>
                  <a:lnTo>
                    <a:pt x="57" y="66"/>
                  </a:lnTo>
                  <a:lnTo>
                    <a:pt x="57" y="66"/>
                  </a:lnTo>
                  <a:lnTo>
                    <a:pt x="57" y="66"/>
                  </a:lnTo>
                  <a:lnTo>
                    <a:pt x="57" y="68"/>
                  </a:lnTo>
                  <a:lnTo>
                    <a:pt x="60" y="66"/>
                  </a:lnTo>
                  <a:lnTo>
                    <a:pt x="60" y="66"/>
                  </a:lnTo>
                  <a:lnTo>
                    <a:pt x="60" y="66"/>
                  </a:lnTo>
                  <a:lnTo>
                    <a:pt x="60" y="66"/>
                  </a:lnTo>
                  <a:lnTo>
                    <a:pt x="60" y="66"/>
                  </a:lnTo>
                  <a:lnTo>
                    <a:pt x="60" y="66"/>
                  </a:lnTo>
                  <a:lnTo>
                    <a:pt x="60" y="66"/>
                  </a:lnTo>
                  <a:lnTo>
                    <a:pt x="60" y="66"/>
                  </a:lnTo>
                  <a:close/>
                  <a:moveTo>
                    <a:pt x="48" y="76"/>
                  </a:moveTo>
                  <a:lnTo>
                    <a:pt x="48" y="76"/>
                  </a:lnTo>
                  <a:lnTo>
                    <a:pt x="45" y="78"/>
                  </a:lnTo>
                  <a:lnTo>
                    <a:pt x="45" y="80"/>
                  </a:lnTo>
                  <a:lnTo>
                    <a:pt x="48" y="80"/>
                  </a:lnTo>
                  <a:lnTo>
                    <a:pt x="48" y="80"/>
                  </a:lnTo>
                  <a:lnTo>
                    <a:pt x="50" y="80"/>
                  </a:lnTo>
                  <a:lnTo>
                    <a:pt x="50" y="78"/>
                  </a:lnTo>
                  <a:lnTo>
                    <a:pt x="50" y="76"/>
                  </a:lnTo>
                  <a:lnTo>
                    <a:pt x="50" y="76"/>
                  </a:lnTo>
                  <a:lnTo>
                    <a:pt x="48" y="76"/>
                  </a:lnTo>
                  <a:close/>
                  <a:moveTo>
                    <a:pt x="45" y="87"/>
                  </a:moveTo>
                  <a:lnTo>
                    <a:pt x="45" y="85"/>
                  </a:lnTo>
                  <a:lnTo>
                    <a:pt x="45" y="83"/>
                  </a:lnTo>
                  <a:lnTo>
                    <a:pt x="45" y="83"/>
                  </a:lnTo>
                  <a:lnTo>
                    <a:pt x="45" y="80"/>
                  </a:lnTo>
                  <a:lnTo>
                    <a:pt x="43" y="80"/>
                  </a:lnTo>
                  <a:lnTo>
                    <a:pt x="43" y="80"/>
                  </a:lnTo>
                  <a:lnTo>
                    <a:pt x="43" y="83"/>
                  </a:lnTo>
                  <a:lnTo>
                    <a:pt x="43" y="83"/>
                  </a:lnTo>
                  <a:lnTo>
                    <a:pt x="43" y="85"/>
                  </a:lnTo>
                  <a:lnTo>
                    <a:pt x="43" y="85"/>
                  </a:lnTo>
                  <a:lnTo>
                    <a:pt x="43" y="85"/>
                  </a:lnTo>
                  <a:lnTo>
                    <a:pt x="43" y="85"/>
                  </a:lnTo>
                  <a:lnTo>
                    <a:pt x="43" y="87"/>
                  </a:lnTo>
                  <a:lnTo>
                    <a:pt x="43" y="87"/>
                  </a:lnTo>
                  <a:lnTo>
                    <a:pt x="43" y="85"/>
                  </a:lnTo>
                  <a:lnTo>
                    <a:pt x="43" y="85"/>
                  </a:lnTo>
                  <a:lnTo>
                    <a:pt x="43" y="85"/>
                  </a:lnTo>
                  <a:lnTo>
                    <a:pt x="45" y="87"/>
                  </a:lnTo>
                  <a:lnTo>
                    <a:pt x="43" y="87"/>
                  </a:lnTo>
                  <a:lnTo>
                    <a:pt x="43" y="87"/>
                  </a:lnTo>
                  <a:lnTo>
                    <a:pt x="43" y="87"/>
                  </a:lnTo>
                  <a:lnTo>
                    <a:pt x="41" y="87"/>
                  </a:lnTo>
                  <a:lnTo>
                    <a:pt x="41" y="87"/>
                  </a:lnTo>
                  <a:lnTo>
                    <a:pt x="41" y="87"/>
                  </a:lnTo>
                  <a:lnTo>
                    <a:pt x="41" y="90"/>
                  </a:lnTo>
                  <a:lnTo>
                    <a:pt x="41" y="90"/>
                  </a:lnTo>
                  <a:lnTo>
                    <a:pt x="43" y="90"/>
                  </a:lnTo>
                  <a:lnTo>
                    <a:pt x="43" y="87"/>
                  </a:lnTo>
                  <a:lnTo>
                    <a:pt x="43" y="87"/>
                  </a:lnTo>
                  <a:lnTo>
                    <a:pt x="43" y="90"/>
                  </a:lnTo>
                  <a:lnTo>
                    <a:pt x="45" y="90"/>
                  </a:lnTo>
                  <a:lnTo>
                    <a:pt x="45" y="87"/>
                  </a:lnTo>
                  <a:lnTo>
                    <a:pt x="45" y="90"/>
                  </a:lnTo>
                  <a:lnTo>
                    <a:pt x="45" y="87"/>
                  </a:lnTo>
                  <a:lnTo>
                    <a:pt x="48" y="87"/>
                  </a:lnTo>
                  <a:lnTo>
                    <a:pt x="48" y="87"/>
                  </a:lnTo>
                  <a:lnTo>
                    <a:pt x="48" y="87"/>
                  </a:lnTo>
                  <a:lnTo>
                    <a:pt x="45" y="87"/>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2" name="Freeform 116">
              <a:extLst>
                <a:ext uri="{FF2B5EF4-FFF2-40B4-BE49-F238E27FC236}">
                  <a16:creationId xmlns:a16="http://schemas.microsoft.com/office/drawing/2014/main" xmlns="" id="{CE73D30E-D9C9-E289-653F-EEDC98258E0D}"/>
                </a:ext>
              </a:extLst>
            </p:cNvPr>
            <p:cNvSpPr>
              <a:spLocks/>
            </p:cNvSpPr>
            <p:nvPr/>
          </p:nvSpPr>
          <p:spPr bwMode="auto">
            <a:xfrm>
              <a:off x="5938837" y="2499879"/>
              <a:ext cx="628650" cy="469900"/>
            </a:xfrm>
            <a:custGeom>
              <a:avLst/>
              <a:gdLst>
                <a:gd name="T0" fmla="*/ 381 w 396"/>
                <a:gd name="T1" fmla="*/ 206 h 296"/>
                <a:gd name="T2" fmla="*/ 386 w 396"/>
                <a:gd name="T3" fmla="*/ 177 h 296"/>
                <a:gd name="T4" fmla="*/ 369 w 396"/>
                <a:gd name="T5" fmla="*/ 151 h 296"/>
                <a:gd name="T6" fmla="*/ 379 w 396"/>
                <a:gd name="T7" fmla="*/ 130 h 296"/>
                <a:gd name="T8" fmla="*/ 362 w 396"/>
                <a:gd name="T9" fmla="*/ 99 h 296"/>
                <a:gd name="T10" fmla="*/ 341 w 396"/>
                <a:gd name="T11" fmla="*/ 94 h 296"/>
                <a:gd name="T12" fmla="*/ 351 w 396"/>
                <a:gd name="T13" fmla="*/ 78 h 296"/>
                <a:gd name="T14" fmla="*/ 346 w 396"/>
                <a:gd name="T15" fmla="*/ 66 h 296"/>
                <a:gd name="T16" fmla="*/ 329 w 396"/>
                <a:gd name="T17" fmla="*/ 35 h 296"/>
                <a:gd name="T18" fmla="*/ 310 w 396"/>
                <a:gd name="T19" fmla="*/ 9 h 296"/>
                <a:gd name="T20" fmla="*/ 306 w 396"/>
                <a:gd name="T21" fmla="*/ 23 h 296"/>
                <a:gd name="T22" fmla="*/ 272 w 396"/>
                <a:gd name="T23" fmla="*/ 33 h 296"/>
                <a:gd name="T24" fmla="*/ 254 w 396"/>
                <a:gd name="T25" fmla="*/ 26 h 296"/>
                <a:gd name="T26" fmla="*/ 239 w 396"/>
                <a:gd name="T27" fmla="*/ 38 h 296"/>
                <a:gd name="T28" fmla="*/ 216 w 396"/>
                <a:gd name="T29" fmla="*/ 26 h 296"/>
                <a:gd name="T30" fmla="*/ 192 w 396"/>
                <a:gd name="T31" fmla="*/ 28 h 296"/>
                <a:gd name="T32" fmla="*/ 166 w 396"/>
                <a:gd name="T33" fmla="*/ 14 h 296"/>
                <a:gd name="T34" fmla="*/ 130 w 396"/>
                <a:gd name="T35" fmla="*/ 14 h 296"/>
                <a:gd name="T36" fmla="*/ 107 w 396"/>
                <a:gd name="T37" fmla="*/ 9 h 296"/>
                <a:gd name="T38" fmla="*/ 95 w 396"/>
                <a:gd name="T39" fmla="*/ 2 h 296"/>
                <a:gd name="T40" fmla="*/ 74 w 396"/>
                <a:gd name="T41" fmla="*/ 21 h 296"/>
                <a:gd name="T42" fmla="*/ 69 w 396"/>
                <a:gd name="T43" fmla="*/ 35 h 296"/>
                <a:gd name="T44" fmla="*/ 64 w 396"/>
                <a:gd name="T45" fmla="*/ 54 h 296"/>
                <a:gd name="T46" fmla="*/ 33 w 396"/>
                <a:gd name="T47" fmla="*/ 61 h 296"/>
                <a:gd name="T48" fmla="*/ 0 w 396"/>
                <a:gd name="T49" fmla="*/ 97 h 296"/>
                <a:gd name="T50" fmla="*/ 7 w 396"/>
                <a:gd name="T51" fmla="*/ 94 h 296"/>
                <a:gd name="T52" fmla="*/ 19 w 396"/>
                <a:gd name="T53" fmla="*/ 90 h 296"/>
                <a:gd name="T54" fmla="*/ 15 w 396"/>
                <a:gd name="T55" fmla="*/ 97 h 296"/>
                <a:gd name="T56" fmla="*/ 15 w 396"/>
                <a:gd name="T57" fmla="*/ 106 h 296"/>
                <a:gd name="T58" fmla="*/ 19 w 396"/>
                <a:gd name="T59" fmla="*/ 109 h 296"/>
                <a:gd name="T60" fmla="*/ 26 w 396"/>
                <a:gd name="T61" fmla="*/ 106 h 296"/>
                <a:gd name="T62" fmla="*/ 26 w 396"/>
                <a:gd name="T63" fmla="*/ 118 h 296"/>
                <a:gd name="T64" fmla="*/ 38 w 396"/>
                <a:gd name="T65" fmla="*/ 132 h 296"/>
                <a:gd name="T66" fmla="*/ 48 w 396"/>
                <a:gd name="T67" fmla="*/ 139 h 296"/>
                <a:gd name="T68" fmla="*/ 57 w 396"/>
                <a:gd name="T69" fmla="*/ 139 h 296"/>
                <a:gd name="T70" fmla="*/ 69 w 396"/>
                <a:gd name="T71" fmla="*/ 154 h 296"/>
                <a:gd name="T72" fmla="*/ 76 w 396"/>
                <a:gd name="T73" fmla="*/ 154 h 296"/>
                <a:gd name="T74" fmla="*/ 74 w 396"/>
                <a:gd name="T75" fmla="*/ 173 h 296"/>
                <a:gd name="T76" fmla="*/ 88 w 396"/>
                <a:gd name="T77" fmla="*/ 177 h 296"/>
                <a:gd name="T78" fmla="*/ 93 w 396"/>
                <a:gd name="T79" fmla="*/ 184 h 296"/>
                <a:gd name="T80" fmla="*/ 102 w 396"/>
                <a:gd name="T81" fmla="*/ 189 h 296"/>
                <a:gd name="T82" fmla="*/ 109 w 396"/>
                <a:gd name="T83" fmla="*/ 194 h 296"/>
                <a:gd name="T84" fmla="*/ 123 w 396"/>
                <a:gd name="T85" fmla="*/ 180 h 296"/>
                <a:gd name="T86" fmla="*/ 133 w 396"/>
                <a:gd name="T87" fmla="*/ 165 h 296"/>
                <a:gd name="T88" fmla="*/ 152 w 396"/>
                <a:gd name="T89" fmla="*/ 151 h 296"/>
                <a:gd name="T90" fmla="*/ 220 w 396"/>
                <a:gd name="T91" fmla="*/ 165 h 296"/>
                <a:gd name="T92" fmla="*/ 230 w 396"/>
                <a:gd name="T93" fmla="*/ 180 h 296"/>
                <a:gd name="T94" fmla="*/ 239 w 396"/>
                <a:gd name="T95" fmla="*/ 196 h 296"/>
                <a:gd name="T96" fmla="*/ 237 w 396"/>
                <a:gd name="T97" fmla="*/ 227 h 296"/>
                <a:gd name="T98" fmla="*/ 254 w 396"/>
                <a:gd name="T99" fmla="*/ 227 h 296"/>
                <a:gd name="T100" fmla="*/ 277 w 396"/>
                <a:gd name="T101" fmla="*/ 227 h 296"/>
                <a:gd name="T102" fmla="*/ 287 w 396"/>
                <a:gd name="T103" fmla="*/ 227 h 296"/>
                <a:gd name="T104" fmla="*/ 296 w 396"/>
                <a:gd name="T105" fmla="*/ 236 h 296"/>
                <a:gd name="T106" fmla="*/ 301 w 396"/>
                <a:gd name="T107" fmla="*/ 251 h 296"/>
                <a:gd name="T108" fmla="*/ 301 w 396"/>
                <a:gd name="T109" fmla="*/ 284 h 296"/>
                <a:gd name="T110" fmla="*/ 310 w 396"/>
                <a:gd name="T111" fmla="*/ 286 h 296"/>
                <a:gd name="T112" fmla="*/ 327 w 396"/>
                <a:gd name="T113" fmla="*/ 293 h 296"/>
                <a:gd name="T114" fmla="*/ 339 w 396"/>
                <a:gd name="T115" fmla="*/ 279 h 296"/>
                <a:gd name="T116" fmla="*/ 365 w 396"/>
                <a:gd name="T117" fmla="*/ 277 h 296"/>
                <a:gd name="T118" fmla="*/ 374 w 396"/>
                <a:gd name="T119" fmla="*/ 253 h 296"/>
                <a:gd name="T120" fmla="*/ 365 w 396"/>
                <a:gd name="T121" fmla="*/ 239 h 296"/>
                <a:gd name="T122" fmla="*/ 381 w 396"/>
                <a:gd name="T123" fmla="*/ 2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6" h="296">
                  <a:moveTo>
                    <a:pt x="396" y="232"/>
                  </a:moveTo>
                  <a:lnTo>
                    <a:pt x="396" y="229"/>
                  </a:lnTo>
                  <a:lnTo>
                    <a:pt x="396" y="229"/>
                  </a:lnTo>
                  <a:lnTo>
                    <a:pt x="396" y="227"/>
                  </a:lnTo>
                  <a:lnTo>
                    <a:pt x="396" y="227"/>
                  </a:lnTo>
                  <a:lnTo>
                    <a:pt x="396" y="225"/>
                  </a:lnTo>
                  <a:lnTo>
                    <a:pt x="396" y="222"/>
                  </a:lnTo>
                  <a:lnTo>
                    <a:pt x="396" y="220"/>
                  </a:lnTo>
                  <a:lnTo>
                    <a:pt x="396" y="220"/>
                  </a:lnTo>
                  <a:lnTo>
                    <a:pt x="393" y="220"/>
                  </a:lnTo>
                  <a:lnTo>
                    <a:pt x="393" y="218"/>
                  </a:lnTo>
                  <a:lnTo>
                    <a:pt x="393" y="218"/>
                  </a:lnTo>
                  <a:lnTo>
                    <a:pt x="391" y="215"/>
                  </a:lnTo>
                  <a:lnTo>
                    <a:pt x="391" y="215"/>
                  </a:lnTo>
                  <a:lnTo>
                    <a:pt x="388" y="213"/>
                  </a:lnTo>
                  <a:lnTo>
                    <a:pt x="388" y="213"/>
                  </a:lnTo>
                  <a:lnTo>
                    <a:pt x="388" y="213"/>
                  </a:lnTo>
                  <a:lnTo>
                    <a:pt x="388" y="213"/>
                  </a:lnTo>
                  <a:lnTo>
                    <a:pt x="388" y="213"/>
                  </a:lnTo>
                  <a:lnTo>
                    <a:pt x="388" y="213"/>
                  </a:lnTo>
                  <a:lnTo>
                    <a:pt x="386" y="213"/>
                  </a:lnTo>
                  <a:lnTo>
                    <a:pt x="384" y="213"/>
                  </a:lnTo>
                  <a:lnTo>
                    <a:pt x="384" y="213"/>
                  </a:lnTo>
                  <a:lnTo>
                    <a:pt x="381" y="210"/>
                  </a:lnTo>
                  <a:lnTo>
                    <a:pt x="379" y="210"/>
                  </a:lnTo>
                  <a:lnTo>
                    <a:pt x="381" y="206"/>
                  </a:lnTo>
                  <a:lnTo>
                    <a:pt x="381" y="201"/>
                  </a:lnTo>
                  <a:lnTo>
                    <a:pt x="381" y="201"/>
                  </a:lnTo>
                  <a:lnTo>
                    <a:pt x="381" y="199"/>
                  </a:lnTo>
                  <a:lnTo>
                    <a:pt x="381" y="199"/>
                  </a:lnTo>
                  <a:lnTo>
                    <a:pt x="381" y="199"/>
                  </a:lnTo>
                  <a:lnTo>
                    <a:pt x="381" y="199"/>
                  </a:lnTo>
                  <a:lnTo>
                    <a:pt x="384" y="199"/>
                  </a:lnTo>
                  <a:lnTo>
                    <a:pt x="388" y="196"/>
                  </a:lnTo>
                  <a:lnTo>
                    <a:pt x="388" y="196"/>
                  </a:lnTo>
                  <a:lnTo>
                    <a:pt x="388" y="196"/>
                  </a:lnTo>
                  <a:lnTo>
                    <a:pt x="391" y="196"/>
                  </a:lnTo>
                  <a:lnTo>
                    <a:pt x="391" y="196"/>
                  </a:lnTo>
                  <a:lnTo>
                    <a:pt x="391" y="196"/>
                  </a:lnTo>
                  <a:lnTo>
                    <a:pt x="391" y="194"/>
                  </a:lnTo>
                  <a:lnTo>
                    <a:pt x="388" y="194"/>
                  </a:lnTo>
                  <a:lnTo>
                    <a:pt x="388" y="191"/>
                  </a:lnTo>
                  <a:lnTo>
                    <a:pt x="386" y="191"/>
                  </a:lnTo>
                  <a:lnTo>
                    <a:pt x="386" y="189"/>
                  </a:lnTo>
                  <a:lnTo>
                    <a:pt x="386" y="189"/>
                  </a:lnTo>
                  <a:lnTo>
                    <a:pt x="386" y="191"/>
                  </a:lnTo>
                  <a:lnTo>
                    <a:pt x="384" y="191"/>
                  </a:lnTo>
                  <a:lnTo>
                    <a:pt x="381" y="189"/>
                  </a:lnTo>
                  <a:lnTo>
                    <a:pt x="381" y="187"/>
                  </a:lnTo>
                  <a:lnTo>
                    <a:pt x="384" y="182"/>
                  </a:lnTo>
                  <a:lnTo>
                    <a:pt x="384" y="182"/>
                  </a:lnTo>
                  <a:lnTo>
                    <a:pt x="386" y="177"/>
                  </a:lnTo>
                  <a:lnTo>
                    <a:pt x="386" y="177"/>
                  </a:lnTo>
                  <a:lnTo>
                    <a:pt x="384" y="177"/>
                  </a:lnTo>
                  <a:lnTo>
                    <a:pt x="381" y="177"/>
                  </a:lnTo>
                  <a:lnTo>
                    <a:pt x="379" y="177"/>
                  </a:lnTo>
                  <a:lnTo>
                    <a:pt x="379" y="180"/>
                  </a:lnTo>
                  <a:lnTo>
                    <a:pt x="377" y="180"/>
                  </a:lnTo>
                  <a:lnTo>
                    <a:pt x="377" y="180"/>
                  </a:lnTo>
                  <a:lnTo>
                    <a:pt x="374" y="177"/>
                  </a:lnTo>
                  <a:lnTo>
                    <a:pt x="374" y="177"/>
                  </a:lnTo>
                  <a:lnTo>
                    <a:pt x="374" y="177"/>
                  </a:lnTo>
                  <a:lnTo>
                    <a:pt x="369" y="173"/>
                  </a:lnTo>
                  <a:lnTo>
                    <a:pt x="369" y="173"/>
                  </a:lnTo>
                  <a:lnTo>
                    <a:pt x="369" y="170"/>
                  </a:lnTo>
                  <a:lnTo>
                    <a:pt x="369" y="170"/>
                  </a:lnTo>
                  <a:lnTo>
                    <a:pt x="369" y="168"/>
                  </a:lnTo>
                  <a:lnTo>
                    <a:pt x="369" y="168"/>
                  </a:lnTo>
                  <a:lnTo>
                    <a:pt x="372" y="154"/>
                  </a:lnTo>
                  <a:lnTo>
                    <a:pt x="372" y="154"/>
                  </a:lnTo>
                  <a:lnTo>
                    <a:pt x="369" y="154"/>
                  </a:lnTo>
                  <a:lnTo>
                    <a:pt x="369" y="154"/>
                  </a:lnTo>
                  <a:lnTo>
                    <a:pt x="369" y="151"/>
                  </a:lnTo>
                  <a:lnTo>
                    <a:pt x="369" y="151"/>
                  </a:lnTo>
                  <a:lnTo>
                    <a:pt x="369" y="151"/>
                  </a:lnTo>
                  <a:lnTo>
                    <a:pt x="369" y="151"/>
                  </a:lnTo>
                  <a:lnTo>
                    <a:pt x="369" y="151"/>
                  </a:lnTo>
                  <a:lnTo>
                    <a:pt x="369" y="151"/>
                  </a:lnTo>
                  <a:lnTo>
                    <a:pt x="369" y="151"/>
                  </a:lnTo>
                  <a:lnTo>
                    <a:pt x="369" y="151"/>
                  </a:lnTo>
                  <a:lnTo>
                    <a:pt x="369" y="151"/>
                  </a:lnTo>
                  <a:lnTo>
                    <a:pt x="369" y="151"/>
                  </a:lnTo>
                  <a:lnTo>
                    <a:pt x="369" y="149"/>
                  </a:lnTo>
                  <a:lnTo>
                    <a:pt x="369" y="149"/>
                  </a:lnTo>
                  <a:lnTo>
                    <a:pt x="369" y="149"/>
                  </a:lnTo>
                  <a:lnTo>
                    <a:pt x="369" y="149"/>
                  </a:lnTo>
                  <a:lnTo>
                    <a:pt x="372" y="147"/>
                  </a:lnTo>
                  <a:lnTo>
                    <a:pt x="372" y="147"/>
                  </a:lnTo>
                  <a:lnTo>
                    <a:pt x="369" y="147"/>
                  </a:lnTo>
                  <a:lnTo>
                    <a:pt x="369" y="147"/>
                  </a:lnTo>
                  <a:lnTo>
                    <a:pt x="369" y="144"/>
                  </a:lnTo>
                  <a:lnTo>
                    <a:pt x="372" y="144"/>
                  </a:lnTo>
                  <a:lnTo>
                    <a:pt x="372" y="142"/>
                  </a:lnTo>
                  <a:lnTo>
                    <a:pt x="374" y="142"/>
                  </a:lnTo>
                  <a:lnTo>
                    <a:pt x="377" y="142"/>
                  </a:lnTo>
                  <a:lnTo>
                    <a:pt x="377" y="139"/>
                  </a:lnTo>
                  <a:lnTo>
                    <a:pt x="377" y="139"/>
                  </a:lnTo>
                  <a:lnTo>
                    <a:pt x="379" y="137"/>
                  </a:lnTo>
                  <a:lnTo>
                    <a:pt x="379" y="137"/>
                  </a:lnTo>
                  <a:lnTo>
                    <a:pt x="379" y="137"/>
                  </a:lnTo>
                  <a:lnTo>
                    <a:pt x="379" y="135"/>
                  </a:lnTo>
                  <a:lnTo>
                    <a:pt x="381" y="132"/>
                  </a:lnTo>
                  <a:lnTo>
                    <a:pt x="379" y="132"/>
                  </a:lnTo>
                  <a:lnTo>
                    <a:pt x="379" y="130"/>
                  </a:lnTo>
                  <a:lnTo>
                    <a:pt x="379" y="130"/>
                  </a:lnTo>
                  <a:lnTo>
                    <a:pt x="379" y="128"/>
                  </a:lnTo>
                  <a:lnTo>
                    <a:pt x="377" y="128"/>
                  </a:lnTo>
                  <a:lnTo>
                    <a:pt x="374" y="128"/>
                  </a:lnTo>
                  <a:lnTo>
                    <a:pt x="374" y="128"/>
                  </a:lnTo>
                  <a:lnTo>
                    <a:pt x="372" y="125"/>
                  </a:lnTo>
                  <a:lnTo>
                    <a:pt x="372" y="125"/>
                  </a:lnTo>
                  <a:lnTo>
                    <a:pt x="372" y="123"/>
                  </a:lnTo>
                  <a:lnTo>
                    <a:pt x="372" y="123"/>
                  </a:lnTo>
                  <a:lnTo>
                    <a:pt x="372" y="123"/>
                  </a:lnTo>
                  <a:lnTo>
                    <a:pt x="369" y="123"/>
                  </a:lnTo>
                  <a:lnTo>
                    <a:pt x="369" y="123"/>
                  </a:lnTo>
                  <a:lnTo>
                    <a:pt x="369" y="123"/>
                  </a:lnTo>
                  <a:lnTo>
                    <a:pt x="367" y="123"/>
                  </a:lnTo>
                  <a:lnTo>
                    <a:pt x="367" y="123"/>
                  </a:lnTo>
                  <a:lnTo>
                    <a:pt x="367" y="123"/>
                  </a:lnTo>
                  <a:lnTo>
                    <a:pt x="365" y="120"/>
                  </a:lnTo>
                  <a:lnTo>
                    <a:pt x="362" y="118"/>
                  </a:lnTo>
                  <a:lnTo>
                    <a:pt x="362" y="116"/>
                  </a:lnTo>
                  <a:lnTo>
                    <a:pt x="362" y="106"/>
                  </a:lnTo>
                  <a:lnTo>
                    <a:pt x="362" y="104"/>
                  </a:lnTo>
                  <a:lnTo>
                    <a:pt x="360" y="104"/>
                  </a:lnTo>
                  <a:lnTo>
                    <a:pt x="360" y="104"/>
                  </a:lnTo>
                  <a:lnTo>
                    <a:pt x="360" y="99"/>
                  </a:lnTo>
                  <a:lnTo>
                    <a:pt x="362" y="99"/>
                  </a:lnTo>
                  <a:lnTo>
                    <a:pt x="362" y="99"/>
                  </a:lnTo>
                  <a:lnTo>
                    <a:pt x="362" y="99"/>
                  </a:lnTo>
                  <a:lnTo>
                    <a:pt x="362" y="92"/>
                  </a:lnTo>
                  <a:lnTo>
                    <a:pt x="362" y="92"/>
                  </a:lnTo>
                  <a:lnTo>
                    <a:pt x="360" y="90"/>
                  </a:lnTo>
                  <a:lnTo>
                    <a:pt x="360" y="90"/>
                  </a:lnTo>
                  <a:lnTo>
                    <a:pt x="358" y="87"/>
                  </a:lnTo>
                  <a:lnTo>
                    <a:pt x="358" y="87"/>
                  </a:lnTo>
                  <a:lnTo>
                    <a:pt x="358" y="90"/>
                  </a:lnTo>
                  <a:lnTo>
                    <a:pt x="355" y="90"/>
                  </a:lnTo>
                  <a:lnTo>
                    <a:pt x="355" y="90"/>
                  </a:lnTo>
                  <a:lnTo>
                    <a:pt x="355" y="90"/>
                  </a:lnTo>
                  <a:lnTo>
                    <a:pt x="355" y="90"/>
                  </a:lnTo>
                  <a:lnTo>
                    <a:pt x="353" y="90"/>
                  </a:lnTo>
                  <a:lnTo>
                    <a:pt x="353" y="90"/>
                  </a:lnTo>
                  <a:lnTo>
                    <a:pt x="351" y="90"/>
                  </a:lnTo>
                  <a:lnTo>
                    <a:pt x="351" y="92"/>
                  </a:lnTo>
                  <a:lnTo>
                    <a:pt x="348" y="92"/>
                  </a:lnTo>
                  <a:lnTo>
                    <a:pt x="348" y="92"/>
                  </a:lnTo>
                  <a:lnTo>
                    <a:pt x="348" y="92"/>
                  </a:lnTo>
                  <a:lnTo>
                    <a:pt x="346" y="94"/>
                  </a:lnTo>
                  <a:lnTo>
                    <a:pt x="346" y="94"/>
                  </a:lnTo>
                  <a:lnTo>
                    <a:pt x="343" y="92"/>
                  </a:lnTo>
                  <a:lnTo>
                    <a:pt x="343" y="94"/>
                  </a:lnTo>
                  <a:lnTo>
                    <a:pt x="343" y="94"/>
                  </a:lnTo>
                  <a:lnTo>
                    <a:pt x="341" y="94"/>
                  </a:lnTo>
                  <a:lnTo>
                    <a:pt x="341" y="94"/>
                  </a:lnTo>
                  <a:lnTo>
                    <a:pt x="341" y="92"/>
                  </a:lnTo>
                  <a:lnTo>
                    <a:pt x="341" y="92"/>
                  </a:lnTo>
                  <a:lnTo>
                    <a:pt x="341" y="90"/>
                  </a:lnTo>
                  <a:lnTo>
                    <a:pt x="341" y="90"/>
                  </a:lnTo>
                  <a:lnTo>
                    <a:pt x="343" y="87"/>
                  </a:lnTo>
                  <a:lnTo>
                    <a:pt x="346" y="87"/>
                  </a:lnTo>
                  <a:lnTo>
                    <a:pt x="346" y="85"/>
                  </a:lnTo>
                  <a:lnTo>
                    <a:pt x="346" y="85"/>
                  </a:lnTo>
                  <a:lnTo>
                    <a:pt x="346" y="85"/>
                  </a:lnTo>
                  <a:lnTo>
                    <a:pt x="346" y="85"/>
                  </a:lnTo>
                  <a:lnTo>
                    <a:pt x="346" y="85"/>
                  </a:lnTo>
                  <a:lnTo>
                    <a:pt x="346" y="85"/>
                  </a:lnTo>
                  <a:lnTo>
                    <a:pt x="348" y="83"/>
                  </a:lnTo>
                  <a:lnTo>
                    <a:pt x="348" y="83"/>
                  </a:lnTo>
                  <a:lnTo>
                    <a:pt x="348" y="80"/>
                  </a:lnTo>
                  <a:lnTo>
                    <a:pt x="348" y="80"/>
                  </a:lnTo>
                  <a:lnTo>
                    <a:pt x="348" y="80"/>
                  </a:lnTo>
                  <a:lnTo>
                    <a:pt x="351" y="80"/>
                  </a:lnTo>
                  <a:lnTo>
                    <a:pt x="351" y="78"/>
                  </a:lnTo>
                  <a:lnTo>
                    <a:pt x="351" y="78"/>
                  </a:lnTo>
                  <a:lnTo>
                    <a:pt x="351" y="78"/>
                  </a:lnTo>
                  <a:lnTo>
                    <a:pt x="351" y="78"/>
                  </a:lnTo>
                  <a:lnTo>
                    <a:pt x="351" y="78"/>
                  </a:lnTo>
                  <a:lnTo>
                    <a:pt x="351" y="78"/>
                  </a:lnTo>
                  <a:lnTo>
                    <a:pt x="351" y="78"/>
                  </a:lnTo>
                  <a:lnTo>
                    <a:pt x="351" y="78"/>
                  </a:lnTo>
                  <a:lnTo>
                    <a:pt x="353" y="76"/>
                  </a:lnTo>
                  <a:lnTo>
                    <a:pt x="353" y="76"/>
                  </a:lnTo>
                  <a:lnTo>
                    <a:pt x="355" y="76"/>
                  </a:lnTo>
                  <a:lnTo>
                    <a:pt x="355" y="76"/>
                  </a:lnTo>
                  <a:lnTo>
                    <a:pt x="355" y="76"/>
                  </a:lnTo>
                  <a:lnTo>
                    <a:pt x="358" y="76"/>
                  </a:lnTo>
                  <a:lnTo>
                    <a:pt x="358" y="76"/>
                  </a:lnTo>
                  <a:lnTo>
                    <a:pt x="358" y="73"/>
                  </a:lnTo>
                  <a:lnTo>
                    <a:pt x="358" y="73"/>
                  </a:lnTo>
                  <a:lnTo>
                    <a:pt x="358" y="73"/>
                  </a:lnTo>
                  <a:lnTo>
                    <a:pt x="355" y="73"/>
                  </a:lnTo>
                  <a:lnTo>
                    <a:pt x="355" y="73"/>
                  </a:lnTo>
                  <a:lnTo>
                    <a:pt x="355" y="73"/>
                  </a:lnTo>
                  <a:lnTo>
                    <a:pt x="358" y="71"/>
                  </a:lnTo>
                  <a:lnTo>
                    <a:pt x="358" y="71"/>
                  </a:lnTo>
                  <a:lnTo>
                    <a:pt x="358" y="71"/>
                  </a:lnTo>
                  <a:lnTo>
                    <a:pt x="355" y="71"/>
                  </a:lnTo>
                  <a:lnTo>
                    <a:pt x="353" y="68"/>
                  </a:lnTo>
                  <a:lnTo>
                    <a:pt x="351" y="68"/>
                  </a:lnTo>
                  <a:lnTo>
                    <a:pt x="351" y="68"/>
                  </a:lnTo>
                  <a:lnTo>
                    <a:pt x="351" y="68"/>
                  </a:lnTo>
                  <a:lnTo>
                    <a:pt x="348" y="66"/>
                  </a:lnTo>
                  <a:lnTo>
                    <a:pt x="348" y="66"/>
                  </a:lnTo>
                  <a:lnTo>
                    <a:pt x="348" y="66"/>
                  </a:lnTo>
                  <a:lnTo>
                    <a:pt x="348" y="66"/>
                  </a:lnTo>
                  <a:lnTo>
                    <a:pt x="346" y="66"/>
                  </a:lnTo>
                  <a:lnTo>
                    <a:pt x="343" y="64"/>
                  </a:lnTo>
                  <a:lnTo>
                    <a:pt x="343" y="64"/>
                  </a:lnTo>
                  <a:lnTo>
                    <a:pt x="341" y="64"/>
                  </a:lnTo>
                  <a:lnTo>
                    <a:pt x="341" y="61"/>
                  </a:lnTo>
                  <a:lnTo>
                    <a:pt x="341" y="61"/>
                  </a:lnTo>
                  <a:lnTo>
                    <a:pt x="341" y="57"/>
                  </a:lnTo>
                  <a:lnTo>
                    <a:pt x="339" y="57"/>
                  </a:lnTo>
                  <a:lnTo>
                    <a:pt x="339" y="57"/>
                  </a:lnTo>
                  <a:lnTo>
                    <a:pt x="339" y="57"/>
                  </a:lnTo>
                  <a:lnTo>
                    <a:pt x="336" y="57"/>
                  </a:lnTo>
                  <a:lnTo>
                    <a:pt x="336" y="57"/>
                  </a:lnTo>
                  <a:lnTo>
                    <a:pt x="334" y="57"/>
                  </a:lnTo>
                  <a:lnTo>
                    <a:pt x="334" y="57"/>
                  </a:lnTo>
                  <a:lnTo>
                    <a:pt x="334" y="57"/>
                  </a:lnTo>
                  <a:lnTo>
                    <a:pt x="336" y="42"/>
                  </a:lnTo>
                  <a:lnTo>
                    <a:pt x="336" y="42"/>
                  </a:lnTo>
                  <a:lnTo>
                    <a:pt x="336" y="40"/>
                  </a:lnTo>
                  <a:lnTo>
                    <a:pt x="334" y="40"/>
                  </a:lnTo>
                  <a:lnTo>
                    <a:pt x="334" y="40"/>
                  </a:lnTo>
                  <a:lnTo>
                    <a:pt x="334" y="38"/>
                  </a:lnTo>
                  <a:lnTo>
                    <a:pt x="334" y="38"/>
                  </a:lnTo>
                  <a:lnTo>
                    <a:pt x="334" y="38"/>
                  </a:lnTo>
                  <a:lnTo>
                    <a:pt x="334" y="35"/>
                  </a:lnTo>
                  <a:lnTo>
                    <a:pt x="332" y="35"/>
                  </a:lnTo>
                  <a:lnTo>
                    <a:pt x="332" y="35"/>
                  </a:lnTo>
                  <a:lnTo>
                    <a:pt x="329" y="35"/>
                  </a:lnTo>
                  <a:lnTo>
                    <a:pt x="329" y="35"/>
                  </a:lnTo>
                  <a:lnTo>
                    <a:pt x="329" y="33"/>
                  </a:lnTo>
                  <a:lnTo>
                    <a:pt x="329" y="33"/>
                  </a:lnTo>
                  <a:lnTo>
                    <a:pt x="329" y="31"/>
                  </a:lnTo>
                  <a:lnTo>
                    <a:pt x="329" y="28"/>
                  </a:lnTo>
                  <a:lnTo>
                    <a:pt x="329" y="28"/>
                  </a:lnTo>
                  <a:lnTo>
                    <a:pt x="329" y="28"/>
                  </a:lnTo>
                  <a:lnTo>
                    <a:pt x="327" y="26"/>
                  </a:lnTo>
                  <a:lnTo>
                    <a:pt x="327" y="26"/>
                  </a:lnTo>
                  <a:lnTo>
                    <a:pt x="327" y="28"/>
                  </a:lnTo>
                  <a:lnTo>
                    <a:pt x="327" y="26"/>
                  </a:lnTo>
                  <a:lnTo>
                    <a:pt x="325" y="26"/>
                  </a:lnTo>
                  <a:lnTo>
                    <a:pt x="325" y="26"/>
                  </a:lnTo>
                  <a:lnTo>
                    <a:pt x="325" y="23"/>
                  </a:lnTo>
                  <a:lnTo>
                    <a:pt x="325" y="23"/>
                  </a:lnTo>
                  <a:lnTo>
                    <a:pt x="325" y="21"/>
                  </a:lnTo>
                  <a:lnTo>
                    <a:pt x="327" y="21"/>
                  </a:lnTo>
                  <a:lnTo>
                    <a:pt x="327" y="19"/>
                  </a:lnTo>
                  <a:lnTo>
                    <a:pt x="327" y="19"/>
                  </a:lnTo>
                  <a:lnTo>
                    <a:pt x="327" y="16"/>
                  </a:lnTo>
                  <a:lnTo>
                    <a:pt x="325" y="16"/>
                  </a:lnTo>
                  <a:lnTo>
                    <a:pt x="322" y="16"/>
                  </a:lnTo>
                  <a:lnTo>
                    <a:pt x="317" y="12"/>
                  </a:lnTo>
                  <a:lnTo>
                    <a:pt x="315" y="12"/>
                  </a:lnTo>
                  <a:lnTo>
                    <a:pt x="310" y="9"/>
                  </a:lnTo>
                  <a:lnTo>
                    <a:pt x="310" y="9"/>
                  </a:lnTo>
                  <a:lnTo>
                    <a:pt x="310" y="12"/>
                  </a:lnTo>
                  <a:lnTo>
                    <a:pt x="308" y="12"/>
                  </a:lnTo>
                  <a:lnTo>
                    <a:pt x="308" y="12"/>
                  </a:lnTo>
                  <a:lnTo>
                    <a:pt x="308" y="9"/>
                  </a:lnTo>
                  <a:lnTo>
                    <a:pt x="308" y="9"/>
                  </a:lnTo>
                  <a:lnTo>
                    <a:pt x="308" y="9"/>
                  </a:lnTo>
                  <a:lnTo>
                    <a:pt x="306" y="12"/>
                  </a:lnTo>
                  <a:lnTo>
                    <a:pt x="303" y="12"/>
                  </a:lnTo>
                  <a:lnTo>
                    <a:pt x="303" y="12"/>
                  </a:lnTo>
                  <a:lnTo>
                    <a:pt x="303" y="14"/>
                  </a:lnTo>
                  <a:lnTo>
                    <a:pt x="303" y="14"/>
                  </a:lnTo>
                  <a:lnTo>
                    <a:pt x="306" y="14"/>
                  </a:lnTo>
                  <a:lnTo>
                    <a:pt x="306" y="16"/>
                  </a:lnTo>
                  <a:lnTo>
                    <a:pt x="306" y="16"/>
                  </a:lnTo>
                  <a:lnTo>
                    <a:pt x="306" y="16"/>
                  </a:lnTo>
                  <a:lnTo>
                    <a:pt x="306" y="16"/>
                  </a:lnTo>
                  <a:lnTo>
                    <a:pt x="308" y="16"/>
                  </a:lnTo>
                  <a:lnTo>
                    <a:pt x="308" y="16"/>
                  </a:lnTo>
                  <a:lnTo>
                    <a:pt x="308" y="19"/>
                  </a:lnTo>
                  <a:lnTo>
                    <a:pt x="308" y="19"/>
                  </a:lnTo>
                  <a:lnTo>
                    <a:pt x="308" y="19"/>
                  </a:lnTo>
                  <a:lnTo>
                    <a:pt x="308" y="21"/>
                  </a:lnTo>
                  <a:lnTo>
                    <a:pt x="308" y="21"/>
                  </a:lnTo>
                  <a:lnTo>
                    <a:pt x="308" y="21"/>
                  </a:lnTo>
                  <a:lnTo>
                    <a:pt x="306" y="23"/>
                  </a:lnTo>
                  <a:lnTo>
                    <a:pt x="306" y="23"/>
                  </a:lnTo>
                  <a:lnTo>
                    <a:pt x="303" y="23"/>
                  </a:lnTo>
                  <a:lnTo>
                    <a:pt x="301" y="23"/>
                  </a:lnTo>
                  <a:lnTo>
                    <a:pt x="298" y="23"/>
                  </a:lnTo>
                  <a:lnTo>
                    <a:pt x="298" y="26"/>
                  </a:lnTo>
                  <a:lnTo>
                    <a:pt x="296" y="26"/>
                  </a:lnTo>
                  <a:lnTo>
                    <a:pt x="291" y="28"/>
                  </a:lnTo>
                  <a:lnTo>
                    <a:pt x="289" y="28"/>
                  </a:lnTo>
                  <a:lnTo>
                    <a:pt x="289" y="31"/>
                  </a:lnTo>
                  <a:lnTo>
                    <a:pt x="289" y="31"/>
                  </a:lnTo>
                  <a:lnTo>
                    <a:pt x="289" y="31"/>
                  </a:lnTo>
                  <a:lnTo>
                    <a:pt x="289" y="33"/>
                  </a:lnTo>
                  <a:lnTo>
                    <a:pt x="289" y="33"/>
                  </a:lnTo>
                  <a:lnTo>
                    <a:pt x="287" y="35"/>
                  </a:lnTo>
                  <a:lnTo>
                    <a:pt x="287" y="35"/>
                  </a:lnTo>
                  <a:lnTo>
                    <a:pt x="282" y="35"/>
                  </a:lnTo>
                  <a:lnTo>
                    <a:pt x="282" y="35"/>
                  </a:lnTo>
                  <a:lnTo>
                    <a:pt x="282" y="35"/>
                  </a:lnTo>
                  <a:lnTo>
                    <a:pt x="280" y="35"/>
                  </a:lnTo>
                  <a:lnTo>
                    <a:pt x="280" y="35"/>
                  </a:lnTo>
                  <a:lnTo>
                    <a:pt x="280" y="35"/>
                  </a:lnTo>
                  <a:lnTo>
                    <a:pt x="280" y="35"/>
                  </a:lnTo>
                  <a:lnTo>
                    <a:pt x="277" y="35"/>
                  </a:lnTo>
                  <a:lnTo>
                    <a:pt x="277" y="33"/>
                  </a:lnTo>
                  <a:lnTo>
                    <a:pt x="275" y="33"/>
                  </a:lnTo>
                  <a:lnTo>
                    <a:pt x="275" y="33"/>
                  </a:lnTo>
                  <a:lnTo>
                    <a:pt x="272" y="33"/>
                  </a:lnTo>
                  <a:lnTo>
                    <a:pt x="272" y="31"/>
                  </a:lnTo>
                  <a:lnTo>
                    <a:pt x="270" y="31"/>
                  </a:lnTo>
                  <a:lnTo>
                    <a:pt x="270" y="31"/>
                  </a:lnTo>
                  <a:lnTo>
                    <a:pt x="268" y="31"/>
                  </a:lnTo>
                  <a:lnTo>
                    <a:pt x="268" y="28"/>
                  </a:lnTo>
                  <a:lnTo>
                    <a:pt x="268" y="28"/>
                  </a:lnTo>
                  <a:lnTo>
                    <a:pt x="268" y="28"/>
                  </a:lnTo>
                  <a:lnTo>
                    <a:pt x="265" y="28"/>
                  </a:lnTo>
                  <a:lnTo>
                    <a:pt x="265" y="28"/>
                  </a:lnTo>
                  <a:lnTo>
                    <a:pt x="265" y="28"/>
                  </a:lnTo>
                  <a:lnTo>
                    <a:pt x="265" y="28"/>
                  </a:lnTo>
                  <a:lnTo>
                    <a:pt x="265" y="28"/>
                  </a:lnTo>
                  <a:lnTo>
                    <a:pt x="263" y="28"/>
                  </a:lnTo>
                  <a:lnTo>
                    <a:pt x="263" y="28"/>
                  </a:lnTo>
                  <a:lnTo>
                    <a:pt x="261" y="28"/>
                  </a:lnTo>
                  <a:lnTo>
                    <a:pt x="261" y="26"/>
                  </a:lnTo>
                  <a:lnTo>
                    <a:pt x="258" y="26"/>
                  </a:lnTo>
                  <a:lnTo>
                    <a:pt x="258" y="26"/>
                  </a:lnTo>
                  <a:lnTo>
                    <a:pt x="258" y="26"/>
                  </a:lnTo>
                  <a:lnTo>
                    <a:pt x="256" y="26"/>
                  </a:lnTo>
                  <a:lnTo>
                    <a:pt x="256" y="26"/>
                  </a:lnTo>
                  <a:lnTo>
                    <a:pt x="254" y="26"/>
                  </a:lnTo>
                  <a:lnTo>
                    <a:pt x="254" y="26"/>
                  </a:lnTo>
                  <a:lnTo>
                    <a:pt x="254" y="26"/>
                  </a:lnTo>
                  <a:lnTo>
                    <a:pt x="254" y="26"/>
                  </a:lnTo>
                  <a:lnTo>
                    <a:pt x="254" y="26"/>
                  </a:lnTo>
                  <a:lnTo>
                    <a:pt x="254" y="26"/>
                  </a:lnTo>
                  <a:lnTo>
                    <a:pt x="254" y="28"/>
                  </a:lnTo>
                  <a:lnTo>
                    <a:pt x="254" y="28"/>
                  </a:lnTo>
                  <a:lnTo>
                    <a:pt x="251" y="28"/>
                  </a:lnTo>
                  <a:lnTo>
                    <a:pt x="251" y="28"/>
                  </a:lnTo>
                  <a:lnTo>
                    <a:pt x="251" y="28"/>
                  </a:lnTo>
                  <a:lnTo>
                    <a:pt x="251" y="28"/>
                  </a:lnTo>
                  <a:lnTo>
                    <a:pt x="251" y="28"/>
                  </a:lnTo>
                  <a:lnTo>
                    <a:pt x="251" y="28"/>
                  </a:lnTo>
                  <a:lnTo>
                    <a:pt x="249" y="31"/>
                  </a:lnTo>
                  <a:lnTo>
                    <a:pt x="249" y="31"/>
                  </a:lnTo>
                  <a:lnTo>
                    <a:pt x="246" y="31"/>
                  </a:lnTo>
                  <a:lnTo>
                    <a:pt x="244" y="31"/>
                  </a:lnTo>
                  <a:lnTo>
                    <a:pt x="244" y="31"/>
                  </a:lnTo>
                  <a:lnTo>
                    <a:pt x="244" y="31"/>
                  </a:lnTo>
                  <a:lnTo>
                    <a:pt x="244" y="33"/>
                  </a:lnTo>
                  <a:lnTo>
                    <a:pt x="244" y="33"/>
                  </a:lnTo>
                  <a:lnTo>
                    <a:pt x="244" y="33"/>
                  </a:lnTo>
                  <a:lnTo>
                    <a:pt x="244" y="33"/>
                  </a:lnTo>
                  <a:lnTo>
                    <a:pt x="244" y="33"/>
                  </a:lnTo>
                  <a:lnTo>
                    <a:pt x="244" y="35"/>
                  </a:lnTo>
                  <a:lnTo>
                    <a:pt x="242" y="35"/>
                  </a:lnTo>
                  <a:lnTo>
                    <a:pt x="242" y="35"/>
                  </a:lnTo>
                  <a:lnTo>
                    <a:pt x="242" y="35"/>
                  </a:lnTo>
                  <a:lnTo>
                    <a:pt x="242" y="38"/>
                  </a:lnTo>
                  <a:lnTo>
                    <a:pt x="239" y="38"/>
                  </a:lnTo>
                  <a:lnTo>
                    <a:pt x="239" y="38"/>
                  </a:lnTo>
                  <a:lnTo>
                    <a:pt x="239" y="40"/>
                  </a:lnTo>
                  <a:lnTo>
                    <a:pt x="237" y="40"/>
                  </a:lnTo>
                  <a:lnTo>
                    <a:pt x="237" y="40"/>
                  </a:lnTo>
                  <a:lnTo>
                    <a:pt x="237" y="42"/>
                  </a:lnTo>
                  <a:lnTo>
                    <a:pt x="237" y="42"/>
                  </a:lnTo>
                  <a:lnTo>
                    <a:pt x="237" y="42"/>
                  </a:lnTo>
                  <a:lnTo>
                    <a:pt x="235" y="42"/>
                  </a:lnTo>
                  <a:lnTo>
                    <a:pt x="232" y="42"/>
                  </a:lnTo>
                  <a:lnTo>
                    <a:pt x="232" y="42"/>
                  </a:lnTo>
                  <a:lnTo>
                    <a:pt x="230" y="38"/>
                  </a:lnTo>
                  <a:lnTo>
                    <a:pt x="228" y="35"/>
                  </a:lnTo>
                  <a:lnTo>
                    <a:pt x="228" y="35"/>
                  </a:lnTo>
                  <a:lnTo>
                    <a:pt x="228" y="35"/>
                  </a:lnTo>
                  <a:lnTo>
                    <a:pt x="228" y="33"/>
                  </a:lnTo>
                  <a:lnTo>
                    <a:pt x="228" y="33"/>
                  </a:lnTo>
                  <a:lnTo>
                    <a:pt x="228" y="33"/>
                  </a:lnTo>
                  <a:lnTo>
                    <a:pt x="228" y="31"/>
                  </a:lnTo>
                  <a:lnTo>
                    <a:pt x="225" y="31"/>
                  </a:lnTo>
                  <a:lnTo>
                    <a:pt x="225" y="31"/>
                  </a:lnTo>
                  <a:lnTo>
                    <a:pt x="223" y="26"/>
                  </a:lnTo>
                  <a:lnTo>
                    <a:pt x="223" y="26"/>
                  </a:lnTo>
                  <a:lnTo>
                    <a:pt x="220" y="26"/>
                  </a:lnTo>
                  <a:lnTo>
                    <a:pt x="220" y="26"/>
                  </a:lnTo>
                  <a:lnTo>
                    <a:pt x="218" y="26"/>
                  </a:lnTo>
                  <a:lnTo>
                    <a:pt x="216" y="26"/>
                  </a:lnTo>
                  <a:lnTo>
                    <a:pt x="216" y="26"/>
                  </a:lnTo>
                  <a:lnTo>
                    <a:pt x="216" y="26"/>
                  </a:lnTo>
                  <a:lnTo>
                    <a:pt x="213" y="28"/>
                  </a:lnTo>
                  <a:lnTo>
                    <a:pt x="213" y="31"/>
                  </a:lnTo>
                  <a:lnTo>
                    <a:pt x="211" y="31"/>
                  </a:lnTo>
                  <a:lnTo>
                    <a:pt x="211" y="31"/>
                  </a:lnTo>
                  <a:lnTo>
                    <a:pt x="211" y="31"/>
                  </a:lnTo>
                  <a:lnTo>
                    <a:pt x="211" y="33"/>
                  </a:lnTo>
                  <a:lnTo>
                    <a:pt x="211" y="33"/>
                  </a:lnTo>
                  <a:lnTo>
                    <a:pt x="209" y="33"/>
                  </a:lnTo>
                  <a:lnTo>
                    <a:pt x="209" y="33"/>
                  </a:lnTo>
                  <a:lnTo>
                    <a:pt x="209" y="35"/>
                  </a:lnTo>
                  <a:lnTo>
                    <a:pt x="209" y="35"/>
                  </a:lnTo>
                  <a:lnTo>
                    <a:pt x="209" y="35"/>
                  </a:lnTo>
                  <a:lnTo>
                    <a:pt x="206" y="38"/>
                  </a:lnTo>
                  <a:lnTo>
                    <a:pt x="206" y="38"/>
                  </a:lnTo>
                  <a:lnTo>
                    <a:pt x="204" y="38"/>
                  </a:lnTo>
                  <a:lnTo>
                    <a:pt x="204" y="38"/>
                  </a:lnTo>
                  <a:lnTo>
                    <a:pt x="201" y="38"/>
                  </a:lnTo>
                  <a:lnTo>
                    <a:pt x="201" y="38"/>
                  </a:lnTo>
                  <a:lnTo>
                    <a:pt x="199" y="35"/>
                  </a:lnTo>
                  <a:lnTo>
                    <a:pt x="199" y="35"/>
                  </a:lnTo>
                  <a:lnTo>
                    <a:pt x="197" y="33"/>
                  </a:lnTo>
                  <a:lnTo>
                    <a:pt x="197" y="31"/>
                  </a:lnTo>
                  <a:lnTo>
                    <a:pt x="192" y="31"/>
                  </a:lnTo>
                  <a:lnTo>
                    <a:pt x="192" y="28"/>
                  </a:lnTo>
                  <a:lnTo>
                    <a:pt x="190" y="26"/>
                  </a:lnTo>
                  <a:lnTo>
                    <a:pt x="192" y="26"/>
                  </a:lnTo>
                  <a:lnTo>
                    <a:pt x="192" y="23"/>
                  </a:lnTo>
                  <a:lnTo>
                    <a:pt x="194" y="21"/>
                  </a:lnTo>
                  <a:lnTo>
                    <a:pt x="194" y="21"/>
                  </a:lnTo>
                  <a:lnTo>
                    <a:pt x="194" y="19"/>
                  </a:lnTo>
                  <a:lnTo>
                    <a:pt x="194" y="16"/>
                  </a:lnTo>
                  <a:lnTo>
                    <a:pt x="194" y="16"/>
                  </a:lnTo>
                  <a:lnTo>
                    <a:pt x="197" y="16"/>
                  </a:lnTo>
                  <a:lnTo>
                    <a:pt x="197" y="16"/>
                  </a:lnTo>
                  <a:lnTo>
                    <a:pt x="197" y="16"/>
                  </a:lnTo>
                  <a:lnTo>
                    <a:pt x="194" y="16"/>
                  </a:lnTo>
                  <a:lnTo>
                    <a:pt x="192" y="14"/>
                  </a:lnTo>
                  <a:lnTo>
                    <a:pt x="190" y="14"/>
                  </a:lnTo>
                  <a:lnTo>
                    <a:pt x="185" y="14"/>
                  </a:lnTo>
                  <a:lnTo>
                    <a:pt x="183" y="14"/>
                  </a:lnTo>
                  <a:lnTo>
                    <a:pt x="180" y="16"/>
                  </a:lnTo>
                  <a:lnTo>
                    <a:pt x="178" y="16"/>
                  </a:lnTo>
                  <a:lnTo>
                    <a:pt x="173" y="16"/>
                  </a:lnTo>
                  <a:lnTo>
                    <a:pt x="171" y="16"/>
                  </a:lnTo>
                  <a:lnTo>
                    <a:pt x="168" y="14"/>
                  </a:lnTo>
                  <a:lnTo>
                    <a:pt x="168" y="14"/>
                  </a:lnTo>
                  <a:lnTo>
                    <a:pt x="168" y="14"/>
                  </a:lnTo>
                  <a:lnTo>
                    <a:pt x="168" y="14"/>
                  </a:lnTo>
                  <a:lnTo>
                    <a:pt x="168" y="14"/>
                  </a:lnTo>
                  <a:lnTo>
                    <a:pt x="166" y="14"/>
                  </a:lnTo>
                  <a:lnTo>
                    <a:pt x="166" y="16"/>
                  </a:lnTo>
                  <a:lnTo>
                    <a:pt x="164" y="16"/>
                  </a:lnTo>
                  <a:lnTo>
                    <a:pt x="164" y="16"/>
                  </a:lnTo>
                  <a:lnTo>
                    <a:pt x="159" y="14"/>
                  </a:lnTo>
                  <a:lnTo>
                    <a:pt x="159" y="14"/>
                  </a:lnTo>
                  <a:lnTo>
                    <a:pt x="159" y="16"/>
                  </a:lnTo>
                  <a:lnTo>
                    <a:pt x="157" y="16"/>
                  </a:lnTo>
                  <a:lnTo>
                    <a:pt x="154" y="19"/>
                  </a:lnTo>
                  <a:lnTo>
                    <a:pt x="145" y="21"/>
                  </a:lnTo>
                  <a:lnTo>
                    <a:pt x="145" y="21"/>
                  </a:lnTo>
                  <a:lnTo>
                    <a:pt x="142" y="19"/>
                  </a:lnTo>
                  <a:lnTo>
                    <a:pt x="142" y="16"/>
                  </a:lnTo>
                  <a:lnTo>
                    <a:pt x="140" y="16"/>
                  </a:lnTo>
                  <a:lnTo>
                    <a:pt x="138" y="16"/>
                  </a:lnTo>
                  <a:lnTo>
                    <a:pt x="138" y="16"/>
                  </a:lnTo>
                  <a:lnTo>
                    <a:pt x="135" y="16"/>
                  </a:lnTo>
                  <a:lnTo>
                    <a:pt x="135" y="16"/>
                  </a:lnTo>
                  <a:lnTo>
                    <a:pt x="133" y="16"/>
                  </a:lnTo>
                  <a:lnTo>
                    <a:pt x="133" y="19"/>
                  </a:lnTo>
                  <a:lnTo>
                    <a:pt x="133" y="19"/>
                  </a:lnTo>
                  <a:lnTo>
                    <a:pt x="133" y="19"/>
                  </a:lnTo>
                  <a:lnTo>
                    <a:pt x="133" y="16"/>
                  </a:lnTo>
                  <a:lnTo>
                    <a:pt x="133" y="16"/>
                  </a:lnTo>
                  <a:lnTo>
                    <a:pt x="133" y="16"/>
                  </a:lnTo>
                  <a:lnTo>
                    <a:pt x="130" y="14"/>
                  </a:lnTo>
                  <a:lnTo>
                    <a:pt x="130" y="14"/>
                  </a:lnTo>
                  <a:lnTo>
                    <a:pt x="128" y="14"/>
                  </a:lnTo>
                  <a:lnTo>
                    <a:pt x="128" y="14"/>
                  </a:lnTo>
                  <a:lnTo>
                    <a:pt x="123" y="14"/>
                  </a:lnTo>
                  <a:lnTo>
                    <a:pt x="123" y="14"/>
                  </a:lnTo>
                  <a:lnTo>
                    <a:pt x="123" y="14"/>
                  </a:lnTo>
                  <a:lnTo>
                    <a:pt x="123" y="12"/>
                  </a:lnTo>
                  <a:lnTo>
                    <a:pt x="121" y="12"/>
                  </a:lnTo>
                  <a:lnTo>
                    <a:pt x="121" y="12"/>
                  </a:lnTo>
                  <a:lnTo>
                    <a:pt x="119" y="12"/>
                  </a:lnTo>
                  <a:lnTo>
                    <a:pt x="119" y="12"/>
                  </a:lnTo>
                  <a:lnTo>
                    <a:pt x="119" y="12"/>
                  </a:lnTo>
                  <a:lnTo>
                    <a:pt x="119" y="12"/>
                  </a:lnTo>
                  <a:lnTo>
                    <a:pt x="119" y="9"/>
                  </a:lnTo>
                  <a:lnTo>
                    <a:pt x="119" y="9"/>
                  </a:lnTo>
                  <a:lnTo>
                    <a:pt x="116" y="7"/>
                  </a:lnTo>
                  <a:lnTo>
                    <a:pt x="114" y="7"/>
                  </a:lnTo>
                  <a:lnTo>
                    <a:pt x="112" y="9"/>
                  </a:lnTo>
                  <a:lnTo>
                    <a:pt x="112" y="12"/>
                  </a:lnTo>
                  <a:lnTo>
                    <a:pt x="112" y="12"/>
                  </a:lnTo>
                  <a:lnTo>
                    <a:pt x="112" y="12"/>
                  </a:lnTo>
                  <a:lnTo>
                    <a:pt x="109" y="12"/>
                  </a:lnTo>
                  <a:lnTo>
                    <a:pt x="109" y="12"/>
                  </a:lnTo>
                  <a:lnTo>
                    <a:pt x="109" y="12"/>
                  </a:lnTo>
                  <a:lnTo>
                    <a:pt x="107" y="12"/>
                  </a:lnTo>
                  <a:lnTo>
                    <a:pt x="107" y="9"/>
                  </a:lnTo>
                  <a:lnTo>
                    <a:pt x="107" y="9"/>
                  </a:lnTo>
                  <a:lnTo>
                    <a:pt x="107" y="9"/>
                  </a:lnTo>
                  <a:lnTo>
                    <a:pt x="107" y="7"/>
                  </a:lnTo>
                  <a:lnTo>
                    <a:pt x="107" y="5"/>
                  </a:lnTo>
                  <a:lnTo>
                    <a:pt x="107" y="5"/>
                  </a:lnTo>
                  <a:lnTo>
                    <a:pt x="107" y="5"/>
                  </a:lnTo>
                  <a:lnTo>
                    <a:pt x="107" y="2"/>
                  </a:lnTo>
                  <a:lnTo>
                    <a:pt x="107" y="2"/>
                  </a:lnTo>
                  <a:lnTo>
                    <a:pt x="104" y="2"/>
                  </a:lnTo>
                  <a:lnTo>
                    <a:pt x="104" y="2"/>
                  </a:lnTo>
                  <a:lnTo>
                    <a:pt x="102" y="2"/>
                  </a:lnTo>
                  <a:lnTo>
                    <a:pt x="102" y="2"/>
                  </a:lnTo>
                  <a:lnTo>
                    <a:pt x="102" y="2"/>
                  </a:lnTo>
                  <a:lnTo>
                    <a:pt x="102" y="2"/>
                  </a:lnTo>
                  <a:lnTo>
                    <a:pt x="102" y="2"/>
                  </a:lnTo>
                  <a:lnTo>
                    <a:pt x="100" y="2"/>
                  </a:lnTo>
                  <a:lnTo>
                    <a:pt x="100" y="2"/>
                  </a:lnTo>
                  <a:lnTo>
                    <a:pt x="100" y="2"/>
                  </a:lnTo>
                  <a:lnTo>
                    <a:pt x="100" y="2"/>
                  </a:lnTo>
                  <a:lnTo>
                    <a:pt x="100" y="2"/>
                  </a:lnTo>
                  <a:lnTo>
                    <a:pt x="100" y="2"/>
                  </a:lnTo>
                  <a:lnTo>
                    <a:pt x="100" y="2"/>
                  </a:lnTo>
                  <a:lnTo>
                    <a:pt x="97" y="2"/>
                  </a:lnTo>
                  <a:lnTo>
                    <a:pt x="97" y="2"/>
                  </a:lnTo>
                  <a:lnTo>
                    <a:pt x="97" y="2"/>
                  </a:lnTo>
                  <a:lnTo>
                    <a:pt x="95" y="2"/>
                  </a:lnTo>
                  <a:lnTo>
                    <a:pt x="95" y="2"/>
                  </a:lnTo>
                  <a:lnTo>
                    <a:pt x="95" y="2"/>
                  </a:lnTo>
                  <a:lnTo>
                    <a:pt x="93" y="2"/>
                  </a:lnTo>
                  <a:lnTo>
                    <a:pt x="93" y="2"/>
                  </a:lnTo>
                  <a:lnTo>
                    <a:pt x="93" y="2"/>
                  </a:lnTo>
                  <a:lnTo>
                    <a:pt x="93" y="2"/>
                  </a:lnTo>
                  <a:lnTo>
                    <a:pt x="93" y="2"/>
                  </a:lnTo>
                  <a:lnTo>
                    <a:pt x="93" y="2"/>
                  </a:lnTo>
                  <a:lnTo>
                    <a:pt x="93" y="2"/>
                  </a:lnTo>
                  <a:lnTo>
                    <a:pt x="93" y="2"/>
                  </a:lnTo>
                  <a:lnTo>
                    <a:pt x="93" y="2"/>
                  </a:lnTo>
                  <a:lnTo>
                    <a:pt x="90" y="2"/>
                  </a:lnTo>
                  <a:lnTo>
                    <a:pt x="71" y="0"/>
                  </a:lnTo>
                  <a:lnTo>
                    <a:pt x="71" y="5"/>
                  </a:lnTo>
                  <a:lnTo>
                    <a:pt x="71" y="5"/>
                  </a:lnTo>
                  <a:lnTo>
                    <a:pt x="71" y="7"/>
                  </a:lnTo>
                  <a:lnTo>
                    <a:pt x="74" y="9"/>
                  </a:lnTo>
                  <a:lnTo>
                    <a:pt x="76" y="12"/>
                  </a:lnTo>
                  <a:lnTo>
                    <a:pt x="76" y="12"/>
                  </a:lnTo>
                  <a:lnTo>
                    <a:pt x="76" y="14"/>
                  </a:lnTo>
                  <a:lnTo>
                    <a:pt x="74" y="16"/>
                  </a:lnTo>
                  <a:lnTo>
                    <a:pt x="74" y="16"/>
                  </a:lnTo>
                  <a:lnTo>
                    <a:pt x="74" y="16"/>
                  </a:lnTo>
                  <a:lnTo>
                    <a:pt x="74" y="19"/>
                  </a:lnTo>
                  <a:lnTo>
                    <a:pt x="74" y="19"/>
                  </a:lnTo>
                  <a:lnTo>
                    <a:pt x="74" y="19"/>
                  </a:lnTo>
                  <a:lnTo>
                    <a:pt x="74" y="21"/>
                  </a:lnTo>
                  <a:lnTo>
                    <a:pt x="74" y="23"/>
                  </a:lnTo>
                  <a:lnTo>
                    <a:pt x="71" y="23"/>
                  </a:lnTo>
                  <a:lnTo>
                    <a:pt x="67" y="23"/>
                  </a:lnTo>
                  <a:lnTo>
                    <a:pt x="69" y="21"/>
                  </a:lnTo>
                  <a:lnTo>
                    <a:pt x="67" y="21"/>
                  </a:lnTo>
                  <a:lnTo>
                    <a:pt x="67" y="21"/>
                  </a:lnTo>
                  <a:lnTo>
                    <a:pt x="64" y="23"/>
                  </a:lnTo>
                  <a:lnTo>
                    <a:pt x="64" y="23"/>
                  </a:lnTo>
                  <a:lnTo>
                    <a:pt x="60" y="26"/>
                  </a:lnTo>
                  <a:lnTo>
                    <a:pt x="60" y="26"/>
                  </a:lnTo>
                  <a:lnTo>
                    <a:pt x="60" y="28"/>
                  </a:lnTo>
                  <a:lnTo>
                    <a:pt x="60" y="28"/>
                  </a:lnTo>
                  <a:lnTo>
                    <a:pt x="60" y="28"/>
                  </a:lnTo>
                  <a:lnTo>
                    <a:pt x="60" y="28"/>
                  </a:lnTo>
                  <a:lnTo>
                    <a:pt x="60" y="28"/>
                  </a:lnTo>
                  <a:lnTo>
                    <a:pt x="62" y="31"/>
                  </a:lnTo>
                  <a:lnTo>
                    <a:pt x="62" y="31"/>
                  </a:lnTo>
                  <a:lnTo>
                    <a:pt x="64" y="31"/>
                  </a:lnTo>
                  <a:lnTo>
                    <a:pt x="64" y="31"/>
                  </a:lnTo>
                  <a:lnTo>
                    <a:pt x="67" y="33"/>
                  </a:lnTo>
                  <a:lnTo>
                    <a:pt x="67" y="33"/>
                  </a:lnTo>
                  <a:lnTo>
                    <a:pt x="67" y="33"/>
                  </a:lnTo>
                  <a:lnTo>
                    <a:pt x="67" y="33"/>
                  </a:lnTo>
                  <a:lnTo>
                    <a:pt x="67" y="35"/>
                  </a:lnTo>
                  <a:lnTo>
                    <a:pt x="69" y="35"/>
                  </a:lnTo>
                  <a:lnTo>
                    <a:pt x="69" y="35"/>
                  </a:lnTo>
                  <a:lnTo>
                    <a:pt x="71" y="35"/>
                  </a:lnTo>
                  <a:lnTo>
                    <a:pt x="71" y="35"/>
                  </a:lnTo>
                  <a:lnTo>
                    <a:pt x="71" y="38"/>
                  </a:lnTo>
                  <a:lnTo>
                    <a:pt x="71" y="38"/>
                  </a:lnTo>
                  <a:lnTo>
                    <a:pt x="71" y="40"/>
                  </a:lnTo>
                  <a:lnTo>
                    <a:pt x="71" y="42"/>
                  </a:lnTo>
                  <a:lnTo>
                    <a:pt x="71" y="49"/>
                  </a:lnTo>
                  <a:lnTo>
                    <a:pt x="71" y="49"/>
                  </a:lnTo>
                  <a:lnTo>
                    <a:pt x="71" y="52"/>
                  </a:lnTo>
                  <a:lnTo>
                    <a:pt x="71" y="52"/>
                  </a:lnTo>
                  <a:lnTo>
                    <a:pt x="71" y="54"/>
                  </a:lnTo>
                  <a:lnTo>
                    <a:pt x="69" y="54"/>
                  </a:lnTo>
                  <a:lnTo>
                    <a:pt x="69" y="54"/>
                  </a:lnTo>
                  <a:lnTo>
                    <a:pt x="67" y="54"/>
                  </a:lnTo>
                  <a:lnTo>
                    <a:pt x="67" y="54"/>
                  </a:lnTo>
                  <a:lnTo>
                    <a:pt x="67" y="54"/>
                  </a:lnTo>
                  <a:lnTo>
                    <a:pt x="67" y="54"/>
                  </a:lnTo>
                  <a:lnTo>
                    <a:pt x="67" y="52"/>
                  </a:lnTo>
                  <a:lnTo>
                    <a:pt x="67" y="52"/>
                  </a:lnTo>
                  <a:lnTo>
                    <a:pt x="67" y="52"/>
                  </a:lnTo>
                  <a:lnTo>
                    <a:pt x="64" y="52"/>
                  </a:lnTo>
                  <a:lnTo>
                    <a:pt x="64" y="52"/>
                  </a:lnTo>
                  <a:lnTo>
                    <a:pt x="64" y="52"/>
                  </a:lnTo>
                  <a:lnTo>
                    <a:pt x="64" y="52"/>
                  </a:lnTo>
                  <a:lnTo>
                    <a:pt x="64" y="54"/>
                  </a:lnTo>
                  <a:lnTo>
                    <a:pt x="64" y="54"/>
                  </a:lnTo>
                  <a:lnTo>
                    <a:pt x="64" y="54"/>
                  </a:lnTo>
                  <a:lnTo>
                    <a:pt x="62" y="54"/>
                  </a:lnTo>
                  <a:lnTo>
                    <a:pt x="62" y="54"/>
                  </a:lnTo>
                  <a:lnTo>
                    <a:pt x="60" y="54"/>
                  </a:lnTo>
                  <a:lnTo>
                    <a:pt x="60" y="54"/>
                  </a:lnTo>
                  <a:lnTo>
                    <a:pt x="57" y="57"/>
                  </a:lnTo>
                  <a:lnTo>
                    <a:pt x="57" y="57"/>
                  </a:lnTo>
                  <a:lnTo>
                    <a:pt x="55" y="57"/>
                  </a:lnTo>
                  <a:lnTo>
                    <a:pt x="52" y="57"/>
                  </a:lnTo>
                  <a:lnTo>
                    <a:pt x="52" y="57"/>
                  </a:lnTo>
                  <a:lnTo>
                    <a:pt x="50" y="57"/>
                  </a:lnTo>
                  <a:lnTo>
                    <a:pt x="50" y="57"/>
                  </a:lnTo>
                  <a:lnTo>
                    <a:pt x="50" y="57"/>
                  </a:lnTo>
                  <a:lnTo>
                    <a:pt x="50" y="57"/>
                  </a:lnTo>
                  <a:lnTo>
                    <a:pt x="48" y="57"/>
                  </a:lnTo>
                  <a:lnTo>
                    <a:pt x="48" y="57"/>
                  </a:lnTo>
                  <a:lnTo>
                    <a:pt x="48" y="57"/>
                  </a:lnTo>
                  <a:lnTo>
                    <a:pt x="43" y="54"/>
                  </a:lnTo>
                  <a:lnTo>
                    <a:pt x="43" y="54"/>
                  </a:lnTo>
                  <a:lnTo>
                    <a:pt x="43" y="54"/>
                  </a:lnTo>
                  <a:lnTo>
                    <a:pt x="41" y="57"/>
                  </a:lnTo>
                  <a:lnTo>
                    <a:pt x="41" y="57"/>
                  </a:lnTo>
                  <a:lnTo>
                    <a:pt x="41" y="57"/>
                  </a:lnTo>
                  <a:lnTo>
                    <a:pt x="41" y="59"/>
                  </a:lnTo>
                  <a:lnTo>
                    <a:pt x="38" y="59"/>
                  </a:lnTo>
                  <a:lnTo>
                    <a:pt x="33" y="61"/>
                  </a:lnTo>
                  <a:lnTo>
                    <a:pt x="29" y="64"/>
                  </a:lnTo>
                  <a:lnTo>
                    <a:pt x="26" y="64"/>
                  </a:lnTo>
                  <a:lnTo>
                    <a:pt x="22" y="64"/>
                  </a:lnTo>
                  <a:lnTo>
                    <a:pt x="22" y="64"/>
                  </a:lnTo>
                  <a:lnTo>
                    <a:pt x="19" y="64"/>
                  </a:lnTo>
                  <a:lnTo>
                    <a:pt x="19" y="66"/>
                  </a:lnTo>
                  <a:lnTo>
                    <a:pt x="12" y="73"/>
                  </a:lnTo>
                  <a:lnTo>
                    <a:pt x="12" y="76"/>
                  </a:lnTo>
                  <a:lnTo>
                    <a:pt x="12" y="80"/>
                  </a:lnTo>
                  <a:lnTo>
                    <a:pt x="5" y="90"/>
                  </a:lnTo>
                  <a:lnTo>
                    <a:pt x="5" y="92"/>
                  </a:lnTo>
                  <a:lnTo>
                    <a:pt x="5" y="92"/>
                  </a:lnTo>
                  <a:lnTo>
                    <a:pt x="3" y="92"/>
                  </a:lnTo>
                  <a:lnTo>
                    <a:pt x="3" y="94"/>
                  </a:lnTo>
                  <a:lnTo>
                    <a:pt x="3" y="94"/>
                  </a:lnTo>
                  <a:lnTo>
                    <a:pt x="3" y="94"/>
                  </a:lnTo>
                  <a:lnTo>
                    <a:pt x="3" y="94"/>
                  </a:lnTo>
                  <a:lnTo>
                    <a:pt x="3" y="94"/>
                  </a:lnTo>
                  <a:lnTo>
                    <a:pt x="3" y="94"/>
                  </a:lnTo>
                  <a:lnTo>
                    <a:pt x="3" y="94"/>
                  </a:lnTo>
                  <a:lnTo>
                    <a:pt x="3" y="94"/>
                  </a:lnTo>
                  <a:lnTo>
                    <a:pt x="3" y="94"/>
                  </a:lnTo>
                  <a:lnTo>
                    <a:pt x="3" y="94"/>
                  </a:lnTo>
                  <a:lnTo>
                    <a:pt x="0" y="97"/>
                  </a:lnTo>
                  <a:lnTo>
                    <a:pt x="0" y="97"/>
                  </a:lnTo>
                  <a:lnTo>
                    <a:pt x="0" y="97"/>
                  </a:lnTo>
                  <a:lnTo>
                    <a:pt x="0" y="99"/>
                  </a:lnTo>
                  <a:lnTo>
                    <a:pt x="0" y="99"/>
                  </a:lnTo>
                  <a:lnTo>
                    <a:pt x="0" y="99"/>
                  </a:lnTo>
                  <a:lnTo>
                    <a:pt x="0" y="102"/>
                  </a:lnTo>
                  <a:lnTo>
                    <a:pt x="3" y="102"/>
                  </a:lnTo>
                  <a:lnTo>
                    <a:pt x="3" y="104"/>
                  </a:lnTo>
                  <a:lnTo>
                    <a:pt x="5" y="104"/>
                  </a:lnTo>
                  <a:lnTo>
                    <a:pt x="5" y="104"/>
                  </a:lnTo>
                  <a:lnTo>
                    <a:pt x="7" y="104"/>
                  </a:lnTo>
                  <a:lnTo>
                    <a:pt x="7" y="102"/>
                  </a:lnTo>
                  <a:lnTo>
                    <a:pt x="7" y="102"/>
                  </a:lnTo>
                  <a:lnTo>
                    <a:pt x="5" y="102"/>
                  </a:lnTo>
                  <a:lnTo>
                    <a:pt x="5" y="102"/>
                  </a:lnTo>
                  <a:lnTo>
                    <a:pt x="5" y="102"/>
                  </a:lnTo>
                  <a:lnTo>
                    <a:pt x="5" y="99"/>
                  </a:lnTo>
                  <a:lnTo>
                    <a:pt x="5" y="99"/>
                  </a:lnTo>
                  <a:lnTo>
                    <a:pt x="5" y="99"/>
                  </a:lnTo>
                  <a:lnTo>
                    <a:pt x="5" y="99"/>
                  </a:lnTo>
                  <a:lnTo>
                    <a:pt x="5" y="99"/>
                  </a:lnTo>
                  <a:lnTo>
                    <a:pt x="5" y="97"/>
                  </a:lnTo>
                  <a:lnTo>
                    <a:pt x="5" y="99"/>
                  </a:lnTo>
                  <a:lnTo>
                    <a:pt x="5" y="99"/>
                  </a:lnTo>
                  <a:lnTo>
                    <a:pt x="5" y="99"/>
                  </a:lnTo>
                  <a:lnTo>
                    <a:pt x="7" y="97"/>
                  </a:lnTo>
                  <a:lnTo>
                    <a:pt x="7" y="97"/>
                  </a:lnTo>
                  <a:lnTo>
                    <a:pt x="7" y="94"/>
                  </a:lnTo>
                  <a:lnTo>
                    <a:pt x="7" y="94"/>
                  </a:lnTo>
                  <a:lnTo>
                    <a:pt x="7" y="94"/>
                  </a:lnTo>
                  <a:lnTo>
                    <a:pt x="5" y="92"/>
                  </a:lnTo>
                  <a:lnTo>
                    <a:pt x="7" y="92"/>
                  </a:lnTo>
                  <a:lnTo>
                    <a:pt x="7" y="92"/>
                  </a:lnTo>
                  <a:lnTo>
                    <a:pt x="7" y="94"/>
                  </a:lnTo>
                  <a:lnTo>
                    <a:pt x="10" y="92"/>
                  </a:lnTo>
                  <a:lnTo>
                    <a:pt x="10" y="92"/>
                  </a:lnTo>
                  <a:lnTo>
                    <a:pt x="10" y="90"/>
                  </a:lnTo>
                  <a:lnTo>
                    <a:pt x="7" y="90"/>
                  </a:lnTo>
                  <a:lnTo>
                    <a:pt x="10" y="90"/>
                  </a:lnTo>
                  <a:lnTo>
                    <a:pt x="10" y="92"/>
                  </a:lnTo>
                  <a:lnTo>
                    <a:pt x="12" y="92"/>
                  </a:lnTo>
                  <a:lnTo>
                    <a:pt x="15" y="92"/>
                  </a:lnTo>
                  <a:lnTo>
                    <a:pt x="15" y="90"/>
                  </a:lnTo>
                  <a:lnTo>
                    <a:pt x="15" y="90"/>
                  </a:lnTo>
                  <a:lnTo>
                    <a:pt x="15" y="92"/>
                  </a:lnTo>
                  <a:lnTo>
                    <a:pt x="15" y="92"/>
                  </a:lnTo>
                  <a:lnTo>
                    <a:pt x="15" y="92"/>
                  </a:lnTo>
                  <a:lnTo>
                    <a:pt x="15" y="92"/>
                  </a:lnTo>
                  <a:lnTo>
                    <a:pt x="15" y="92"/>
                  </a:lnTo>
                  <a:lnTo>
                    <a:pt x="17" y="92"/>
                  </a:lnTo>
                  <a:lnTo>
                    <a:pt x="17" y="92"/>
                  </a:lnTo>
                  <a:lnTo>
                    <a:pt x="17" y="92"/>
                  </a:lnTo>
                  <a:lnTo>
                    <a:pt x="19" y="92"/>
                  </a:lnTo>
                  <a:lnTo>
                    <a:pt x="19" y="90"/>
                  </a:lnTo>
                  <a:lnTo>
                    <a:pt x="19" y="90"/>
                  </a:lnTo>
                  <a:lnTo>
                    <a:pt x="19" y="90"/>
                  </a:lnTo>
                  <a:lnTo>
                    <a:pt x="19" y="90"/>
                  </a:lnTo>
                  <a:lnTo>
                    <a:pt x="19" y="90"/>
                  </a:lnTo>
                  <a:lnTo>
                    <a:pt x="19" y="90"/>
                  </a:lnTo>
                  <a:lnTo>
                    <a:pt x="22" y="87"/>
                  </a:lnTo>
                  <a:lnTo>
                    <a:pt x="22" y="87"/>
                  </a:lnTo>
                  <a:lnTo>
                    <a:pt x="22" y="90"/>
                  </a:lnTo>
                  <a:lnTo>
                    <a:pt x="22" y="90"/>
                  </a:lnTo>
                  <a:lnTo>
                    <a:pt x="22" y="90"/>
                  </a:lnTo>
                  <a:lnTo>
                    <a:pt x="22" y="90"/>
                  </a:lnTo>
                  <a:lnTo>
                    <a:pt x="19" y="92"/>
                  </a:lnTo>
                  <a:lnTo>
                    <a:pt x="19" y="92"/>
                  </a:lnTo>
                  <a:lnTo>
                    <a:pt x="19" y="92"/>
                  </a:lnTo>
                  <a:lnTo>
                    <a:pt x="19" y="92"/>
                  </a:lnTo>
                  <a:lnTo>
                    <a:pt x="19" y="92"/>
                  </a:lnTo>
                  <a:lnTo>
                    <a:pt x="17" y="94"/>
                  </a:lnTo>
                  <a:lnTo>
                    <a:pt x="17" y="94"/>
                  </a:lnTo>
                  <a:lnTo>
                    <a:pt x="15" y="94"/>
                  </a:lnTo>
                  <a:lnTo>
                    <a:pt x="15" y="94"/>
                  </a:lnTo>
                  <a:lnTo>
                    <a:pt x="15" y="94"/>
                  </a:lnTo>
                  <a:lnTo>
                    <a:pt x="15" y="94"/>
                  </a:lnTo>
                  <a:lnTo>
                    <a:pt x="15" y="97"/>
                  </a:lnTo>
                  <a:lnTo>
                    <a:pt x="15" y="97"/>
                  </a:lnTo>
                  <a:lnTo>
                    <a:pt x="15" y="97"/>
                  </a:lnTo>
                  <a:lnTo>
                    <a:pt x="15" y="97"/>
                  </a:lnTo>
                  <a:lnTo>
                    <a:pt x="15" y="97"/>
                  </a:lnTo>
                  <a:lnTo>
                    <a:pt x="15" y="99"/>
                  </a:lnTo>
                  <a:lnTo>
                    <a:pt x="15" y="99"/>
                  </a:lnTo>
                  <a:lnTo>
                    <a:pt x="15" y="99"/>
                  </a:lnTo>
                  <a:lnTo>
                    <a:pt x="15" y="99"/>
                  </a:lnTo>
                  <a:lnTo>
                    <a:pt x="15" y="99"/>
                  </a:lnTo>
                  <a:lnTo>
                    <a:pt x="15" y="102"/>
                  </a:lnTo>
                  <a:lnTo>
                    <a:pt x="15" y="102"/>
                  </a:lnTo>
                  <a:lnTo>
                    <a:pt x="17" y="99"/>
                  </a:lnTo>
                  <a:lnTo>
                    <a:pt x="17" y="99"/>
                  </a:lnTo>
                  <a:lnTo>
                    <a:pt x="17" y="99"/>
                  </a:lnTo>
                  <a:lnTo>
                    <a:pt x="17" y="99"/>
                  </a:lnTo>
                  <a:lnTo>
                    <a:pt x="17" y="99"/>
                  </a:lnTo>
                  <a:lnTo>
                    <a:pt x="17" y="99"/>
                  </a:lnTo>
                  <a:lnTo>
                    <a:pt x="17" y="99"/>
                  </a:lnTo>
                  <a:lnTo>
                    <a:pt x="17" y="99"/>
                  </a:lnTo>
                  <a:lnTo>
                    <a:pt x="17" y="99"/>
                  </a:lnTo>
                  <a:lnTo>
                    <a:pt x="17" y="102"/>
                  </a:lnTo>
                  <a:lnTo>
                    <a:pt x="17" y="102"/>
                  </a:lnTo>
                  <a:lnTo>
                    <a:pt x="17" y="102"/>
                  </a:lnTo>
                  <a:lnTo>
                    <a:pt x="17" y="104"/>
                  </a:lnTo>
                  <a:lnTo>
                    <a:pt x="17" y="104"/>
                  </a:lnTo>
                  <a:lnTo>
                    <a:pt x="15" y="104"/>
                  </a:lnTo>
                  <a:lnTo>
                    <a:pt x="15" y="104"/>
                  </a:lnTo>
                  <a:lnTo>
                    <a:pt x="15" y="106"/>
                  </a:lnTo>
                  <a:lnTo>
                    <a:pt x="15" y="106"/>
                  </a:lnTo>
                  <a:lnTo>
                    <a:pt x="17" y="106"/>
                  </a:lnTo>
                  <a:lnTo>
                    <a:pt x="17" y="109"/>
                  </a:lnTo>
                  <a:lnTo>
                    <a:pt x="17" y="106"/>
                  </a:lnTo>
                  <a:lnTo>
                    <a:pt x="17" y="104"/>
                  </a:lnTo>
                  <a:lnTo>
                    <a:pt x="19" y="104"/>
                  </a:lnTo>
                  <a:lnTo>
                    <a:pt x="22" y="102"/>
                  </a:lnTo>
                  <a:lnTo>
                    <a:pt x="22" y="102"/>
                  </a:lnTo>
                  <a:lnTo>
                    <a:pt x="22" y="102"/>
                  </a:lnTo>
                  <a:lnTo>
                    <a:pt x="22" y="102"/>
                  </a:lnTo>
                  <a:lnTo>
                    <a:pt x="22" y="102"/>
                  </a:lnTo>
                  <a:lnTo>
                    <a:pt x="22" y="102"/>
                  </a:lnTo>
                  <a:lnTo>
                    <a:pt x="22" y="102"/>
                  </a:lnTo>
                  <a:lnTo>
                    <a:pt x="22" y="104"/>
                  </a:lnTo>
                  <a:lnTo>
                    <a:pt x="22" y="104"/>
                  </a:lnTo>
                  <a:lnTo>
                    <a:pt x="22" y="104"/>
                  </a:lnTo>
                  <a:lnTo>
                    <a:pt x="19" y="104"/>
                  </a:lnTo>
                  <a:lnTo>
                    <a:pt x="19" y="106"/>
                  </a:lnTo>
                  <a:lnTo>
                    <a:pt x="19" y="109"/>
                  </a:lnTo>
                  <a:lnTo>
                    <a:pt x="19" y="109"/>
                  </a:lnTo>
                  <a:lnTo>
                    <a:pt x="19" y="109"/>
                  </a:lnTo>
                  <a:lnTo>
                    <a:pt x="19" y="109"/>
                  </a:lnTo>
                  <a:lnTo>
                    <a:pt x="22" y="109"/>
                  </a:lnTo>
                  <a:lnTo>
                    <a:pt x="22" y="109"/>
                  </a:lnTo>
                  <a:lnTo>
                    <a:pt x="22" y="109"/>
                  </a:lnTo>
                  <a:lnTo>
                    <a:pt x="19" y="109"/>
                  </a:lnTo>
                  <a:lnTo>
                    <a:pt x="19" y="109"/>
                  </a:lnTo>
                  <a:lnTo>
                    <a:pt x="19" y="111"/>
                  </a:lnTo>
                  <a:lnTo>
                    <a:pt x="19" y="111"/>
                  </a:lnTo>
                  <a:lnTo>
                    <a:pt x="22" y="111"/>
                  </a:lnTo>
                  <a:lnTo>
                    <a:pt x="22" y="109"/>
                  </a:lnTo>
                  <a:lnTo>
                    <a:pt x="24" y="106"/>
                  </a:lnTo>
                  <a:lnTo>
                    <a:pt x="24" y="106"/>
                  </a:lnTo>
                  <a:lnTo>
                    <a:pt x="24" y="104"/>
                  </a:lnTo>
                  <a:lnTo>
                    <a:pt x="26" y="104"/>
                  </a:lnTo>
                  <a:lnTo>
                    <a:pt x="26" y="102"/>
                  </a:lnTo>
                  <a:lnTo>
                    <a:pt x="26" y="102"/>
                  </a:lnTo>
                  <a:lnTo>
                    <a:pt x="29" y="102"/>
                  </a:lnTo>
                  <a:lnTo>
                    <a:pt x="29" y="99"/>
                  </a:lnTo>
                  <a:lnTo>
                    <a:pt x="29" y="99"/>
                  </a:lnTo>
                  <a:lnTo>
                    <a:pt x="29" y="99"/>
                  </a:lnTo>
                  <a:lnTo>
                    <a:pt x="29" y="97"/>
                  </a:lnTo>
                  <a:lnTo>
                    <a:pt x="31" y="97"/>
                  </a:lnTo>
                  <a:lnTo>
                    <a:pt x="31" y="99"/>
                  </a:lnTo>
                  <a:lnTo>
                    <a:pt x="29" y="99"/>
                  </a:lnTo>
                  <a:lnTo>
                    <a:pt x="31" y="99"/>
                  </a:lnTo>
                  <a:lnTo>
                    <a:pt x="31" y="99"/>
                  </a:lnTo>
                  <a:lnTo>
                    <a:pt x="29" y="102"/>
                  </a:lnTo>
                  <a:lnTo>
                    <a:pt x="29" y="102"/>
                  </a:lnTo>
                  <a:lnTo>
                    <a:pt x="29" y="104"/>
                  </a:lnTo>
                  <a:lnTo>
                    <a:pt x="26" y="106"/>
                  </a:lnTo>
                  <a:lnTo>
                    <a:pt x="26" y="106"/>
                  </a:lnTo>
                  <a:lnTo>
                    <a:pt x="26" y="106"/>
                  </a:lnTo>
                  <a:lnTo>
                    <a:pt x="26" y="106"/>
                  </a:lnTo>
                  <a:lnTo>
                    <a:pt x="26" y="109"/>
                  </a:lnTo>
                  <a:lnTo>
                    <a:pt x="26" y="109"/>
                  </a:lnTo>
                  <a:lnTo>
                    <a:pt x="24" y="106"/>
                  </a:lnTo>
                  <a:lnTo>
                    <a:pt x="24" y="109"/>
                  </a:lnTo>
                  <a:lnTo>
                    <a:pt x="24" y="111"/>
                  </a:lnTo>
                  <a:lnTo>
                    <a:pt x="24" y="111"/>
                  </a:lnTo>
                  <a:lnTo>
                    <a:pt x="24" y="113"/>
                  </a:lnTo>
                  <a:lnTo>
                    <a:pt x="26" y="113"/>
                  </a:lnTo>
                  <a:lnTo>
                    <a:pt x="24" y="113"/>
                  </a:lnTo>
                  <a:lnTo>
                    <a:pt x="24" y="113"/>
                  </a:lnTo>
                  <a:lnTo>
                    <a:pt x="24" y="116"/>
                  </a:lnTo>
                  <a:lnTo>
                    <a:pt x="22" y="116"/>
                  </a:lnTo>
                  <a:lnTo>
                    <a:pt x="22" y="116"/>
                  </a:lnTo>
                  <a:lnTo>
                    <a:pt x="22" y="116"/>
                  </a:lnTo>
                  <a:lnTo>
                    <a:pt x="22" y="118"/>
                  </a:lnTo>
                  <a:lnTo>
                    <a:pt x="22" y="118"/>
                  </a:lnTo>
                  <a:lnTo>
                    <a:pt x="22" y="120"/>
                  </a:lnTo>
                  <a:lnTo>
                    <a:pt x="22" y="120"/>
                  </a:lnTo>
                  <a:lnTo>
                    <a:pt x="24" y="118"/>
                  </a:lnTo>
                  <a:lnTo>
                    <a:pt x="24" y="118"/>
                  </a:lnTo>
                  <a:lnTo>
                    <a:pt x="24" y="120"/>
                  </a:lnTo>
                  <a:lnTo>
                    <a:pt x="24" y="120"/>
                  </a:lnTo>
                  <a:lnTo>
                    <a:pt x="26" y="120"/>
                  </a:lnTo>
                  <a:lnTo>
                    <a:pt x="26" y="120"/>
                  </a:lnTo>
                  <a:lnTo>
                    <a:pt x="26" y="118"/>
                  </a:lnTo>
                  <a:lnTo>
                    <a:pt x="26" y="118"/>
                  </a:lnTo>
                  <a:lnTo>
                    <a:pt x="29" y="118"/>
                  </a:lnTo>
                  <a:lnTo>
                    <a:pt x="29" y="118"/>
                  </a:lnTo>
                  <a:lnTo>
                    <a:pt x="29" y="118"/>
                  </a:lnTo>
                  <a:lnTo>
                    <a:pt x="29" y="118"/>
                  </a:lnTo>
                  <a:lnTo>
                    <a:pt x="29" y="118"/>
                  </a:lnTo>
                  <a:lnTo>
                    <a:pt x="29" y="120"/>
                  </a:lnTo>
                  <a:lnTo>
                    <a:pt x="29" y="120"/>
                  </a:lnTo>
                  <a:lnTo>
                    <a:pt x="29" y="123"/>
                  </a:lnTo>
                  <a:lnTo>
                    <a:pt x="29" y="123"/>
                  </a:lnTo>
                  <a:lnTo>
                    <a:pt x="31" y="128"/>
                  </a:lnTo>
                  <a:lnTo>
                    <a:pt x="31" y="128"/>
                  </a:lnTo>
                  <a:lnTo>
                    <a:pt x="33" y="128"/>
                  </a:lnTo>
                  <a:lnTo>
                    <a:pt x="33" y="128"/>
                  </a:lnTo>
                  <a:lnTo>
                    <a:pt x="33" y="130"/>
                  </a:lnTo>
                  <a:lnTo>
                    <a:pt x="33" y="130"/>
                  </a:lnTo>
                  <a:lnTo>
                    <a:pt x="33" y="132"/>
                  </a:lnTo>
                  <a:lnTo>
                    <a:pt x="33" y="132"/>
                  </a:lnTo>
                  <a:lnTo>
                    <a:pt x="33" y="135"/>
                  </a:lnTo>
                  <a:lnTo>
                    <a:pt x="33" y="132"/>
                  </a:lnTo>
                  <a:lnTo>
                    <a:pt x="36" y="132"/>
                  </a:lnTo>
                  <a:lnTo>
                    <a:pt x="36" y="132"/>
                  </a:lnTo>
                  <a:lnTo>
                    <a:pt x="36" y="132"/>
                  </a:lnTo>
                  <a:lnTo>
                    <a:pt x="38" y="132"/>
                  </a:lnTo>
                  <a:lnTo>
                    <a:pt x="38" y="132"/>
                  </a:lnTo>
                  <a:lnTo>
                    <a:pt x="38" y="132"/>
                  </a:lnTo>
                  <a:lnTo>
                    <a:pt x="41" y="137"/>
                  </a:lnTo>
                  <a:lnTo>
                    <a:pt x="43" y="137"/>
                  </a:lnTo>
                  <a:lnTo>
                    <a:pt x="43" y="137"/>
                  </a:lnTo>
                  <a:lnTo>
                    <a:pt x="43" y="135"/>
                  </a:lnTo>
                  <a:lnTo>
                    <a:pt x="43" y="135"/>
                  </a:lnTo>
                  <a:lnTo>
                    <a:pt x="43" y="135"/>
                  </a:lnTo>
                  <a:lnTo>
                    <a:pt x="45" y="135"/>
                  </a:lnTo>
                  <a:lnTo>
                    <a:pt x="45" y="137"/>
                  </a:lnTo>
                  <a:lnTo>
                    <a:pt x="45" y="137"/>
                  </a:lnTo>
                  <a:lnTo>
                    <a:pt x="43" y="137"/>
                  </a:lnTo>
                  <a:lnTo>
                    <a:pt x="43" y="137"/>
                  </a:lnTo>
                  <a:lnTo>
                    <a:pt x="43" y="137"/>
                  </a:lnTo>
                  <a:lnTo>
                    <a:pt x="45" y="139"/>
                  </a:lnTo>
                  <a:lnTo>
                    <a:pt x="45" y="139"/>
                  </a:lnTo>
                  <a:lnTo>
                    <a:pt x="45" y="139"/>
                  </a:lnTo>
                  <a:lnTo>
                    <a:pt x="45" y="139"/>
                  </a:lnTo>
                  <a:lnTo>
                    <a:pt x="48" y="139"/>
                  </a:lnTo>
                  <a:lnTo>
                    <a:pt x="48" y="139"/>
                  </a:lnTo>
                  <a:lnTo>
                    <a:pt x="48" y="137"/>
                  </a:lnTo>
                  <a:lnTo>
                    <a:pt x="48" y="137"/>
                  </a:lnTo>
                  <a:lnTo>
                    <a:pt x="50" y="137"/>
                  </a:lnTo>
                  <a:lnTo>
                    <a:pt x="50" y="137"/>
                  </a:lnTo>
                  <a:lnTo>
                    <a:pt x="50" y="135"/>
                  </a:lnTo>
                  <a:lnTo>
                    <a:pt x="50" y="137"/>
                  </a:lnTo>
                  <a:lnTo>
                    <a:pt x="50" y="137"/>
                  </a:lnTo>
                  <a:lnTo>
                    <a:pt x="48" y="139"/>
                  </a:lnTo>
                  <a:lnTo>
                    <a:pt x="48" y="139"/>
                  </a:lnTo>
                  <a:lnTo>
                    <a:pt x="48" y="139"/>
                  </a:lnTo>
                  <a:lnTo>
                    <a:pt x="48" y="142"/>
                  </a:lnTo>
                  <a:lnTo>
                    <a:pt x="50" y="142"/>
                  </a:lnTo>
                  <a:lnTo>
                    <a:pt x="50" y="142"/>
                  </a:lnTo>
                  <a:lnTo>
                    <a:pt x="52" y="142"/>
                  </a:lnTo>
                  <a:lnTo>
                    <a:pt x="52" y="142"/>
                  </a:lnTo>
                  <a:lnTo>
                    <a:pt x="52" y="142"/>
                  </a:lnTo>
                  <a:lnTo>
                    <a:pt x="52" y="142"/>
                  </a:lnTo>
                  <a:lnTo>
                    <a:pt x="52" y="139"/>
                  </a:lnTo>
                  <a:lnTo>
                    <a:pt x="52" y="137"/>
                  </a:lnTo>
                  <a:lnTo>
                    <a:pt x="52" y="137"/>
                  </a:lnTo>
                  <a:lnTo>
                    <a:pt x="55" y="137"/>
                  </a:lnTo>
                  <a:lnTo>
                    <a:pt x="55" y="137"/>
                  </a:lnTo>
                  <a:lnTo>
                    <a:pt x="57" y="135"/>
                  </a:lnTo>
                  <a:lnTo>
                    <a:pt x="57" y="135"/>
                  </a:lnTo>
                  <a:lnTo>
                    <a:pt x="57" y="135"/>
                  </a:lnTo>
                  <a:lnTo>
                    <a:pt x="55" y="137"/>
                  </a:lnTo>
                  <a:lnTo>
                    <a:pt x="55" y="139"/>
                  </a:lnTo>
                  <a:lnTo>
                    <a:pt x="55" y="139"/>
                  </a:lnTo>
                  <a:lnTo>
                    <a:pt x="55" y="139"/>
                  </a:lnTo>
                  <a:lnTo>
                    <a:pt x="55" y="139"/>
                  </a:lnTo>
                  <a:lnTo>
                    <a:pt x="55" y="139"/>
                  </a:lnTo>
                  <a:lnTo>
                    <a:pt x="55" y="139"/>
                  </a:lnTo>
                  <a:lnTo>
                    <a:pt x="55" y="139"/>
                  </a:lnTo>
                  <a:lnTo>
                    <a:pt x="57" y="139"/>
                  </a:lnTo>
                  <a:lnTo>
                    <a:pt x="57" y="142"/>
                  </a:lnTo>
                  <a:lnTo>
                    <a:pt x="57" y="142"/>
                  </a:lnTo>
                  <a:lnTo>
                    <a:pt x="57" y="139"/>
                  </a:lnTo>
                  <a:lnTo>
                    <a:pt x="55" y="142"/>
                  </a:lnTo>
                  <a:lnTo>
                    <a:pt x="55" y="142"/>
                  </a:lnTo>
                  <a:lnTo>
                    <a:pt x="55" y="144"/>
                  </a:lnTo>
                  <a:lnTo>
                    <a:pt x="55" y="144"/>
                  </a:lnTo>
                  <a:lnTo>
                    <a:pt x="55" y="144"/>
                  </a:lnTo>
                  <a:lnTo>
                    <a:pt x="57" y="144"/>
                  </a:lnTo>
                  <a:lnTo>
                    <a:pt x="57" y="147"/>
                  </a:lnTo>
                  <a:lnTo>
                    <a:pt x="57" y="147"/>
                  </a:lnTo>
                  <a:lnTo>
                    <a:pt x="60" y="147"/>
                  </a:lnTo>
                  <a:lnTo>
                    <a:pt x="60" y="147"/>
                  </a:lnTo>
                  <a:lnTo>
                    <a:pt x="60" y="147"/>
                  </a:lnTo>
                  <a:lnTo>
                    <a:pt x="60" y="147"/>
                  </a:lnTo>
                  <a:lnTo>
                    <a:pt x="62" y="149"/>
                  </a:lnTo>
                  <a:lnTo>
                    <a:pt x="62" y="149"/>
                  </a:lnTo>
                  <a:lnTo>
                    <a:pt x="62" y="149"/>
                  </a:lnTo>
                  <a:lnTo>
                    <a:pt x="64" y="151"/>
                  </a:lnTo>
                  <a:lnTo>
                    <a:pt x="64" y="151"/>
                  </a:lnTo>
                  <a:lnTo>
                    <a:pt x="64" y="151"/>
                  </a:lnTo>
                  <a:lnTo>
                    <a:pt x="64" y="154"/>
                  </a:lnTo>
                  <a:lnTo>
                    <a:pt x="67" y="154"/>
                  </a:lnTo>
                  <a:lnTo>
                    <a:pt x="67" y="154"/>
                  </a:lnTo>
                  <a:lnTo>
                    <a:pt x="67" y="154"/>
                  </a:lnTo>
                  <a:lnTo>
                    <a:pt x="69" y="154"/>
                  </a:lnTo>
                  <a:lnTo>
                    <a:pt x="69" y="154"/>
                  </a:lnTo>
                  <a:lnTo>
                    <a:pt x="71" y="154"/>
                  </a:lnTo>
                  <a:lnTo>
                    <a:pt x="71" y="154"/>
                  </a:lnTo>
                  <a:lnTo>
                    <a:pt x="71" y="154"/>
                  </a:lnTo>
                  <a:lnTo>
                    <a:pt x="71" y="151"/>
                  </a:lnTo>
                  <a:lnTo>
                    <a:pt x="74" y="151"/>
                  </a:lnTo>
                  <a:lnTo>
                    <a:pt x="74" y="151"/>
                  </a:lnTo>
                  <a:lnTo>
                    <a:pt x="74" y="149"/>
                  </a:lnTo>
                  <a:lnTo>
                    <a:pt x="74" y="149"/>
                  </a:lnTo>
                  <a:lnTo>
                    <a:pt x="74" y="149"/>
                  </a:lnTo>
                  <a:lnTo>
                    <a:pt x="74" y="149"/>
                  </a:lnTo>
                  <a:lnTo>
                    <a:pt x="74" y="151"/>
                  </a:lnTo>
                  <a:lnTo>
                    <a:pt x="74" y="151"/>
                  </a:lnTo>
                  <a:lnTo>
                    <a:pt x="71" y="154"/>
                  </a:lnTo>
                  <a:lnTo>
                    <a:pt x="71" y="156"/>
                  </a:lnTo>
                  <a:lnTo>
                    <a:pt x="71" y="158"/>
                  </a:lnTo>
                  <a:lnTo>
                    <a:pt x="71" y="158"/>
                  </a:lnTo>
                  <a:lnTo>
                    <a:pt x="74" y="158"/>
                  </a:lnTo>
                  <a:lnTo>
                    <a:pt x="76" y="158"/>
                  </a:lnTo>
                  <a:lnTo>
                    <a:pt x="76" y="158"/>
                  </a:lnTo>
                  <a:lnTo>
                    <a:pt x="76" y="156"/>
                  </a:lnTo>
                  <a:lnTo>
                    <a:pt x="76" y="154"/>
                  </a:lnTo>
                  <a:lnTo>
                    <a:pt x="76" y="154"/>
                  </a:lnTo>
                  <a:lnTo>
                    <a:pt x="76" y="154"/>
                  </a:lnTo>
                  <a:lnTo>
                    <a:pt x="76" y="154"/>
                  </a:lnTo>
                  <a:lnTo>
                    <a:pt x="76" y="154"/>
                  </a:lnTo>
                  <a:lnTo>
                    <a:pt x="78" y="158"/>
                  </a:lnTo>
                  <a:lnTo>
                    <a:pt x="78" y="158"/>
                  </a:lnTo>
                  <a:lnTo>
                    <a:pt x="81" y="158"/>
                  </a:lnTo>
                  <a:lnTo>
                    <a:pt x="81" y="156"/>
                  </a:lnTo>
                  <a:lnTo>
                    <a:pt x="81" y="158"/>
                  </a:lnTo>
                  <a:lnTo>
                    <a:pt x="81" y="158"/>
                  </a:lnTo>
                  <a:lnTo>
                    <a:pt x="78" y="158"/>
                  </a:lnTo>
                  <a:lnTo>
                    <a:pt x="78" y="158"/>
                  </a:lnTo>
                  <a:lnTo>
                    <a:pt x="78" y="161"/>
                  </a:lnTo>
                  <a:lnTo>
                    <a:pt x="78" y="161"/>
                  </a:lnTo>
                  <a:lnTo>
                    <a:pt x="78" y="161"/>
                  </a:lnTo>
                  <a:lnTo>
                    <a:pt x="78" y="161"/>
                  </a:lnTo>
                  <a:lnTo>
                    <a:pt x="78" y="163"/>
                  </a:lnTo>
                  <a:lnTo>
                    <a:pt x="78" y="165"/>
                  </a:lnTo>
                  <a:lnTo>
                    <a:pt x="76" y="165"/>
                  </a:lnTo>
                  <a:lnTo>
                    <a:pt x="76" y="168"/>
                  </a:lnTo>
                  <a:lnTo>
                    <a:pt x="74" y="168"/>
                  </a:lnTo>
                  <a:lnTo>
                    <a:pt x="74" y="170"/>
                  </a:lnTo>
                  <a:lnTo>
                    <a:pt x="74" y="170"/>
                  </a:lnTo>
                  <a:lnTo>
                    <a:pt x="71" y="170"/>
                  </a:lnTo>
                  <a:lnTo>
                    <a:pt x="71" y="173"/>
                  </a:lnTo>
                  <a:lnTo>
                    <a:pt x="71" y="173"/>
                  </a:lnTo>
                  <a:lnTo>
                    <a:pt x="71" y="173"/>
                  </a:lnTo>
                  <a:lnTo>
                    <a:pt x="74" y="173"/>
                  </a:lnTo>
                  <a:lnTo>
                    <a:pt x="74" y="173"/>
                  </a:lnTo>
                  <a:lnTo>
                    <a:pt x="74" y="173"/>
                  </a:lnTo>
                  <a:lnTo>
                    <a:pt x="74" y="170"/>
                  </a:lnTo>
                  <a:lnTo>
                    <a:pt x="76" y="170"/>
                  </a:lnTo>
                  <a:lnTo>
                    <a:pt x="78" y="170"/>
                  </a:lnTo>
                  <a:lnTo>
                    <a:pt x="78" y="168"/>
                  </a:lnTo>
                  <a:lnTo>
                    <a:pt x="78" y="170"/>
                  </a:lnTo>
                  <a:lnTo>
                    <a:pt x="81" y="170"/>
                  </a:lnTo>
                  <a:lnTo>
                    <a:pt x="81" y="173"/>
                  </a:lnTo>
                  <a:lnTo>
                    <a:pt x="81" y="173"/>
                  </a:lnTo>
                  <a:lnTo>
                    <a:pt x="83" y="173"/>
                  </a:lnTo>
                  <a:lnTo>
                    <a:pt x="83" y="170"/>
                  </a:lnTo>
                  <a:lnTo>
                    <a:pt x="86" y="168"/>
                  </a:lnTo>
                  <a:lnTo>
                    <a:pt x="86" y="168"/>
                  </a:lnTo>
                  <a:lnTo>
                    <a:pt x="86" y="170"/>
                  </a:lnTo>
                  <a:lnTo>
                    <a:pt x="86" y="170"/>
                  </a:lnTo>
                  <a:lnTo>
                    <a:pt x="83" y="170"/>
                  </a:lnTo>
                  <a:lnTo>
                    <a:pt x="83" y="173"/>
                  </a:lnTo>
                  <a:lnTo>
                    <a:pt x="83" y="173"/>
                  </a:lnTo>
                  <a:lnTo>
                    <a:pt x="83" y="173"/>
                  </a:lnTo>
                  <a:lnTo>
                    <a:pt x="83" y="175"/>
                  </a:lnTo>
                  <a:lnTo>
                    <a:pt x="83" y="177"/>
                  </a:lnTo>
                  <a:lnTo>
                    <a:pt x="86" y="177"/>
                  </a:lnTo>
                  <a:lnTo>
                    <a:pt x="88" y="177"/>
                  </a:lnTo>
                  <a:lnTo>
                    <a:pt x="90" y="175"/>
                  </a:lnTo>
                  <a:lnTo>
                    <a:pt x="90" y="175"/>
                  </a:lnTo>
                  <a:lnTo>
                    <a:pt x="90" y="177"/>
                  </a:lnTo>
                  <a:lnTo>
                    <a:pt x="88" y="177"/>
                  </a:lnTo>
                  <a:lnTo>
                    <a:pt x="88" y="180"/>
                  </a:lnTo>
                  <a:lnTo>
                    <a:pt x="88" y="180"/>
                  </a:lnTo>
                  <a:lnTo>
                    <a:pt x="88" y="182"/>
                  </a:lnTo>
                  <a:lnTo>
                    <a:pt x="88" y="182"/>
                  </a:lnTo>
                  <a:lnTo>
                    <a:pt x="90" y="182"/>
                  </a:lnTo>
                  <a:lnTo>
                    <a:pt x="88" y="184"/>
                  </a:lnTo>
                  <a:lnTo>
                    <a:pt x="88" y="184"/>
                  </a:lnTo>
                  <a:lnTo>
                    <a:pt x="90" y="184"/>
                  </a:lnTo>
                  <a:lnTo>
                    <a:pt x="90" y="184"/>
                  </a:lnTo>
                  <a:lnTo>
                    <a:pt x="90" y="184"/>
                  </a:lnTo>
                  <a:lnTo>
                    <a:pt x="93" y="182"/>
                  </a:lnTo>
                  <a:lnTo>
                    <a:pt x="93" y="182"/>
                  </a:lnTo>
                  <a:lnTo>
                    <a:pt x="93" y="182"/>
                  </a:lnTo>
                  <a:lnTo>
                    <a:pt x="93" y="182"/>
                  </a:lnTo>
                  <a:lnTo>
                    <a:pt x="93" y="180"/>
                  </a:lnTo>
                  <a:lnTo>
                    <a:pt x="95" y="180"/>
                  </a:lnTo>
                  <a:lnTo>
                    <a:pt x="95" y="180"/>
                  </a:lnTo>
                  <a:lnTo>
                    <a:pt x="95" y="180"/>
                  </a:lnTo>
                  <a:lnTo>
                    <a:pt x="95" y="180"/>
                  </a:lnTo>
                  <a:lnTo>
                    <a:pt x="95" y="182"/>
                  </a:lnTo>
                  <a:lnTo>
                    <a:pt x="95" y="182"/>
                  </a:lnTo>
                  <a:lnTo>
                    <a:pt x="93" y="182"/>
                  </a:lnTo>
                  <a:lnTo>
                    <a:pt x="93" y="182"/>
                  </a:lnTo>
                  <a:lnTo>
                    <a:pt x="93" y="184"/>
                  </a:lnTo>
                  <a:lnTo>
                    <a:pt x="93" y="184"/>
                  </a:lnTo>
                  <a:lnTo>
                    <a:pt x="93" y="184"/>
                  </a:lnTo>
                  <a:lnTo>
                    <a:pt x="95" y="187"/>
                  </a:lnTo>
                  <a:lnTo>
                    <a:pt x="95" y="187"/>
                  </a:lnTo>
                  <a:lnTo>
                    <a:pt x="95" y="187"/>
                  </a:lnTo>
                  <a:lnTo>
                    <a:pt x="95" y="187"/>
                  </a:lnTo>
                  <a:lnTo>
                    <a:pt x="95" y="187"/>
                  </a:lnTo>
                  <a:lnTo>
                    <a:pt x="95" y="187"/>
                  </a:lnTo>
                  <a:lnTo>
                    <a:pt x="95" y="189"/>
                  </a:lnTo>
                  <a:lnTo>
                    <a:pt x="95" y="189"/>
                  </a:lnTo>
                  <a:lnTo>
                    <a:pt x="93" y="189"/>
                  </a:lnTo>
                  <a:lnTo>
                    <a:pt x="95" y="189"/>
                  </a:lnTo>
                  <a:lnTo>
                    <a:pt x="95" y="189"/>
                  </a:lnTo>
                  <a:lnTo>
                    <a:pt x="95" y="191"/>
                  </a:lnTo>
                  <a:lnTo>
                    <a:pt x="97" y="189"/>
                  </a:lnTo>
                  <a:lnTo>
                    <a:pt x="97" y="187"/>
                  </a:lnTo>
                  <a:lnTo>
                    <a:pt x="97" y="187"/>
                  </a:lnTo>
                  <a:lnTo>
                    <a:pt x="97" y="184"/>
                  </a:lnTo>
                  <a:lnTo>
                    <a:pt x="97" y="187"/>
                  </a:lnTo>
                  <a:lnTo>
                    <a:pt x="97" y="187"/>
                  </a:lnTo>
                  <a:lnTo>
                    <a:pt x="97" y="187"/>
                  </a:lnTo>
                  <a:lnTo>
                    <a:pt x="97" y="189"/>
                  </a:lnTo>
                  <a:lnTo>
                    <a:pt x="97" y="189"/>
                  </a:lnTo>
                  <a:lnTo>
                    <a:pt x="97" y="189"/>
                  </a:lnTo>
                  <a:lnTo>
                    <a:pt x="97" y="189"/>
                  </a:lnTo>
                  <a:lnTo>
                    <a:pt x="100" y="189"/>
                  </a:lnTo>
                  <a:lnTo>
                    <a:pt x="102" y="189"/>
                  </a:lnTo>
                  <a:lnTo>
                    <a:pt x="102" y="189"/>
                  </a:lnTo>
                  <a:lnTo>
                    <a:pt x="102" y="189"/>
                  </a:lnTo>
                  <a:lnTo>
                    <a:pt x="100" y="189"/>
                  </a:lnTo>
                  <a:lnTo>
                    <a:pt x="100" y="189"/>
                  </a:lnTo>
                  <a:lnTo>
                    <a:pt x="97" y="189"/>
                  </a:lnTo>
                  <a:lnTo>
                    <a:pt x="97" y="191"/>
                  </a:lnTo>
                  <a:lnTo>
                    <a:pt x="95" y="194"/>
                  </a:lnTo>
                  <a:lnTo>
                    <a:pt x="95" y="194"/>
                  </a:lnTo>
                  <a:lnTo>
                    <a:pt x="95" y="194"/>
                  </a:lnTo>
                  <a:lnTo>
                    <a:pt x="95" y="194"/>
                  </a:lnTo>
                  <a:lnTo>
                    <a:pt x="95" y="194"/>
                  </a:lnTo>
                  <a:lnTo>
                    <a:pt x="95" y="194"/>
                  </a:lnTo>
                  <a:lnTo>
                    <a:pt x="93" y="194"/>
                  </a:lnTo>
                  <a:lnTo>
                    <a:pt x="93" y="194"/>
                  </a:lnTo>
                  <a:lnTo>
                    <a:pt x="93" y="196"/>
                  </a:lnTo>
                  <a:lnTo>
                    <a:pt x="93" y="196"/>
                  </a:lnTo>
                  <a:lnTo>
                    <a:pt x="95" y="196"/>
                  </a:lnTo>
                  <a:lnTo>
                    <a:pt x="95" y="196"/>
                  </a:lnTo>
                  <a:lnTo>
                    <a:pt x="95" y="196"/>
                  </a:lnTo>
                  <a:lnTo>
                    <a:pt x="97" y="196"/>
                  </a:lnTo>
                  <a:lnTo>
                    <a:pt x="100" y="196"/>
                  </a:lnTo>
                  <a:lnTo>
                    <a:pt x="100" y="196"/>
                  </a:lnTo>
                  <a:lnTo>
                    <a:pt x="102" y="196"/>
                  </a:lnTo>
                  <a:lnTo>
                    <a:pt x="104" y="196"/>
                  </a:lnTo>
                  <a:lnTo>
                    <a:pt x="104" y="196"/>
                  </a:lnTo>
                  <a:lnTo>
                    <a:pt x="107" y="196"/>
                  </a:lnTo>
                  <a:lnTo>
                    <a:pt x="109" y="194"/>
                  </a:lnTo>
                  <a:lnTo>
                    <a:pt x="109" y="194"/>
                  </a:lnTo>
                  <a:lnTo>
                    <a:pt x="109" y="194"/>
                  </a:lnTo>
                  <a:lnTo>
                    <a:pt x="112" y="191"/>
                  </a:lnTo>
                  <a:lnTo>
                    <a:pt x="112" y="191"/>
                  </a:lnTo>
                  <a:lnTo>
                    <a:pt x="112" y="189"/>
                  </a:lnTo>
                  <a:lnTo>
                    <a:pt x="112" y="189"/>
                  </a:lnTo>
                  <a:lnTo>
                    <a:pt x="114" y="189"/>
                  </a:lnTo>
                  <a:lnTo>
                    <a:pt x="114" y="189"/>
                  </a:lnTo>
                  <a:lnTo>
                    <a:pt x="114" y="189"/>
                  </a:lnTo>
                  <a:lnTo>
                    <a:pt x="112" y="189"/>
                  </a:lnTo>
                  <a:lnTo>
                    <a:pt x="112" y="187"/>
                  </a:lnTo>
                  <a:lnTo>
                    <a:pt x="112" y="187"/>
                  </a:lnTo>
                  <a:lnTo>
                    <a:pt x="114" y="184"/>
                  </a:lnTo>
                  <a:lnTo>
                    <a:pt x="114" y="184"/>
                  </a:lnTo>
                  <a:lnTo>
                    <a:pt x="116" y="184"/>
                  </a:lnTo>
                  <a:lnTo>
                    <a:pt x="116" y="184"/>
                  </a:lnTo>
                  <a:lnTo>
                    <a:pt x="116" y="184"/>
                  </a:lnTo>
                  <a:lnTo>
                    <a:pt x="119" y="184"/>
                  </a:lnTo>
                  <a:lnTo>
                    <a:pt x="119" y="184"/>
                  </a:lnTo>
                  <a:lnTo>
                    <a:pt x="121" y="184"/>
                  </a:lnTo>
                  <a:lnTo>
                    <a:pt x="121" y="182"/>
                  </a:lnTo>
                  <a:lnTo>
                    <a:pt x="123" y="182"/>
                  </a:lnTo>
                  <a:lnTo>
                    <a:pt x="123" y="180"/>
                  </a:lnTo>
                  <a:lnTo>
                    <a:pt x="123" y="180"/>
                  </a:lnTo>
                  <a:lnTo>
                    <a:pt x="123" y="180"/>
                  </a:lnTo>
                  <a:lnTo>
                    <a:pt x="123" y="180"/>
                  </a:lnTo>
                  <a:lnTo>
                    <a:pt x="123" y="180"/>
                  </a:lnTo>
                  <a:lnTo>
                    <a:pt x="123" y="180"/>
                  </a:lnTo>
                  <a:lnTo>
                    <a:pt x="126" y="177"/>
                  </a:lnTo>
                  <a:lnTo>
                    <a:pt x="126" y="177"/>
                  </a:lnTo>
                  <a:lnTo>
                    <a:pt x="126" y="177"/>
                  </a:lnTo>
                  <a:lnTo>
                    <a:pt x="126" y="177"/>
                  </a:lnTo>
                  <a:lnTo>
                    <a:pt x="126" y="177"/>
                  </a:lnTo>
                  <a:lnTo>
                    <a:pt x="126" y="177"/>
                  </a:lnTo>
                  <a:lnTo>
                    <a:pt x="126" y="177"/>
                  </a:lnTo>
                  <a:lnTo>
                    <a:pt x="126" y="177"/>
                  </a:lnTo>
                  <a:lnTo>
                    <a:pt x="126" y="177"/>
                  </a:lnTo>
                  <a:lnTo>
                    <a:pt x="128" y="170"/>
                  </a:lnTo>
                  <a:lnTo>
                    <a:pt x="128" y="170"/>
                  </a:lnTo>
                  <a:lnTo>
                    <a:pt x="128" y="170"/>
                  </a:lnTo>
                  <a:lnTo>
                    <a:pt x="128" y="170"/>
                  </a:lnTo>
                  <a:lnTo>
                    <a:pt x="128" y="170"/>
                  </a:lnTo>
                  <a:lnTo>
                    <a:pt x="128" y="170"/>
                  </a:lnTo>
                  <a:lnTo>
                    <a:pt x="130" y="170"/>
                  </a:lnTo>
                  <a:lnTo>
                    <a:pt x="130" y="170"/>
                  </a:lnTo>
                  <a:lnTo>
                    <a:pt x="130" y="170"/>
                  </a:lnTo>
                  <a:lnTo>
                    <a:pt x="130" y="168"/>
                  </a:lnTo>
                  <a:lnTo>
                    <a:pt x="130" y="168"/>
                  </a:lnTo>
                  <a:lnTo>
                    <a:pt x="130" y="168"/>
                  </a:lnTo>
                  <a:lnTo>
                    <a:pt x="130" y="168"/>
                  </a:lnTo>
                  <a:lnTo>
                    <a:pt x="133" y="168"/>
                  </a:lnTo>
                  <a:lnTo>
                    <a:pt x="133" y="165"/>
                  </a:lnTo>
                  <a:lnTo>
                    <a:pt x="133" y="163"/>
                  </a:lnTo>
                  <a:lnTo>
                    <a:pt x="133" y="163"/>
                  </a:lnTo>
                  <a:lnTo>
                    <a:pt x="133" y="163"/>
                  </a:lnTo>
                  <a:lnTo>
                    <a:pt x="133" y="163"/>
                  </a:lnTo>
                  <a:lnTo>
                    <a:pt x="135" y="161"/>
                  </a:lnTo>
                  <a:lnTo>
                    <a:pt x="135" y="161"/>
                  </a:lnTo>
                  <a:lnTo>
                    <a:pt x="135" y="161"/>
                  </a:lnTo>
                  <a:lnTo>
                    <a:pt x="135" y="161"/>
                  </a:lnTo>
                  <a:lnTo>
                    <a:pt x="135" y="161"/>
                  </a:lnTo>
                  <a:lnTo>
                    <a:pt x="135" y="161"/>
                  </a:lnTo>
                  <a:lnTo>
                    <a:pt x="135" y="161"/>
                  </a:lnTo>
                  <a:lnTo>
                    <a:pt x="135" y="161"/>
                  </a:lnTo>
                  <a:lnTo>
                    <a:pt x="135" y="158"/>
                  </a:lnTo>
                  <a:lnTo>
                    <a:pt x="135" y="158"/>
                  </a:lnTo>
                  <a:lnTo>
                    <a:pt x="135" y="158"/>
                  </a:lnTo>
                  <a:lnTo>
                    <a:pt x="138" y="154"/>
                  </a:lnTo>
                  <a:lnTo>
                    <a:pt x="138" y="154"/>
                  </a:lnTo>
                  <a:lnTo>
                    <a:pt x="138" y="154"/>
                  </a:lnTo>
                  <a:lnTo>
                    <a:pt x="138" y="154"/>
                  </a:lnTo>
                  <a:lnTo>
                    <a:pt x="138" y="154"/>
                  </a:lnTo>
                  <a:lnTo>
                    <a:pt x="140" y="151"/>
                  </a:lnTo>
                  <a:lnTo>
                    <a:pt x="142" y="151"/>
                  </a:lnTo>
                  <a:lnTo>
                    <a:pt x="149" y="149"/>
                  </a:lnTo>
                  <a:lnTo>
                    <a:pt x="152" y="149"/>
                  </a:lnTo>
                  <a:lnTo>
                    <a:pt x="152" y="149"/>
                  </a:lnTo>
                  <a:lnTo>
                    <a:pt x="152" y="151"/>
                  </a:lnTo>
                  <a:lnTo>
                    <a:pt x="154" y="151"/>
                  </a:lnTo>
                  <a:lnTo>
                    <a:pt x="154" y="151"/>
                  </a:lnTo>
                  <a:lnTo>
                    <a:pt x="157" y="151"/>
                  </a:lnTo>
                  <a:lnTo>
                    <a:pt x="157" y="151"/>
                  </a:lnTo>
                  <a:lnTo>
                    <a:pt x="159" y="151"/>
                  </a:lnTo>
                  <a:lnTo>
                    <a:pt x="168" y="149"/>
                  </a:lnTo>
                  <a:lnTo>
                    <a:pt x="168" y="149"/>
                  </a:lnTo>
                  <a:lnTo>
                    <a:pt x="168" y="147"/>
                  </a:lnTo>
                  <a:lnTo>
                    <a:pt x="192" y="147"/>
                  </a:lnTo>
                  <a:lnTo>
                    <a:pt x="204" y="147"/>
                  </a:lnTo>
                  <a:lnTo>
                    <a:pt x="204" y="147"/>
                  </a:lnTo>
                  <a:lnTo>
                    <a:pt x="206" y="147"/>
                  </a:lnTo>
                  <a:lnTo>
                    <a:pt x="206" y="147"/>
                  </a:lnTo>
                  <a:lnTo>
                    <a:pt x="209" y="147"/>
                  </a:lnTo>
                  <a:lnTo>
                    <a:pt x="209" y="149"/>
                  </a:lnTo>
                  <a:lnTo>
                    <a:pt x="209" y="151"/>
                  </a:lnTo>
                  <a:lnTo>
                    <a:pt x="209" y="151"/>
                  </a:lnTo>
                  <a:lnTo>
                    <a:pt x="213" y="156"/>
                  </a:lnTo>
                  <a:lnTo>
                    <a:pt x="216" y="156"/>
                  </a:lnTo>
                  <a:lnTo>
                    <a:pt x="218" y="158"/>
                  </a:lnTo>
                  <a:lnTo>
                    <a:pt x="218" y="161"/>
                  </a:lnTo>
                  <a:lnTo>
                    <a:pt x="218" y="163"/>
                  </a:lnTo>
                  <a:lnTo>
                    <a:pt x="220" y="163"/>
                  </a:lnTo>
                  <a:lnTo>
                    <a:pt x="220" y="165"/>
                  </a:lnTo>
                  <a:lnTo>
                    <a:pt x="220" y="165"/>
                  </a:lnTo>
                  <a:lnTo>
                    <a:pt x="220" y="165"/>
                  </a:lnTo>
                  <a:lnTo>
                    <a:pt x="220" y="165"/>
                  </a:lnTo>
                  <a:lnTo>
                    <a:pt x="220" y="168"/>
                  </a:lnTo>
                  <a:lnTo>
                    <a:pt x="223" y="168"/>
                  </a:lnTo>
                  <a:lnTo>
                    <a:pt x="223" y="168"/>
                  </a:lnTo>
                  <a:lnTo>
                    <a:pt x="223" y="168"/>
                  </a:lnTo>
                  <a:lnTo>
                    <a:pt x="225" y="170"/>
                  </a:lnTo>
                  <a:lnTo>
                    <a:pt x="225" y="170"/>
                  </a:lnTo>
                  <a:lnTo>
                    <a:pt x="225" y="170"/>
                  </a:lnTo>
                  <a:lnTo>
                    <a:pt x="225" y="173"/>
                  </a:lnTo>
                  <a:lnTo>
                    <a:pt x="225" y="173"/>
                  </a:lnTo>
                  <a:lnTo>
                    <a:pt x="225" y="173"/>
                  </a:lnTo>
                  <a:lnTo>
                    <a:pt x="225" y="175"/>
                  </a:lnTo>
                  <a:lnTo>
                    <a:pt x="225" y="175"/>
                  </a:lnTo>
                  <a:lnTo>
                    <a:pt x="225" y="175"/>
                  </a:lnTo>
                  <a:lnTo>
                    <a:pt x="228" y="177"/>
                  </a:lnTo>
                  <a:lnTo>
                    <a:pt x="228" y="177"/>
                  </a:lnTo>
                  <a:lnTo>
                    <a:pt x="228" y="177"/>
                  </a:lnTo>
                  <a:lnTo>
                    <a:pt x="228" y="177"/>
                  </a:lnTo>
                  <a:lnTo>
                    <a:pt x="228" y="177"/>
                  </a:lnTo>
                  <a:lnTo>
                    <a:pt x="228" y="177"/>
                  </a:lnTo>
                  <a:lnTo>
                    <a:pt x="228" y="180"/>
                  </a:lnTo>
                  <a:lnTo>
                    <a:pt x="230" y="177"/>
                  </a:lnTo>
                  <a:lnTo>
                    <a:pt x="230" y="180"/>
                  </a:lnTo>
                  <a:lnTo>
                    <a:pt x="230" y="180"/>
                  </a:lnTo>
                  <a:lnTo>
                    <a:pt x="230" y="180"/>
                  </a:lnTo>
                  <a:lnTo>
                    <a:pt x="230" y="180"/>
                  </a:lnTo>
                  <a:lnTo>
                    <a:pt x="232" y="180"/>
                  </a:lnTo>
                  <a:lnTo>
                    <a:pt x="232" y="180"/>
                  </a:lnTo>
                  <a:lnTo>
                    <a:pt x="232" y="182"/>
                  </a:lnTo>
                  <a:lnTo>
                    <a:pt x="235" y="182"/>
                  </a:lnTo>
                  <a:lnTo>
                    <a:pt x="235" y="184"/>
                  </a:lnTo>
                  <a:lnTo>
                    <a:pt x="235" y="184"/>
                  </a:lnTo>
                  <a:lnTo>
                    <a:pt x="235" y="184"/>
                  </a:lnTo>
                  <a:lnTo>
                    <a:pt x="235" y="184"/>
                  </a:lnTo>
                  <a:lnTo>
                    <a:pt x="235" y="187"/>
                  </a:lnTo>
                  <a:lnTo>
                    <a:pt x="235" y="187"/>
                  </a:lnTo>
                  <a:lnTo>
                    <a:pt x="235" y="187"/>
                  </a:lnTo>
                  <a:lnTo>
                    <a:pt x="235" y="187"/>
                  </a:lnTo>
                  <a:lnTo>
                    <a:pt x="235" y="189"/>
                  </a:lnTo>
                  <a:lnTo>
                    <a:pt x="232" y="189"/>
                  </a:lnTo>
                  <a:lnTo>
                    <a:pt x="232" y="189"/>
                  </a:lnTo>
                  <a:lnTo>
                    <a:pt x="232" y="191"/>
                  </a:lnTo>
                  <a:lnTo>
                    <a:pt x="230" y="194"/>
                  </a:lnTo>
                  <a:lnTo>
                    <a:pt x="232" y="194"/>
                  </a:lnTo>
                  <a:lnTo>
                    <a:pt x="232" y="196"/>
                  </a:lnTo>
                  <a:lnTo>
                    <a:pt x="235" y="196"/>
                  </a:lnTo>
                  <a:lnTo>
                    <a:pt x="237" y="196"/>
                  </a:lnTo>
                  <a:lnTo>
                    <a:pt x="239" y="196"/>
                  </a:lnTo>
                  <a:lnTo>
                    <a:pt x="239" y="196"/>
                  </a:lnTo>
                  <a:lnTo>
                    <a:pt x="239" y="196"/>
                  </a:lnTo>
                  <a:lnTo>
                    <a:pt x="239" y="196"/>
                  </a:lnTo>
                  <a:lnTo>
                    <a:pt x="239" y="196"/>
                  </a:lnTo>
                  <a:lnTo>
                    <a:pt x="239" y="201"/>
                  </a:lnTo>
                  <a:lnTo>
                    <a:pt x="239" y="203"/>
                  </a:lnTo>
                  <a:lnTo>
                    <a:pt x="239" y="206"/>
                  </a:lnTo>
                  <a:lnTo>
                    <a:pt x="239" y="206"/>
                  </a:lnTo>
                  <a:lnTo>
                    <a:pt x="239" y="208"/>
                  </a:lnTo>
                  <a:lnTo>
                    <a:pt x="239" y="208"/>
                  </a:lnTo>
                  <a:lnTo>
                    <a:pt x="239" y="208"/>
                  </a:lnTo>
                  <a:lnTo>
                    <a:pt x="239" y="210"/>
                  </a:lnTo>
                  <a:lnTo>
                    <a:pt x="239" y="210"/>
                  </a:lnTo>
                  <a:lnTo>
                    <a:pt x="239" y="210"/>
                  </a:lnTo>
                  <a:lnTo>
                    <a:pt x="239" y="210"/>
                  </a:lnTo>
                  <a:lnTo>
                    <a:pt x="242" y="213"/>
                  </a:lnTo>
                  <a:lnTo>
                    <a:pt x="242" y="213"/>
                  </a:lnTo>
                  <a:lnTo>
                    <a:pt x="244" y="213"/>
                  </a:lnTo>
                  <a:lnTo>
                    <a:pt x="246" y="218"/>
                  </a:lnTo>
                  <a:lnTo>
                    <a:pt x="244" y="218"/>
                  </a:lnTo>
                  <a:lnTo>
                    <a:pt x="244" y="220"/>
                  </a:lnTo>
                  <a:lnTo>
                    <a:pt x="244" y="220"/>
                  </a:lnTo>
                  <a:lnTo>
                    <a:pt x="242" y="220"/>
                  </a:lnTo>
                  <a:lnTo>
                    <a:pt x="242" y="220"/>
                  </a:lnTo>
                  <a:lnTo>
                    <a:pt x="239" y="220"/>
                  </a:lnTo>
                  <a:lnTo>
                    <a:pt x="239" y="222"/>
                  </a:lnTo>
                  <a:lnTo>
                    <a:pt x="239" y="225"/>
                  </a:lnTo>
                  <a:lnTo>
                    <a:pt x="237" y="225"/>
                  </a:lnTo>
                  <a:lnTo>
                    <a:pt x="237" y="225"/>
                  </a:lnTo>
                  <a:lnTo>
                    <a:pt x="237" y="227"/>
                  </a:lnTo>
                  <a:lnTo>
                    <a:pt x="237" y="227"/>
                  </a:lnTo>
                  <a:lnTo>
                    <a:pt x="237" y="227"/>
                  </a:lnTo>
                  <a:lnTo>
                    <a:pt x="237" y="227"/>
                  </a:lnTo>
                  <a:lnTo>
                    <a:pt x="235" y="232"/>
                  </a:lnTo>
                  <a:lnTo>
                    <a:pt x="235" y="234"/>
                  </a:lnTo>
                  <a:lnTo>
                    <a:pt x="235" y="234"/>
                  </a:lnTo>
                  <a:lnTo>
                    <a:pt x="232" y="236"/>
                  </a:lnTo>
                  <a:lnTo>
                    <a:pt x="232" y="239"/>
                  </a:lnTo>
                  <a:lnTo>
                    <a:pt x="232" y="239"/>
                  </a:lnTo>
                  <a:lnTo>
                    <a:pt x="232" y="236"/>
                  </a:lnTo>
                  <a:lnTo>
                    <a:pt x="235" y="236"/>
                  </a:lnTo>
                  <a:lnTo>
                    <a:pt x="237" y="234"/>
                  </a:lnTo>
                  <a:lnTo>
                    <a:pt x="237" y="236"/>
                  </a:lnTo>
                  <a:lnTo>
                    <a:pt x="239" y="236"/>
                  </a:lnTo>
                  <a:lnTo>
                    <a:pt x="239" y="236"/>
                  </a:lnTo>
                  <a:lnTo>
                    <a:pt x="242" y="236"/>
                  </a:lnTo>
                  <a:lnTo>
                    <a:pt x="242" y="236"/>
                  </a:lnTo>
                  <a:lnTo>
                    <a:pt x="244" y="234"/>
                  </a:lnTo>
                  <a:lnTo>
                    <a:pt x="246" y="232"/>
                  </a:lnTo>
                  <a:lnTo>
                    <a:pt x="246" y="232"/>
                  </a:lnTo>
                  <a:lnTo>
                    <a:pt x="249" y="229"/>
                  </a:lnTo>
                  <a:lnTo>
                    <a:pt x="249" y="227"/>
                  </a:lnTo>
                  <a:lnTo>
                    <a:pt x="249" y="227"/>
                  </a:lnTo>
                  <a:lnTo>
                    <a:pt x="251" y="227"/>
                  </a:lnTo>
                  <a:lnTo>
                    <a:pt x="251" y="227"/>
                  </a:lnTo>
                  <a:lnTo>
                    <a:pt x="254" y="227"/>
                  </a:lnTo>
                  <a:lnTo>
                    <a:pt x="254" y="227"/>
                  </a:lnTo>
                  <a:lnTo>
                    <a:pt x="254" y="227"/>
                  </a:lnTo>
                  <a:lnTo>
                    <a:pt x="256" y="227"/>
                  </a:lnTo>
                  <a:lnTo>
                    <a:pt x="256" y="227"/>
                  </a:lnTo>
                  <a:lnTo>
                    <a:pt x="256" y="227"/>
                  </a:lnTo>
                  <a:lnTo>
                    <a:pt x="256" y="227"/>
                  </a:lnTo>
                  <a:lnTo>
                    <a:pt x="258" y="227"/>
                  </a:lnTo>
                  <a:lnTo>
                    <a:pt x="258" y="227"/>
                  </a:lnTo>
                  <a:lnTo>
                    <a:pt x="258" y="227"/>
                  </a:lnTo>
                  <a:lnTo>
                    <a:pt x="261" y="227"/>
                  </a:lnTo>
                  <a:lnTo>
                    <a:pt x="261" y="225"/>
                  </a:lnTo>
                  <a:lnTo>
                    <a:pt x="263" y="225"/>
                  </a:lnTo>
                  <a:lnTo>
                    <a:pt x="263" y="225"/>
                  </a:lnTo>
                  <a:lnTo>
                    <a:pt x="265" y="225"/>
                  </a:lnTo>
                  <a:lnTo>
                    <a:pt x="268" y="227"/>
                  </a:lnTo>
                  <a:lnTo>
                    <a:pt x="268" y="227"/>
                  </a:lnTo>
                  <a:lnTo>
                    <a:pt x="268" y="229"/>
                  </a:lnTo>
                  <a:lnTo>
                    <a:pt x="268" y="229"/>
                  </a:lnTo>
                  <a:lnTo>
                    <a:pt x="268" y="229"/>
                  </a:lnTo>
                  <a:lnTo>
                    <a:pt x="270" y="229"/>
                  </a:lnTo>
                  <a:lnTo>
                    <a:pt x="270" y="229"/>
                  </a:lnTo>
                  <a:lnTo>
                    <a:pt x="272" y="227"/>
                  </a:lnTo>
                  <a:lnTo>
                    <a:pt x="275" y="227"/>
                  </a:lnTo>
                  <a:lnTo>
                    <a:pt x="275" y="227"/>
                  </a:lnTo>
                  <a:lnTo>
                    <a:pt x="275" y="227"/>
                  </a:lnTo>
                  <a:lnTo>
                    <a:pt x="277" y="227"/>
                  </a:lnTo>
                  <a:lnTo>
                    <a:pt x="277" y="227"/>
                  </a:lnTo>
                  <a:lnTo>
                    <a:pt x="277" y="227"/>
                  </a:lnTo>
                  <a:lnTo>
                    <a:pt x="277" y="227"/>
                  </a:lnTo>
                  <a:lnTo>
                    <a:pt x="280" y="227"/>
                  </a:lnTo>
                  <a:lnTo>
                    <a:pt x="280" y="227"/>
                  </a:lnTo>
                  <a:lnTo>
                    <a:pt x="280" y="227"/>
                  </a:lnTo>
                  <a:lnTo>
                    <a:pt x="280" y="227"/>
                  </a:lnTo>
                  <a:lnTo>
                    <a:pt x="282" y="227"/>
                  </a:lnTo>
                  <a:lnTo>
                    <a:pt x="282" y="225"/>
                  </a:lnTo>
                  <a:lnTo>
                    <a:pt x="282" y="225"/>
                  </a:lnTo>
                  <a:lnTo>
                    <a:pt x="282" y="225"/>
                  </a:lnTo>
                  <a:lnTo>
                    <a:pt x="282" y="225"/>
                  </a:lnTo>
                  <a:lnTo>
                    <a:pt x="282" y="225"/>
                  </a:lnTo>
                  <a:lnTo>
                    <a:pt x="282" y="222"/>
                  </a:lnTo>
                  <a:lnTo>
                    <a:pt x="282" y="222"/>
                  </a:lnTo>
                  <a:lnTo>
                    <a:pt x="284" y="222"/>
                  </a:lnTo>
                  <a:lnTo>
                    <a:pt x="284" y="225"/>
                  </a:lnTo>
                  <a:lnTo>
                    <a:pt x="284" y="225"/>
                  </a:lnTo>
                  <a:lnTo>
                    <a:pt x="284" y="227"/>
                  </a:lnTo>
                  <a:lnTo>
                    <a:pt x="284" y="227"/>
                  </a:lnTo>
                  <a:lnTo>
                    <a:pt x="284" y="229"/>
                  </a:lnTo>
                  <a:lnTo>
                    <a:pt x="287" y="229"/>
                  </a:lnTo>
                  <a:lnTo>
                    <a:pt x="287" y="229"/>
                  </a:lnTo>
                  <a:lnTo>
                    <a:pt x="287" y="229"/>
                  </a:lnTo>
                  <a:lnTo>
                    <a:pt x="287" y="227"/>
                  </a:lnTo>
                  <a:lnTo>
                    <a:pt x="287" y="227"/>
                  </a:lnTo>
                  <a:lnTo>
                    <a:pt x="289" y="227"/>
                  </a:lnTo>
                  <a:lnTo>
                    <a:pt x="289" y="227"/>
                  </a:lnTo>
                  <a:lnTo>
                    <a:pt x="289" y="227"/>
                  </a:lnTo>
                  <a:lnTo>
                    <a:pt x="289" y="229"/>
                  </a:lnTo>
                  <a:lnTo>
                    <a:pt x="289" y="229"/>
                  </a:lnTo>
                  <a:lnTo>
                    <a:pt x="289" y="229"/>
                  </a:lnTo>
                  <a:lnTo>
                    <a:pt x="289" y="232"/>
                  </a:lnTo>
                  <a:lnTo>
                    <a:pt x="289" y="232"/>
                  </a:lnTo>
                  <a:lnTo>
                    <a:pt x="289" y="232"/>
                  </a:lnTo>
                  <a:lnTo>
                    <a:pt x="289" y="232"/>
                  </a:lnTo>
                  <a:lnTo>
                    <a:pt x="291" y="232"/>
                  </a:lnTo>
                  <a:lnTo>
                    <a:pt x="291" y="232"/>
                  </a:lnTo>
                  <a:lnTo>
                    <a:pt x="291" y="232"/>
                  </a:lnTo>
                  <a:lnTo>
                    <a:pt x="291" y="232"/>
                  </a:lnTo>
                  <a:lnTo>
                    <a:pt x="291" y="232"/>
                  </a:lnTo>
                  <a:lnTo>
                    <a:pt x="294" y="232"/>
                  </a:lnTo>
                  <a:lnTo>
                    <a:pt x="294" y="232"/>
                  </a:lnTo>
                  <a:lnTo>
                    <a:pt x="294" y="232"/>
                  </a:lnTo>
                  <a:lnTo>
                    <a:pt x="296" y="234"/>
                  </a:lnTo>
                  <a:lnTo>
                    <a:pt x="298" y="234"/>
                  </a:lnTo>
                  <a:lnTo>
                    <a:pt x="298" y="234"/>
                  </a:lnTo>
                  <a:lnTo>
                    <a:pt x="298" y="234"/>
                  </a:lnTo>
                  <a:lnTo>
                    <a:pt x="298" y="234"/>
                  </a:lnTo>
                  <a:lnTo>
                    <a:pt x="296" y="234"/>
                  </a:lnTo>
                  <a:lnTo>
                    <a:pt x="296" y="236"/>
                  </a:lnTo>
                  <a:lnTo>
                    <a:pt x="296" y="236"/>
                  </a:lnTo>
                  <a:lnTo>
                    <a:pt x="296" y="236"/>
                  </a:lnTo>
                  <a:lnTo>
                    <a:pt x="296" y="236"/>
                  </a:lnTo>
                  <a:lnTo>
                    <a:pt x="296" y="236"/>
                  </a:lnTo>
                  <a:lnTo>
                    <a:pt x="296" y="239"/>
                  </a:lnTo>
                  <a:lnTo>
                    <a:pt x="296" y="239"/>
                  </a:lnTo>
                  <a:lnTo>
                    <a:pt x="298" y="239"/>
                  </a:lnTo>
                  <a:lnTo>
                    <a:pt x="298" y="239"/>
                  </a:lnTo>
                  <a:lnTo>
                    <a:pt x="298" y="239"/>
                  </a:lnTo>
                  <a:lnTo>
                    <a:pt x="296" y="239"/>
                  </a:lnTo>
                  <a:lnTo>
                    <a:pt x="296" y="241"/>
                  </a:lnTo>
                  <a:lnTo>
                    <a:pt x="296" y="241"/>
                  </a:lnTo>
                  <a:lnTo>
                    <a:pt x="296" y="244"/>
                  </a:lnTo>
                  <a:lnTo>
                    <a:pt x="296" y="244"/>
                  </a:lnTo>
                  <a:lnTo>
                    <a:pt x="298" y="244"/>
                  </a:lnTo>
                  <a:lnTo>
                    <a:pt x="298" y="244"/>
                  </a:lnTo>
                  <a:lnTo>
                    <a:pt x="298" y="246"/>
                  </a:lnTo>
                  <a:lnTo>
                    <a:pt x="298" y="246"/>
                  </a:lnTo>
                  <a:lnTo>
                    <a:pt x="301" y="248"/>
                  </a:lnTo>
                  <a:lnTo>
                    <a:pt x="301" y="251"/>
                  </a:lnTo>
                  <a:lnTo>
                    <a:pt x="298" y="251"/>
                  </a:lnTo>
                  <a:lnTo>
                    <a:pt x="298" y="251"/>
                  </a:lnTo>
                  <a:lnTo>
                    <a:pt x="301" y="251"/>
                  </a:lnTo>
                  <a:lnTo>
                    <a:pt x="301" y="251"/>
                  </a:lnTo>
                  <a:lnTo>
                    <a:pt x="301" y="251"/>
                  </a:lnTo>
                  <a:lnTo>
                    <a:pt x="301" y="251"/>
                  </a:lnTo>
                  <a:lnTo>
                    <a:pt x="301" y="251"/>
                  </a:lnTo>
                  <a:lnTo>
                    <a:pt x="303" y="253"/>
                  </a:lnTo>
                  <a:lnTo>
                    <a:pt x="301" y="253"/>
                  </a:lnTo>
                  <a:lnTo>
                    <a:pt x="301" y="253"/>
                  </a:lnTo>
                  <a:lnTo>
                    <a:pt x="301" y="253"/>
                  </a:lnTo>
                  <a:lnTo>
                    <a:pt x="301" y="255"/>
                  </a:lnTo>
                  <a:lnTo>
                    <a:pt x="301" y="258"/>
                  </a:lnTo>
                  <a:lnTo>
                    <a:pt x="301" y="260"/>
                  </a:lnTo>
                  <a:lnTo>
                    <a:pt x="303" y="262"/>
                  </a:lnTo>
                  <a:lnTo>
                    <a:pt x="303" y="265"/>
                  </a:lnTo>
                  <a:lnTo>
                    <a:pt x="303" y="265"/>
                  </a:lnTo>
                  <a:lnTo>
                    <a:pt x="306" y="267"/>
                  </a:lnTo>
                  <a:lnTo>
                    <a:pt x="306" y="267"/>
                  </a:lnTo>
                  <a:lnTo>
                    <a:pt x="306" y="270"/>
                  </a:lnTo>
                  <a:lnTo>
                    <a:pt x="306" y="272"/>
                  </a:lnTo>
                  <a:lnTo>
                    <a:pt x="306" y="274"/>
                  </a:lnTo>
                  <a:lnTo>
                    <a:pt x="306" y="274"/>
                  </a:lnTo>
                  <a:lnTo>
                    <a:pt x="306" y="274"/>
                  </a:lnTo>
                  <a:lnTo>
                    <a:pt x="306" y="274"/>
                  </a:lnTo>
                  <a:lnTo>
                    <a:pt x="303" y="277"/>
                  </a:lnTo>
                  <a:lnTo>
                    <a:pt x="303" y="277"/>
                  </a:lnTo>
                  <a:lnTo>
                    <a:pt x="303" y="279"/>
                  </a:lnTo>
                  <a:lnTo>
                    <a:pt x="303" y="279"/>
                  </a:lnTo>
                  <a:lnTo>
                    <a:pt x="303" y="281"/>
                  </a:lnTo>
                  <a:lnTo>
                    <a:pt x="301" y="281"/>
                  </a:lnTo>
                  <a:lnTo>
                    <a:pt x="301" y="284"/>
                  </a:lnTo>
                  <a:lnTo>
                    <a:pt x="301" y="284"/>
                  </a:lnTo>
                  <a:lnTo>
                    <a:pt x="298" y="284"/>
                  </a:lnTo>
                  <a:lnTo>
                    <a:pt x="298" y="284"/>
                  </a:lnTo>
                  <a:lnTo>
                    <a:pt x="298" y="286"/>
                  </a:lnTo>
                  <a:lnTo>
                    <a:pt x="298" y="286"/>
                  </a:lnTo>
                  <a:lnTo>
                    <a:pt x="298" y="286"/>
                  </a:lnTo>
                  <a:lnTo>
                    <a:pt x="298" y="286"/>
                  </a:lnTo>
                  <a:lnTo>
                    <a:pt x="298" y="286"/>
                  </a:lnTo>
                  <a:lnTo>
                    <a:pt x="298" y="286"/>
                  </a:lnTo>
                  <a:lnTo>
                    <a:pt x="301" y="284"/>
                  </a:lnTo>
                  <a:lnTo>
                    <a:pt x="301" y="284"/>
                  </a:lnTo>
                  <a:lnTo>
                    <a:pt x="303" y="286"/>
                  </a:lnTo>
                  <a:lnTo>
                    <a:pt x="303" y="286"/>
                  </a:lnTo>
                  <a:lnTo>
                    <a:pt x="303" y="286"/>
                  </a:lnTo>
                  <a:lnTo>
                    <a:pt x="303" y="286"/>
                  </a:lnTo>
                  <a:lnTo>
                    <a:pt x="303" y="286"/>
                  </a:lnTo>
                  <a:lnTo>
                    <a:pt x="306" y="284"/>
                  </a:lnTo>
                  <a:lnTo>
                    <a:pt x="306" y="284"/>
                  </a:lnTo>
                  <a:lnTo>
                    <a:pt x="306" y="284"/>
                  </a:lnTo>
                  <a:lnTo>
                    <a:pt x="306" y="284"/>
                  </a:lnTo>
                  <a:lnTo>
                    <a:pt x="308" y="284"/>
                  </a:lnTo>
                  <a:lnTo>
                    <a:pt x="308" y="284"/>
                  </a:lnTo>
                  <a:lnTo>
                    <a:pt x="308" y="284"/>
                  </a:lnTo>
                  <a:lnTo>
                    <a:pt x="308" y="286"/>
                  </a:lnTo>
                  <a:lnTo>
                    <a:pt x="308" y="286"/>
                  </a:lnTo>
                  <a:lnTo>
                    <a:pt x="308" y="286"/>
                  </a:lnTo>
                  <a:lnTo>
                    <a:pt x="310" y="286"/>
                  </a:lnTo>
                  <a:lnTo>
                    <a:pt x="310" y="286"/>
                  </a:lnTo>
                  <a:lnTo>
                    <a:pt x="313" y="286"/>
                  </a:lnTo>
                  <a:lnTo>
                    <a:pt x="313" y="286"/>
                  </a:lnTo>
                  <a:lnTo>
                    <a:pt x="313" y="291"/>
                  </a:lnTo>
                  <a:lnTo>
                    <a:pt x="315" y="291"/>
                  </a:lnTo>
                  <a:lnTo>
                    <a:pt x="315" y="291"/>
                  </a:lnTo>
                  <a:lnTo>
                    <a:pt x="317" y="291"/>
                  </a:lnTo>
                  <a:lnTo>
                    <a:pt x="317" y="293"/>
                  </a:lnTo>
                  <a:lnTo>
                    <a:pt x="317" y="293"/>
                  </a:lnTo>
                  <a:lnTo>
                    <a:pt x="317" y="293"/>
                  </a:lnTo>
                  <a:lnTo>
                    <a:pt x="317" y="293"/>
                  </a:lnTo>
                  <a:lnTo>
                    <a:pt x="317" y="296"/>
                  </a:lnTo>
                  <a:lnTo>
                    <a:pt x="317" y="296"/>
                  </a:lnTo>
                  <a:lnTo>
                    <a:pt x="320" y="296"/>
                  </a:lnTo>
                  <a:lnTo>
                    <a:pt x="320" y="296"/>
                  </a:lnTo>
                  <a:lnTo>
                    <a:pt x="320" y="296"/>
                  </a:lnTo>
                  <a:lnTo>
                    <a:pt x="320" y="296"/>
                  </a:lnTo>
                  <a:lnTo>
                    <a:pt x="320" y="296"/>
                  </a:lnTo>
                  <a:lnTo>
                    <a:pt x="322" y="296"/>
                  </a:lnTo>
                  <a:lnTo>
                    <a:pt x="322" y="293"/>
                  </a:lnTo>
                  <a:lnTo>
                    <a:pt x="322" y="293"/>
                  </a:lnTo>
                  <a:lnTo>
                    <a:pt x="325" y="293"/>
                  </a:lnTo>
                  <a:lnTo>
                    <a:pt x="325" y="293"/>
                  </a:lnTo>
                  <a:lnTo>
                    <a:pt x="325" y="293"/>
                  </a:lnTo>
                  <a:lnTo>
                    <a:pt x="327" y="293"/>
                  </a:lnTo>
                  <a:lnTo>
                    <a:pt x="327" y="293"/>
                  </a:lnTo>
                  <a:lnTo>
                    <a:pt x="327" y="293"/>
                  </a:lnTo>
                  <a:lnTo>
                    <a:pt x="327" y="293"/>
                  </a:lnTo>
                  <a:lnTo>
                    <a:pt x="327" y="291"/>
                  </a:lnTo>
                  <a:lnTo>
                    <a:pt x="327" y="291"/>
                  </a:lnTo>
                  <a:lnTo>
                    <a:pt x="329" y="293"/>
                  </a:lnTo>
                  <a:lnTo>
                    <a:pt x="329" y="293"/>
                  </a:lnTo>
                  <a:lnTo>
                    <a:pt x="332" y="293"/>
                  </a:lnTo>
                  <a:lnTo>
                    <a:pt x="332" y="291"/>
                  </a:lnTo>
                  <a:lnTo>
                    <a:pt x="332" y="291"/>
                  </a:lnTo>
                  <a:lnTo>
                    <a:pt x="332" y="291"/>
                  </a:lnTo>
                  <a:lnTo>
                    <a:pt x="332" y="289"/>
                  </a:lnTo>
                  <a:lnTo>
                    <a:pt x="332" y="289"/>
                  </a:lnTo>
                  <a:lnTo>
                    <a:pt x="332" y="289"/>
                  </a:lnTo>
                  <a:lnTo>
                    <a:pt x="332" y="286"/>
                  </a:lnTo>
                  <a:lnTo>
                    <a:pt x="334" y="286"/>
                  </a:lnTo>
                  <a:lnTo>
                    <a:pt x="334" y="286"/>
                  </a:lnTo>
                  <a:lnTo>
                    <a:pt x="334" y="286"/>
                  </a:lnTo>
                  <a:lnTo>
                    <a:pt x="336" y="284"/>
                  </a:lnTo>
                  <a:lnTo>
                    <a:pt x="336" y="284"/>
                  </a:lnTo>
                  <a:lnTo>
                    <a:pt x="336" y="284"/>
                  </a:lnTo>
                  <a:lnTo>
                    <a:pt x="336" y="281"/>
                  </a:lnTo>
                  <a:lnTo>
                    <a:pt x="336" y="281"/>
                  </a:lnTo>
                  <a:lnTo>
                    <a:pt x="339" y="281"/>
                  </a:lnTo>
                  <a:lnTo>
                    <a:pt x="339" y="281"/>
                  </a:lnTo>
                  <a:lnTo>
                    <a:pt x="339" y="279"/>
                  </a:lnTo>
                  <a:lnTo>
                    <a:pt x="339" y="279"/>
                  </a:lnTo>
                  <a:lnTo>
                    <a:pt x="339" y="277"/>
                  </a:lnTo>
                  <a:lnTo>
                    <a:pt x="339" y="277"/>
                  </a:lnTo>
                  <a:lnTo>
                    <a:pt x="339" y="277"/>
                  </a:lnTo>
                  <a:lnTo>
                    <a:pt x="339" y="277"/>
                  </a:lnTo>
                  <a:lnTo>
                    <a:pt x="339" y="277"/>
                  </a:lnTo>
                  <a:lnTo>
                    <a:pt x="339" y="277"/>
                  </a:lnTo>
                  <a:lnTo>
                    <a:pt x="339" y="274"/>
                  </a:lnTo>
                  <a:lnTo>
                    <a:pt x="339" y="274"/>
                  </a:lnTo>
                  <a:lnTo>
                    <a:pt x="339" y="274"/>
                  </a:lnTo>
                  <a:lnTo>
                    <a:pt x="339" y="272"/>
                  </a:lnTo>
                  <a:lnTo>
                    <a:pt x="341" y="270"/>
                  </a:lnTo>
                  <a:lnTo>
                    <a:pt x="341" y="270"/>
                  </a:lnTo>
                  <a:lnTo>
                    <a:pt x="348" y="270"/>
                  </a:lnTo>
                  <a:lnTo>
                    <a:pt x="348" y="272"/>
                  </a:lnTo>
                  <a:lnTo>
                    <a:pt x="348" y="274"/>
                  </a:lnTo>
                  <a:lnTo>
                    <a:pt x="348" y="274"/>
                  </a:lnTo>
                  <a:lnTo>
                    <a:pt x="351" y="277"/>
                  </a:lnTo>
                  <a:lnTo>
                    <a:pt x="353" y="277"/>
                  </a:lnTo>
                  <a:lnTo>
                    <a:pt x="355" y="274"/>
                  </a:lnTo>
                  <a:lnTo>
                    <a:pt x="355" y="274"/>
                  </a:lnTo>
                  <a:lnTo>
                    <a:pt x="358" y="274"/>
                  </a:lnTo>
                  <a:lnTo>
                    <a:pt x="358" y="274"/>
                  </a:lnTo>
                  <a:lnTo>
                    <a:pt x="360" y="274"/>
                  </a:lnTo>
                  <a:lnTo>
                    <a:pt x="362" y="274"/>
                  </a:lnTo>
                  <a:lnTo>
                    <a:pt x="365" y="277"/>
                  </a:lnTo>
                  <a:lnTo>
                    <a:pt x="365" y="277"/>
                  </a:lnTo>
                  <a:lnTo>
                    <a:pt x="367" y="277"/>
                  </a:lnTo>
                  <a:lnTo>
                    <a:pt x="367" y="274"/>
                  </a:lnTo>
                  <a:lnTo>
                    <a:pt x="367" y="274"/>
                  </a:lnTo>
                  <a:lnTo>
                    <a:pt x="367" y="274"/>
                  </a:lnTo>
                  <a:lnTo>
                    <a:pt x="367" y="274"/>
                  </a:lnTo>
                  <a:lnTo>
                    <a:pt x="369" y="272"/>
                  </a:lnTo>
                  <a:lnTo>
                    <a:pt x="369" y="272"/>
                  </a:lnTo>
                  <a:lnTo>
                    <a:pt x="369" y="272"/>
                  </a:lnTo>
                  <a:lnTo>
                    <a:pt x="369" y="272"/>
                  </a:lnTo>
                  <a:lnTo>
                    <a:pt x="369" y="272"/>
                  </a:lnTo>
                  <a:lnTo>
                    <a:pt x="369" y="270"/>
                  </a:lnTo>
                  <a:lnTo>
                    <a:pt x="369" y="270"/>
                  </a:lnTo>
                  <a:lnTo>
                    <a:pt x="372" y="270"/>
                  </a:lnTo>
                  <a:lnTo>
                    <a:pt x="372" y="267"/>
                  </a:lnTo>
                  <a:lnTo>
                    <a:pt x="372" y="265"/>
                  </a:lnTo>
                  <a:lnTo>
                    <a:pt x="372" y="265"/>
                  </a:lnTo>
                  <a:lnTo>
                    <a:pt x="372" y="265"/>
                  </a:lnTo>
                  <a:lnTo>
                    <a:pt x="372" y="265"/>
                  </a:lnTo>
                  <a:lnTo>
                    <a:pt x="372" y="265"/>
                  </a:lnTo>
                  <a:lnTo>
                    <a:pt x="372" y="265"/>
                  </a:lnTo>
                  <a:lnTo>
                    <a:pt x="372" y="262"/>
                  </a:lnTo>
                  <a:lnTo>
                    <a:pt x="372" y="262"/>
                  </a:lnTo>
                  <a:lnTo>
                    <a:pt x="372" y="262"/>
                  </a:lnTo>
                  <a:lnTo>
                    <a:pt x="372" y="260"/>
                  </a:lnTo>
                  <a:lnTo>
                    <a:pt x="374" y="255"/>
                  </a:lnTo>
                  <a:lnTo>
                    <a:pt x="374" y="253"/>
                  </a:lnTo>
                  <a:lnTo>
                    <a:pt x="374" y="253"/>
                  </a:lnTo>
                  <a:lnTo>
                    <a:pt x="374" y="251"/>
                  </a:lnTo>
                  <a:lnTo>
                    <a:pt x="374" y="251"/>
                  </a:lnTo>
                  <a:lnTo>
                    <a:pt x="377" y="251"/>
                  </a:lnTo>
                  <a:lnTo>
                    <a:pt x="379" y="251"/>
                  </a:lnTo>
                  <a:lnTo>
                    <a:pt x="379" y="251"/>
                  </a:lnTo>
                  <a:lnTo>
                    <a:pt x="379" y="253"/>
                  </a:lnTo>
                  <a:lnTo>
                    <a:pt x="381" y="253"/>
                  </a:lnTo>
                  <a:lnTo>
                    <a:pt x="379" y="251"/>
                  </a:lnTo>
                  <a:lnTo>
                    <a:pt x="379" y="251"/>
                  </a:lnTo>
                  <a:lnTo>
                    <a:pt x="379" y="251"/>
                  </a:lnTo>
                  <a:lnTo>
                    <a:pt x="379" y="248"/>
                  </a:lnTo>
                  <a:lnTo>
                    <a:pt x="377" y="248"/>
                  </a:lnTo>
                  <a:lnTo>
                    <a:pt x="377" y="248"/>
                  </a:lnTo>
                  <a:lnTo>
                    <a:pt x="377" y="246"/>
                  </a:lnTo>
                  <a:lnTo>
                    <a:pt x="377" y="246"/>
                  </a:lnTo>
                  <a:lnTo>
                    <a:pt x="377" y="244"/>
                  </a:lnTo>
                  <a:lnTo>
                    <a:pt x="379" y="244"/>
                  </a:lnTo>
                  <a:lnTo>
                    <a:pt x="379" y="244"/>
                  </a:lnTo>
                  <a:lnTo>
                    <a:pt x="377" y="244"/>
                  </a:lnTo>
                  <a:lnTo>
                    <a:pt x="374" y="244"/>
                  </a:lnTo>
                  <a:lnTo>
                    <a:pt x="374" y="244"/>
                  </a:lnTo>
                  <a:lnTo>
                    <a:pt x="369" y="244"/>
                  </a:lnTo>
                  <a:lnTo>
                    <a:pt x="365" y="239"/>
                  </a:lnTo>
                  <a:lnTo>
                    <a:pt x="365" y="239"/>
                  </a:lnTo>
                  <a:lnTo>
                    <a:pt x="365" y="239"/>
                  </a:lnTo>
                  <a:lnTo>
                    <a:pt x="365" y="239"/>
                  </a:lnTo>
                  <a:lnTo>
                    <a:pt x="365" y="236"/>
                  </a:lnTo>
                  <a:lnTo>
                    <a:pt x="365" y="236"/>
                  </a:lnTo>
                  <a:lnTo>
                    <a:pt x="365" y="232"/>
                  </a:lnTo>
                  <a:lnTo>
                    <a:pt x="365" y="232"/>
                  </a:lnTo>
                  <a:lnTo>
                    <a:pt x="365" y="232"/>
                  </a:lnTo>
                  <a:lnTo>
                    <a:pt x="365" y="229"/>
                  </a:lnTo>
                  <a:lnTo>
                    <a:pt x="365" y="229"/>
                  </a:lnTo>
                  <a:lnTo>
                    <a:pt x="365" y="229"/>
                  </a:lnTo>
                  <a:lnTo>
                    <a:pt x="365" y="229"/>
                  </a:lnTo>
                  <a:lnTo>
                    <a:pt x="367" y="227"/>
                  </a:lnTo>
                  <a:lnTo>
                    <a:pt x="367" y="227"/>
                  </a:lnTo>
                  <a:lnTo>
                    <a:pt x="369" y="227"/>
                  </a:lnTo>
                  <a:lnTo>
                    <a:pt x="372" y="227"/>
                  </a:lnTo>
                  <a:lnTo>
                    <a:pt x="372" y="227"/>
                  </a:lnTo>
                  <a:lnTo>
                    <a:pt x="374" y="227"/>
                  </a:lnTo>
                  <a:lnTo>
                    <a:pt x="374" y="227"/>
                  </a:lnTo>
                  <a:lnTo>
                    <a:pt x="374" y="227"/>
                  </a:lnTo>
                  <a:lnTo>
                    <a:pt x="377" y="227"/>
                  </a:lnTo>
                  <a:lnTo>
                    <a:pt x="377" y="227"/>
                  </a:lnTo>
                  <a:lnTo>
                    <a:pt x="377" y="227"/>
                  </a:lnTo>
                  <a:lnTo>
                    <a:pt x="377" y="227"/>
                  </a:lnTo>
                  <a:lnTo>
                    <a:pt x="379" y="227"/>
                  </a:lnTo>
                  <a:lnTo>
                    <a:pt x="379" y="227"/>
                  </a:lnTo>
                  <a:lnTo>
                    <a:pt x="381" y="227"/>
                  </a:lnTo>
                  <a:lnTo>
                    <a:pt x="381" y="227"/>
                  </a:lnTo>
                  <a:lnTo>
                    <a:pt x="381" y="227"/>
                  </a:lnTo>
                  <a:lnTo>
                    <a:pt x="381" y="229"/>
                  </a:lnTo>
                  <a:lnTo>
                    <a:pt x="381" y="229"/>
                  </a:lnTo>
                  <a:lnTo>
                    <a:pt x="384" y="229"/>
                  </a:lnTo>
                  <a:lnTo>
                    <a:pt x="384" y="229"/>
                  </a:lnTo>
                  <a:lnTo>
                    <a:pt x="384" y="229"/>
                  </a:lnTo>
                  <a:lnTo>
                    <a:pt x="386" y="229"/>
                  </a:lnTo>
                  <a:lnTo>
                    <a:pt x="386" y="229"/>
                  </a:lnTo>
                  <a:lnTo>
                    <a:pt x="386" y="229"/>
                  </a:lnTo>
                  <a:lnTo>
                    <a:pt x="386" y="229"/>
                  </a:lnTo>
                  <a:lnTo>
                    <a:pt x="386" y="227"/>
                  </a:lnTo>
                  <a:lnTo>
                    <a:pt x="388" y="227"/>
                  </a:lnTo>
                  <a:lnTo>
                    <a:pt x="388" y="229"/>
                  </a:lnTo>
                  <a:lnTo>
                    <a:pt x="391" y="232"/>
                  </a:lnTo>
                  <a:lnTo>
                    <a:pt x="391" y="234"/>
                  </a:lnTo>
                  <a:lnTo>
                    <a:pt x="393" y="234"/>
                  </a:lnTo>
                  <a:lnTo>
                    <a:pt x="396" y="234"/>
                  </a:lnTo>
                  <a:lnTo>
                    <a:pt x="396" y="232"/>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3" name="Freeform 117">
              <a:extLst>
                <a:ext uri="{FF2B5EF4-FFF2-40B4-BE49-F238E27FC236}">
                  <a16:creationId xmlns:a16="http://schemas.microsoft.com/office/drawing/2014/main" xmlns="" id="{9CBF5E7A-885A-403F-726C-8101CFE5EF17}"/>
                </a:ext>
              </a:extLst>
            </p:cNvPr>
            <p:cNvSpPr>
              <a:spLocks/>
            </p:cNvSpPr>
            <p:nvPr/>
          </p:nvSpPr>
          <p:spPr bwMode="auto">
            <a:xfrm>
              <a:off x="6942137" y="2631641"/>
              <a:ext cx="376238" cy="547688"/>
            </a:xfrm>
            <a:custGeom>
              <a:avLst/>
              <a:gdLst>
                <a:gd name="T0" fmla="*/ 223 w 237"/>
                <a:gd name="T1" fmla="*/ 260 h 345"/>
                <a:gd name="T2" fmla="*/ 213 w 237"/>
                <a:gd name="T3" fmla="*/ 246 h 345"/>
                <a:gd name="T4" fmla="*/ 206 w 237"/>
                <a:gd name="T5" fmla="*/ 236 h 345"/>
                <a:gd name="T6" fmla="*/ 201 w 237"/>
                <a:gd name="T7" fmla="*/ 224 h 345"/>
                <a:gd name="T8" fmla="*/ 208 w 237"/>
                <a:gd name="T9" fmla="*/ 203 h 345"/>
                <a:gd name="T10" fmla="*/ 204 w 237"/>
                <a:gd name="T11" fmla="*/ 191 h 345"/>
                <a:gd name="T12" fmla="*/ 206 w 237"/>
                <a:gd name="T13" fmla="*/ 170 h 345"/>
                <a:gd name="T14" fmla="*/ 206 w 237"/>
                <a:gd name="T15" fmla="*/ 158 h 345"/>
                <a:gd name="T16" fmla="*/ 211 w 237"/>
                <a:gd name="T17" fmla="*/ 151 h 345"/>
                <a:gd name="T18" fmla="*/ 194 w 237"/>
                <a:gd name="T19" fmla="*/ 130 h 345"/>
                <a:gd name="T20" fmla="*/ 199 w 237"/>
                <a:gd name="T21" fmla="*/ 127 h 345"/>
                <a:gd name="T22" fmla="*/ 199 w 237"/>
                <a:gd name="T23" fmla="*/ 111 h 345"/>
                <a:gd name="T24" fmla="*/ 204 w 237"/>
                <a:gd name="T25" fmla="*/ 97 h 345"/>
                <a:gd name="T26" fmla="*/ 194 w 237"/>
                <a:gd name="T27" fmla="*/ 90 h 345"/>
                <a:gd name="T28" fmla="*/ 187 w 237"/>
                <a:gd name="T29" fmla="*/ 92 h 345"/>
                <a:gd name="T30" fmla="*/ 187 w 237"/>
                <a:gd name="T31" fmla="*/ 85 h 345"/>
                <a:gd name="T32" fmla="*/ 187 w 237"/>
                <a:gd name="T33" fmla="*/ 82 h 345"/>
                <a:gd name="T34" fmla="*/ 192 w 237"/>
                <a:gd name="T35" fmla="*/ 75 h 345"/>
                <a:gd name="T36" fmla="*/ 192 w 237"/>
                <a:gd name="T37" fmla="*/ 61 h 345"/>
                <a:gd name="T38" fmla="*/ 194 w 237"/>
                <a:gd name="T39" fmla="*/ 52 h 345"/>
                <a:gd name="T40" fmla="*/ 189 w 237"/>
                <a:gd name="T41" fmla="*/ 42 h 345"/>
                <a:gd name="T42" fmla="*/ 185 w 237"/>
                <a:gd name="T43" fmla="*/ 42 h 345"/>
                <a:gd name="T44" fmla="*/ 173 w 237"/>
                <a:gd name="T45" fmla="*/ 30 h 345"/>
                <a:gd name="T46" fmla="*/ 173 w 237"/>
                <a:gd name="T47" fmla="*/ 19 h 345"/>
                <a:gd name="T48" fmla="*/ 173 w 237"/>
                <a:gd name="T49" fmla="*/ 2 h 345"/>
                <a:gd name="T50" fmla="*/ 156 w 237"/>
                <a:gd name="T51" fmla="*/ 2 h 345"/>
                <a:gd name="T52" fmla="*/ 147 w 237"/>
                <a:gd name="T53" fmla="*/ 9 h 345"/>
                <a:gd name="T54" fmla="*/ 137 w 237"/>
                <a:gd name="T55" fmla="*/ 9 h 345"/>
                <a:gd name="T56" fmla="*/ 128 w 237"/>
                <a:gd name="T57" fmla="*/ 9 h 345"/>
                <a:gd name="T58" fmla="*/ 109 w 237"/>
                <a:gd name="T59" fmla="*/ 9 h 345"/>
                <a:gd name="T60" fmla="*/ 43 w 237"/>
                <a:gd name="T61" fmla="*/ 9 h 345"/>
                <a:gd name="T62" fmla="*/ 21 w 237"/>
                <a:gd name="T63" fmla="*/ 14 h 345"/>
                <a:gd name="T64" fmla="*/ 19 w 237"/>
                <a:gd name="T65" fmla="*/ 23 h 345"/>
                <a:gd name="T66" fmla="*/ 19 w 237"/>
                <a:gd name="T67" fmla="*/ 35 h 345"/>
                <a:gd name="T68" fmla="*/ 24 w 237"/>
                <a:gd name="T69" fmla="*/ 40 h 345"/>
                <a:gd name="T70" fmla="*/ 24 w 237"/>
                <a:gd name="T71" fmla="*/ 47 h 345"/>
                <a:gd name="T72" fmla="*/ 24 w 237"/>
                <a:gd name="T73" fmla="*/ 61 h 345"/>
                <a:gd name="T74" fmla="*/ 24 w 237"/>
                <a:gd name="T75" fmla="*/ 78 h 345"/>
                <a:gd name="T76" fmla="*/ 26 w 237"/>
                <a:gd name="T77" fmla="*/ 85 h 345"/>
                <a:gd name="T78" fmla="*/ 29 w 237"/>
                <a:gd name="T79" fmla="*/ 99 h 345"/>
                <a:gd name="T80" fmla="*/ 26 w 237"/>
                <a:gd name="T81" fmla="*/ 108 h 345"/>
                <a:gd name="T82" fmla="*/ 33 w 237"/>
                <a:gd name="T83" fmla="*/ 120 h 345"/>
                <a:gd name="T84" fmla="*/ 36 w 237"/>
                <a:gd name="T85" fmla="*/ 127 h 345"/>
                <a:gd name="T86" fmla="*/ 33 w 237"/>
                <a:gd name="T87" fmla="*/ 163 h 345"/>
                <a:gd name="T88" fmla="*/ 24 w 237"/>
                <a:gd name="T89" fmla="*/ 172 h 345"/>
                <a:gd name="T90" fmla="*/ 17 w 237"/>
                <a:gd name="T91" fmla="*/ 191 h 345"/>
                <a:gd name="T92" fmla="*/ 10 w 237"/>
                <a:gd name="T93" fmla="*/ 220 h 345"/>
                <a:gd name="T94" fmla="*/ 0 w 237"/>
                <a:gd name="T95" fmla="*/ 243 h 345"/>
                <a:gd name="T96" fmla="*/ 12 w 237"/>
                <a:gd name="T97" fmla="*/ 293 h 345"/>
                <a:gd name="T98" fmla="*/ 26 w 237"/>
                <a:gd name="T99" fmla="*/ 307 h 345"/>
                <a:gd name="T100" fmla="*/ 26 w 237"/>
                <a:gd name="T101" fmla="*/ 319 h 345"/>
                <a:gd name="T102" fmla="*/ 17 w 237"/>
                <a:gd name="T103" fmla="*/ 326 h 345"/>
                <a:gd name="T104" fmla="*/ 14 w 237"/>
                <a:gd name="T105" fmla="*/ 329 h 345"/>
                <a:gd name="T106" fmla="*/ 59 w 237"/>
                <a:gd name="T107" fmla="*/ 343 h 345"/>
                <a:gd name="T108" fmla="*/ 69 w 237"/>
                <a:gd name="T109" fmla="*/ 343 h 345"/>
                <a:gd name="T110" fmla="*/ 83 w 237"/>
                <a:gd name="T111" fmla="*/ 333 h 345"/>
                <a:gd name="T112" fmla="*/ 92 w 237"/>
                <a:gd name="T113" fmla="*/ 329 h 345"/>
                <a:gd name="T114" fmla="*/ 111 w 237"/>
                <a:gd name="T115" fmla="*/ 324 h 345"/>
                <a:gd name="T116" fmla="*/ 126 w 237"/>
                <a:gd name="T117" fmla="*/ 319 h 345"/>
                <a:gd name="T118" fmla="*/ 142 w 237"/>
                <a:gd name="T119" fmla="*/ 312 h 345"/>
                <a:gd name="T120" fmla="*/ 170 w 237"/>
                <a:gd name="T121" fmla="*/ 300 h 345"/>
                <a:gd name="T122" fmla="*/ 187 w 237"/>
                <a:gd name="T123" fmla="*/ 291 h 345"/>
                <a:gd name="T124" fmla="*/ 227 w 237"/>
                <a:gd name="T125" fmla="*/ 28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 h="345">
                  <a:moveTo>
                    <a:pt x="237" y="269"/>
                  </a:moveTo>
                  <a:lnTo>
                    <a:pt x="232" y="269"/>
                  </a:lnTo>
                  <a:lnTo>
                    <a:pt x="232" y="267"/>
                  </a:lnTo>
                  <a:lnTo>
                    <a:pt x="232" y="267"/>
                  </a:lnTo>
                  <a:lnTo>
                    <a:pt x="230" y="267"/>
                  </a:lnTo>
                  <a:lnTo>
                    <a:pt x="230" y="267"/>
                  </a:lnTo>
                  <a:lnTo>
                    <a:pt x="230" y="265"/>
                  </a:lnTo>
                  <a:lnTo>
                    <a:pt x="230" y="265"/>
                  </a:lnTo>
                  <a:lnTo>
                    <a:pt x="230" y="265"/>
                  </a:lnTo>
                  <a:lnTo>
                    <a:pt x="227" y="265"/>
                  </a:lnTo>
                  <a:lnTo>
                    <a:pt x="227" y="260"/>
                  </a:lnTo>
                  <a:lnTo>
                    <a:pt x="223" y="260"/>
                  </a:lnTo>
                  <a:lnTo>
                    <a:pt x="223" y="260"/>
                  </a:lnTo>
                  <a:lnTo>
                    <a:pt x="220" y="260"/>
                  </a:lnTo>
                  <a:lnTo>
                    <a:pt x="218" y="258"/>
                  </a:lnTo>
                  <a:lnTo>
                    <a:pt x="218" y="255"/>
                  </a:lnTo>
                  <a:lnTo>
                    <a:pt x="215" y="255"/>
                  </a:lnTo>
                  <a:lnTo>
                    <a:pt x="213" y="253"/>
                  </a:lnTo>
                  <a:lnTo>
                    <a:pt x="213" y="253"/>
                  </a:lnTo>
                  <a:lnTo>
                    <a:pt x="213" y="250"/>
                  </a:lnTo>
                  <a:lnTo>
                    <a:pt x="213" y="250"/>
                  </a:lnTo>
                  <a:lnTo>
                    <a:pt x="213" y="248"/>
                  </a:lnTo>
                  <a:lnTo>
                    <a:pt x="213" y="248"/>
                  </a:lnTo>
                  <a:lnTo>
                    <a:pt x="213" y="248"/>
                  </a:lnTo>
                  <a:lnTo>
                    <a:pt x="213" y="248"/>
                  </a:lnTo>
                  <a:lnTo>
                    <a:pt x="213" y="246"/>
                  </a:lnTo>
                  <a:lnTo>
                    <a:pt x="213" y="246"/>
                  </a:lnTo>
                  <a:lnTo>
                    <a:pt x="211" y="246"/>
                  </a:lnTo>
                  <a:lnTo>
                    <a:pt x="211" y="246"/>
                  </a:lnTo>
                  <a:lnTo>
                    <a:pt x="211" y="246"/>
                  </a:lnTo>
                  <a:lnTo>
                    <a:pt x="208" y="246"/>
                  </a:lnTo>
                  <a:lnTo>
                    <a:pt x="208" y="243"/>
                  </a:lnTo>
                  <a:lnTo>
                    <a:pt x="208" y="243"/>
                  </a:lnTo>
                  <a:lnTo>
                    <a:pt x="208" y="243"/>
                  </a:lnTo>
                  <a:lnTo>
                    <a:pt x="208" y="241"/>
                  </a:lnTo>
                  <a:lnTo>
                    <a:pt x="208" y="239"/>
                  </a:lnTo>
                  <a:lnTo>
                    <a:pt x="208" y="239"/>
                  </a:lnTo>
                  <a:lnTo>
                    <a:pt x="206" y="239"/>
                  </a:lnTo>
                  <a:lnTo>
                    <a:pt x="206" y="236"/>
                  </a:lnTo>
                  <a:lnTo>
                    <a:pt x="204" y="236"/>
                  </a:lnTo>
                  <a:lnTo>
                    <a:pt x="204" y="236"/>
                  </a:lnTo>
                  <a:lnTo>
                    <a:pt x="204" y="234"/>
                  </a:lnTo>
                  <a:lnTo>
                    <a:pt x="201" y="234"/>
                  </a:lnTo>
                  <a:lnTo>
                    <a:pt x="201" y="232"/>
                  </a:lnTo>
                  <a:lnTo>
                    <a:pt x="201" y="232"/>
                  </a:lnTo>
                  <a:lnTo>
                    <a:pt x="201" y="232"/>
                  </a:lnTo>
                  <a:lnTo>
                    <a:pt x="204" y="229"/>
                  </a:lnTo>
                  <a:lnTo>
                    <a:pt x="204" y="229"/>
                  </a:lnTo>
                  <a:lnTo>
                    <a:pt x="204" y="227"/>
                  </a:lnTo>
                  <a:lnTo>
                    <a:pt x="201" y="227"/>
                  </a:lnTo>
                  <a:lnTo>
                    <a:pt x="201" y="224"/>
                  </a:lnTo>
                  <a:lnTo>
                    <a:pt x="201" y="224"/>
                  </a:lnTo>
                  <a:lnTo>
                    <a:pt x="201" y="224"/>
                  </a:lnTo>
                  <a:lnTo>
                    <a:pt x="204" y="224"/>
                  </a:lnTo>
                  <a:lnTo>
                    <a:pt x="206" y="224"/>
                  </a:lnTo>
                  <a:lnTo>
                    <a:pt x="206" y="222"/>
                  </a:lnTo>
                  <a:lnTo>
                    <a:pt x="206" y="220"/>
                  </a:lnTo>
                  <a:lnTo>
                    <a:pt x="206" y="217"/>
                  </a:lnTo>
                  <a:lnTo>
                    <a:pt x="206" y="215"/>
                  </a:lnTo>
                  <a:lnTo>
                    <a:pt x="208" y="213"/>
                  </a:lnTo>
                  <a:lnTo>
                    <a:pt x="208" y="210"/>
                  </a:lnTo>
                  <a:lnTo>
                    <a:pt x="208" y="208"/>
                  </a:lnTo>
                  <a:lnTo>
                    <a:pt x="208" y="206"/>
                  </a:lnTo>
                  <a:lnTo>
                    <a:pt x="208" y="203"/>
                  </a:lnTo>
                  <a:lnTo>
                    <a:pt x="208" y="203"/>
                  </a:lnTo>
                  <a:lnTo>
                    <a:pt x="206" y="203"/>
                  </a:lnTo>
                  <a:lnTo>
                    <a:pt x="204" y="203"/>
                  </a:lnTo>
                  <a:lnTo>
                    <a:pt x="204" y="203"/>
                  </a:lnTo>
                  <a:lnTo>
                    <a:pt x="201" y="201"/>
                  </a:lnTo>
                  <a:lnTo>
                    <a:pt x="201" y="198"/>
                  </a:lnTo>
                  <a:lnTo>
                    <a:pt x="201" y="196"/>
                  </a:lnTo>
                  <a:lnTo>
                    <a:pt x="201" y="194"/>
                  </a:lnTo>
                  <a:lnTo>
                    <a:pt x="201" y="194"/>
                  </a:lnTo>
                  <a:lnTo>
                    <a:pt x="201" y="191"/>
                  </a:lnTo>
                  <a:lnTo>
                    <a:pt x="201" y="191"/>
                  </a:lnTo>
                  <a:lnTo>
                    <a:pt x="201" y="191"/>
                  </a:lnTo>
                  <a:lnTo>
                    <a:pt x="204" y="191"/>
                  </a:lnTo>
                  <a:lnTo>
                    <a:pt x="204" y="191"/>
                  </a:lnTo>
                  <a:lnTo>
                    <a:pt x="204" y="191"/>
                  </a:lnTo>
                  <a:lnTo>
                    <a:pt x="204" y="189"/>
                  </a:lnTo>
                  <a:lnTo>
                    <a:pt x="204" y="187"/>
                  </a:lnTo>
                  <a:lnTo>
                    <a:pt x="206" y="187"/>
                  </a:lnTo>
                  <a:lnTo>
                    <a:pt x="206" y="187"/>
                  </a:lnTo>
                  <a:lnTo>
                    <a:pt x="206" y="184"/>
                  </a:lnTo>
                  <a:lnTo>
                    <a:pt x="206" y="182"/>
                  </a:lnTo>
                  <a:lnTo>
                    <a:pt x="206" y="179"/>
                  </a:lnTo>
                  <a:lnTo>
                    <a:pt x="206" y="177"/>
                  </a:lnTo>
                  <a:lnTo>
                    <a:pt x="206" y="175"/>
                  </a:lnTo>
                  <a:lnTo>
                    <a:pt x="206" y="172"/>
                  </a:lnTo>
                  <a:lnTo>
                    <a:pt x="206" y="170"/>
                  </a:lnTo>
                  <a:lnTo>
                    <a:pt x="206" y="170"/>
                  </a:lnTo>
                  <a:lnTo>
                    <a:pt x="206" y="168"/>
                  </a:lnTo>
                  <a:lnTo>
                    <a:pt x="206" y="165"/>
                  </a:lnTo>
                  <a:lnTo>
                    <a:pt x="204" y="163"/>
                  </a:lnTo>
                  <a:lnTo>
                    <a:pt x="206" y="163"/>
                  </a:lnTo>
                  <a:lnTo>
                    <a:pt x="206" y="163"/>
                  </a:lnTo>
                  <a:lnTo>
                    <a:pt x="206" y="163"/>
                  </a:lnTo>
                  <a:lnTo>
                    <a:pt x="206" y="161"/>
                  </a:lnTo>
                  <a:lnTo>
                    <a:pt x="206" y="161"/>
                  </a:lnTo>
                  <a:lnTo>
                    <a:pt x="204" y="161"/>
                  </a:lnTo>
                  <a:lnTo>
                    <a:pt x="204" y="161"/>
                  </a:lnTo>
                  <a:lnTo>
                    <a:pt x="204" y="158"/>
                  </a:lnTo>
                  <a:lnTo>
                    <a:pt x="206" y="158"/>
                  </a:lnTo>
                  <a:lnTo>
                    <a:pt x="206" y="158"/>
                  </a:lnTo>
                  <a:lnTo>
                    <a:pt x="206" y="158"/>
                  </a:lnTo>
                  <a:lnTo>
                    <a:pt x="208" y="158"/>
                  </a:lnTo>
                  <a:lnTo>
                    <a:pt x="208" y="156"/>
                  </a:lnTo>
                  <a:lnTo>
                    <a:pt x="211" y="156"/>
                  </a:lnTo>
                  <a:lnTo>
                    <a:pt x="211" y="156"/>
                  </a:lnTo>
                  <a:lnTo>
                    <a:pt x="213" y="153"/>
                  </a:lnTo>
                  <a:lnTo>
                    <a:pt x="211" y="153"/>
                  </a:lnTo>
                  <a:lnTo>
                    <a:pt x="211" y="153"/>
                  </a:lnTo>
                  <a:lnTo>
                    <a:pt x="211" y="153"/>
                  </a:lnTo>
                  <a:lnTo>
                    <a:pt x="211" y="153"/>
                  </a:lnTo>
                  <a:lnTo>
                    <a:pt x="211" y="151"/>
                  </a:lnTo>
                  <a:lnTo>
                    <a:pt x="211" y="151"/>
                  </a:lnTo>
                  <a:lnTo>
                    <a:pt x="211" y="151"/>
                  </a:lnTo>
                  <a:lnTo>
                    <a:pt x="211" y="151"/>
                  </a:lnTo>
                  <a:lnTo>
                    <a:pt x="211" y="149"/>
                  </a:lnTo>
                  <a:lnTo>
                    <a:pt x="208" y="149"/>
                  </a:lnTo>
                  <a:lnTo>
                    <a:pt x="208" y="146"/>
                  </a:lnTo>
                  <a:lnTo>
                    <a:pt x="206" y="144"/>
                  </a:lnTo>
                  <a:lnTo>
                    <a:pt x="204" y="142"/>
                  </a:lnTo>
                  <a:lnTo>
                    <a:pt x="201" y="142"/>
                  </a:lnTo>
                  <a:lnTo>
                    <a:pt x="201" y="139"/>
                  </a:lnTo>
                  <a:lnTo>
                    <a:pt x="199" y="139"/>
                  </a:lnTo>
                  <a:lnTo>
                    <a:pt x="197" y="137"/>
                  </a:lnTo>
                  <a:lnTo>
                    <a:pt x="197" y="135"/>
                  </a:lnTo>
                  <a:lnTo>
                    <a:pt x="194" y="132"/>
                  </a:lnTo>
                  <a:lnTo>
                    <a:pt x="194" y="130"/>
                  </a:lnTo>
                  <a:lnTo>
                    <a:pt x="194" y="127"/>
                  </a:lnTo>
                  <a:lnTo>
                    <a:pt x="194" y="127"/>
                  </a:lnTo>
                  <a:lnTo>
                    <a:pt x="194" y="127"/>
                  </a:lnTo>
                  <a:lnTo>
                    <a:pt x="194" y="127"/>
                  </a:lnTo>
                  <a:lnTo>
                    <a:pt x="197" y="130"/>
                  </a:lnTo>
                  <a:lnTo>
                    <a:pt x="197" y="130"/>
                  </a:lnTo>
                  <a:lnTo>
                    <a:pt x="197" y="127"/>
                  </a:lnTo>
                  <a:lnTo>
                    <a:pt x="197" y="127"/>
                  </a:lnTo>
                  <a:lnTo>
                    <a:pt x="197" y="127"/>
                  </a:lnTo>
                  <a:lnTo>
                    <a:pt x="197" y="127"/>
                  </a:lnTo>
                  <a:lnTo>
                    <a:pt x="199" y="127"/>
                  </a:lnTo>
                  <a:lnTo>
                    <a:pt x="199" y="127"/>
                  </a:lnTo>
                  <a:lnTo>
                    <a:pt x="199" y="127"/>
                  </a:lnTo>
                  <a:lnTo>
                    <a:pt x="199" y="127"/>
                  </a:lnTo>
                  <a:lnTo>
                    <a:pt x="199" y="125"/>
                  </a:lnTo>
                  <a:lnTo>
                    <a:pt x="199" y="125"/>
                  </a:lnTo>
                  <a:lnTo>
                    <a:pt x="199" y="125"/>
                  </a:lnTo>
                  <a:lnTo>
                    <a:pt x="201" y="123"/>
                  </a:lnTo>
                  <a:lnTo>
                    <a:pt x="201" y="120"/>
                  </a:lnTo>
                  <a:lnTo>
                    <a:pt x="199" y="116"/>
                  </a:lnTo>
                  <a:lnTo>
                    <a:pt x="199" y="116"/>
                  </a:lnTo>
                  <a:lnTo>
                    <a:pt x="199" y="116"/>
                  </a:lnTo>
                  <a:lnTo>
                    <a:pt x="197" y="116"/>
                  </a:lnTo>
                  <a:lnTo>
                    <a:pt x="197" y="113"/>
                  </a:lnTo>
                  <a:lnTo>
                    <a:pt x="199" y="111"/>
                  </a:lnTo>
                  <a:lnTo>
                    <a:pt x="199" y="111"/>
                  </a:lnTo>
                  <a:lnTo>
                    <a:pt x="199" y="108"/>
                  </a:lnTo>
                  <a:lnTo>
                    <a:pt x="199" y="108"/>
                  </a:lnTo>
                  <a:lnTo>
                    <a:pt x="201" y="108"/>
                  </a:lnTo>
                  <a:lnTo>
                    <a:pt x="201" y="106"/>
                  </a:lnTo>
                  <a:lnTo>
                    <a:pt x="201" y="106"/>
                  </a:lnTo>
                  <a:lnTo>
                    <a:pt x="201" y="104"/>
                  </a:lnTo>
                  <a:lnTo>
                    <a:pt x="201" y="101"/>
                  </a:lnTo>
                  <a:lnTo>
                    <a:pt x="201" y="101"/>
                  </a:lnTo>
                  <a:lnTo>
                    <a:pt x="201" y="101"/>
                  </a:lnTo>
                  <a:lnTo>
                    <a:pt x="201" y="101"/>
                  </a:lnTo>
                  <a:lnTo>
                    <a:pt x="201" y="101"/>
                  </a:lnTo>
                  <a:lnTo>
                    <a:pt x="201" y="99"/>
                  </a:lnTo>
                  <a:lnTo>
                    <a:pt x="204" y="97"/>
                  </a:lnTo>
                  <a:lnTo>
                    <a:pt x="201" y="94"/>
                  </a:lnTo>
                  <a:lnTo>
                    <a:pt x="201" y="94"/>
                  </a:lnTo>
                  <a:lnTo>
                    <a:pt x="199" y="94"/>
                  </a:lnTo>
                  <a:lnTo>
                    <a:pt x="199" y="94"/>
                  </a:lnTo>
                  <a:lnTo>
                    <a:pt x="199" y="94"/>
                  </a:lnTo>
                  <a:lnTo>
                    <a:pt x="199" y="94"/>
                  </a:lnTo>
                  <a:lnTo>
                    <a:pt x="201" y="92"/>
                  </a:lnTo>
                  <a:lnTo>
                    <a:pt x="201" y="92"/>
                  </a:lnTo>
                  <a:lnTo>
                    <a:pt x="201" y="92"/>
                  </a:lnTo>
                  <a:lnTo>
                    <a:pt x="199" y="92"/>
                  </a:lnTo>
                  <a:lnTo>
                    <a:pt x="197" y="90"/>
                  </a:lnTo>
                  <a:lnTo>
                    <a:pt x="197" y="90"/>
                  </a:lnTo>
                  <a:lnTo>
                    <a:pt x="194" y="90"/>
                  </a:lnTo>
                  <a:lnTo>
                    <a:pt x="192" y="90"/>
                  </a:lnTo>
                  <a:lnTo>
                    <a:pt x="192" y="90"/>
                  </a:lnTo>
                  <a:lnTo>
                    <a:pt x="192" y="92"/>
                  </a:lnTo>
                  <a:lnTo>
                    <a:pt x="192" y="92"/>
                  </a:lnTo>
                  <a:lnTo>
                    <a:pt x="192" y="92"/>
                  </a:lnTo>
                  <a:lnTo>
                    <a:pt x="192" y="92"/>
                  </a:lnTo>
                  <a:lnTo>
                    <a:pt x="189" y="94"/>
                  </a:lnTo>
                  <a:lnTo>
                    <a:pt x="187" y="94"/>
                  </a:lnTo>
                  <a:lnTo>
                    <a:pt x="187" y="94"/>
                  </a:lnTo>
                  <a:lnTo>
                    <a:pt x="187" y="92"/>
                  </a:lnTo>
                  <a:lnTo>
                    <a:pt x="187" y="92"/>
                  </a:lnTo>
                  <a:lnTo>
                    <a:pt x="187" y="92"/>
                  </a:lnTo>
                  <a:lnTo>
                    <a:pt x="187" y="92"/>
                  </a:lnTo>
                  <a:lnTo>
                    <a:pt x="189" y="90"/>
                  </a:lnTo>
                  <a:lnTo>
                    <a:pt x="189" y="90"/>
                  </a:lnTo>
                  <a:lnTo>
                    <a:pt x="189" y="90"/>
                  </a:lnTo>
                  <a:lnTo>
                    <a:pt x="189" y="90"/>
                  </a:lnTo>
                  <a:lnTo>
                    <a:pt x="189" y="90"/>
                  </a:lnTo>
                  <a:lnTo>
                    <a:pt x="189" y="90"/>
                  </a:lnTo>
                  <a:lnTo>
                    <a:pt x="187" y="90"/>
                  </a:lnTo>
                  <a:lnTo>
                    <a:pt x="187" y="90"/>
                  </a:lnTo>
                  <a:lnTo>
                    <a:pt x="187" y="87"/>
                  </a:lnTo>
                  <a:lnTo>
                    <a:pt x="187" y="87"/>
                  </a:lnTo>
                  <a:lnTo>
                    <a:pt x="187" y="87"/>
                  </a:lnTo>
                  <a:lnTo>
                    <a:pt x="187" y="87"/>
                  </a:lnTo>
                  <a:lnTo>
                    <a:pt x="187" y="85"/>
                  </a:lnTo>
                  <a:lnTo>
                    <a:pt x="187" y="85"/>
                  </a:lnTo>
                  <a:lnTo>
                    <a:pt x="189" y="85"/>
                  </a:lnTo>
                  <a:lnTo>
                    <a:pt x="189" y="85"/>
                  </a:lnTo>
                  <a:lnTo>
                    <a:pt x="192" y="85"/>
                  </a:lnTo>
                  <a:lnTo>
                    <a:pt x="192" y="85"/>
                  </a:lnTo>
                  <a:lnTo>
                    <a:pt x="192" y="85"/>
                  </a:lnTo>
                  <a:lnTo>
                    <a:pt x="194" y="85"/>
                  </a:lnTo>
                  <a:lnTo>
                    <a:pt x="194" y="85"/>
                  </a:lnTo>
                  <a:lnTo>
                    <a:pt x="194" y="82"/>
                  </a:lnTo>
                  <a:lnTo>
                    <a:pt x="192" y="82"/>
                  </a:lnTo>
                  <a:lnTo>
                    <a:pt x="189" y="85"/>
                  </a:lnTo>
                  <a:lnTo>
                    <a:pt x="189" y="85"/>
                  </a:lnTo>
                  <a:lnTo>
                    <a:pt x="187" y="82"/>
                  </a:lnTo>
                  <a:lnTo>
                    <a:pt x="187" y="80"/>
                  </a:lnTo>
                  <a:lnTo>
                    <a:pt x="189" y="80"/>
                  </a:lnTo>
                  <a:lnTo>
                    <a:pt x="189" y="80"/>
                  </a:lnTo>
                  <a:lnTo>
                    <a:pt x="192" y="82"/>
                  </a:lnTo>
                  <a:lnTo>
                    <a:pt x="192" y="82"/>
                  </a:lnTo>
                  <a:lnTo>
                    <a:pt x="192" y="80"/>
                  </a:lnTo>
                  <a:lnTo>
                    <a:pt x="192" y="80"/>
                  </a:lnTo>
                  <a:lnTo>
                    <a:pt x="192" y="78"/>
                  </a:lnTo>
                  <a:lnTo>
                    <a:pt x="192" y="78"/>
                  </a:lnTo>
                  <a:lnTo>
                    <a:pt x="192" y="78"/>
                  </a:lnTo>
                  <a:lnTo>
                    <a:pt x="192" y="78"/>
                  </a:lnTo>
                  <a:lnTo>
                    <a:pt x="192" y="75"/>
                  </a:lnTo>
                  <a:lnTo>
                    <a:pt x="192" y="75"/>
                  </a:lnTo>
                  <a:lnTo>
                    <a:pt x="192" y="71"/>
                  </a:lnTo>
                  <a:lnTo>
                    <a:pt x="192" y="71"/>
                  </a:lnTo>
                  <a:lnTo>
                    <a:pt x="192" y="68"/>
                  </a:lnTo>
                  <a:lnTo>
                    <a:pt x="192" y="68"/>
                  </a:lnTo>
                  <a:lnTo>
                    <a:pt x="192" y="66"/>
                  </a:lnTo>
                  <a:lnTo>
                    <a:pt x="194" y="66"/>
                  </a:lnTo>
                  <a:lnTo>
                    <a:pt x="194" y="66"/>
                  </a:lnTo>
                  <a:lnTo>
                    <a:pt x="194" y="66"/>
                  </a:lnTo>
                  <a:lnTo>
                    <a:pt x="194" y="64"/>
                  </a:lnTo>
                  <a:lnTo>
                    <a:pt x="192" y="64"/>
                  </a:lnTo>
                  <a:lnTo>
                    <a:pt x="192" y="64"/>
                  </a:lnTo>
                  <a:lnTo>
                    <a:pt x="192" y="61"/>
                  </a:lnTo>
                  <a:lnTo>
                    <a:pt x="192" y="61"/>
                  </a:lnTo>
                  <a:lnTo>
                    <a:pt x="192" y="61"/>
                  </a:lnTo>
                  <a:lnTo>
                    <a:pt x="192" y="61"/>
                  </a:lnTo>
                  <a:lnTo>
                    <a:pt x="194" y="61"/>
                  </a:lnTo>
                  <a:lnTo>
                    <a:pt x="194" y="61"/>
                  </a:lnTo>
                  <a:lnTo>
                    <a:pt x="194" y="61"/>
                  </a:lnTo>
                  <a:lnTo>
                    <a:pt x="194" y="61"/>
                  </a:lnTo>
                  <a:lnTo>
                    <a:pt x="194" y="59"/>
                  </a:lnTo>
                  <a:lnTo>
                    <a:pt x="194" y="59"/>
                  </a:lnTo>
                  <a:lnTo>
                    <a:pt x="194" y="59"/>
                  </a:lnTo>
                  <a:lnTo>
                    <a:pt x="194" y="59"/>
                  </a:lnTo>
                  <a:lnTo>
                    <a:pt x="194" y="59"/>
                  </a:lnTo>
                  <a:lnTo>
                    <a:pt x="192" y="56"/>
                  </a:lnTo>
                  <a:lnTo>
                    <a:pt x="194" y="52"/>
                  </a:lnTo>
                  <a:lnTo>
                    <a:pt x="194" y="52"/>
                  </a:lnTo>
                  <a:lnTo>
                    <a:pt x="194" y="49"/>
                  </a:lnTo>
                  <a:lnTo>
                    <a:pt x="194" y="49"/>
                  </a:lnTo>
                  <a:lnTo>
                    <a:pt x="194" y="49"/>
                  </a:lnTo>
                  <a:lnTo>
                    <a:pt x="194" y="47"/>
                  </a:lnTo>
                  <a:lnTo>
                    <a:pt x="194" y="47"/>
                  </a:lnTo>
                  <a:lnTo>
                    <a:pt x="194" y="47"/>
                  </a:lnTo>
                  <a:lnTo>
                    <a:pt x="192" y="47"/>
                  </a:lnTo>
                  <a:lnTo>
                    <a:pt x="189" y="47"/>
                  </a:lnTo>
                  <a:lnTo>
                    <a:pt x="192" y="45"/>
                  </a:lnTo>
                  <a:lnTo>
                    <a:pt x="189" y="45"/>
                  </a:lnTo>
                  <a:lnTo>
                    <a:pt x="189" y="45"/>
                  </a:lnTo>
                  <a:lnTo>
                    <a:pt x="189" y="42"/>
                  </a:lnTo>
                  <a:lnTo>
                    <a:pt x="189" y="42"/>
                  </a:lnTo>
                  <a:lnTo>
                    <a:pt x="189" y="42"/>
                  </a:lnTo>
                  <a:lnTo>
                    <a:pt x="189" y="42"/>
                  </a:lnTo>
                  <a:lnTo>
                    <a:pt x="189" y="40"/>
                  </a:lnTo>
                  <a:lnTo>
                    <a:pt x="187" y="40"/>
                  </a:lnTo>
                  <a:lnTo>
                    <a:pt x="187" y="40"/>
                  </a:lnTo>
                  <a:lnTo>
                    <a:pt x="187" y="40"/>
                  </a:lnTo>
                  <a:lnTo>
                    <a:pt x="187" y="40"/>
                  </a:lnTo>
                  <a:lnTo>
                    <a:pt x="187" y="40"/>
                  </a:lnTo>
                  <a:lnTo>
                    <a:pt x="185" y="40"/>
                  </a:lnTo>
                  <a:lnTo>
                    <a:pt x="185" y="40"/>
                  </a:lnTo>
                  <a:lnTo>
                    <a:pt x="185" y="40"/>
                  </a:lnTo>
                  <a:lnTo>
                    <a:pt x="185" y="42"/>
                  </a:lnTo>
                  <a:lnTo>
                    <a:pt x="185" y="42"/>
                  </a:lnTo>
                  <a:lnTo>
                    <a:pt x="182" y="40"/>
                  </a:lnTo>
                  <a:lnTo>
                    <a:pt x="180" y="35"/>
                  </a:lnTo>
                  <a:lnTo>
                    <a:pt x="180" y="35"/>
                  </a:lnTo>
                  <a:lnTo>
                    <a:pt x="178" y="33"/>
                  </a:lnTo>
                  <a:lnTo>
                    <a:pt x="178" y="33"/>
                  </a:lnTo>
                  <a:lnTo>
                    <a:pt x="175" y="30"/>
                  </a:lnTo>
                  <a:lnTo>
                    <a:pt x="175" y="30"/>
                  </a:lnTo>
                  <a:lnTo>
                    <a:pt x="175" y="30"/>
                  </a:lnTo>
                  <a:lnTo>
                    <a:pt x="173" y="30"/>
                  </a:lnTo>
                  <a:lnTo>
                    <a:pt x="173" y="30"/>
                  </a:lnTo>
                  <a:lnTo>
                    <a:pt x="173" y="30"/>
                  </a:lnTo>
                  <a:lnTo>
                    <a:pt x="173" y="30"/>
                  </a:lnTo>
                  <a:lnTo>
                    <a:pt x="170" y="28"/>
                  </a:lnTo>
                  <a:lnTo>
                    <a:pt x="170" y="28"/>
                  </a:lnTo>
                  <a:lnTo>
                    <a:pt x="170" y="28"/>
                  </a:lnTo>
                  <a:lnTo>
                    <a:pt x="168" y="28"/>
                  </a:lnTo>
                  <a:lnTo>
                    <a:pt x="168" y="28"/>
                  </a:lnTo>
                  <a:lnTo>
                    <a:pt x="168" y="26"/>
                  </a:lnTo>
                  <a:lnTo>
                    <a:pt x="168" y="26"/>
                  </a:lnTo>
                  <a:lnTo>
                    <a:pt x="168" y="23"/>
                  </a:lnTo>
                  <a:lnTo>
                    <a:pt x="170" y="21"/>
                  </a:lnTo>
                  <a:lnTo>
                    <a:pt x="170" y="21"/>
                  </a:lnTo>
                  <a:lnTo>
                    <a:pt x="170" y="19"/>
                  </a:lnTo>
                  <a:lnTo>
                    <a:pt x="173" y="19"/>
                  </a:lnTo>
                  <a:lnTo>
                    <a:pt x="173" y="19"/>
                  </a:lnTo>
                  <a:lnTo>
                    <a:pt x="173" y="19"/>
                  </a:lnTo>
                  <a:lnTo>
                    <a:pt x="173" y="16"/>
                  </a:lnTo>
                  <a:lnTo>
                    <a:pt x="173" y="16"/>
                  </a:lnTo>
                  <a:lnTo>
                    <a:pt x="173" y="11"/>
                  </a:lnTo>
                  <a:lnTo>
                    <a:pt x="173" y="11"/>
                  </a:lnTo>
                  <a:lnTo>
                    <a:pt x="173" y="9"/>
                  </a:lnTo>
                  <a:lnTo>
                    <a:pt x="175" y="9"/>
                  </a:lnTo>
                  <a:lnTo>
                    <a:pt x="175" y="9"/>
                  </a:lnTo>
                  <a:lnTo>
                    <a:pt x="175" y="9"/>
                  </a:lnTo>
                  <a:lnTo>
                    <a:pt x="175" y="7"/>
                  </a:lnTo>
                  <a:lnTo>
                    <a:pt x="175" y="4"/>
                  </a:lnTo>
                  <a:lnTo>
                    <a:pt x="173" y="4"/>
                  </a:lnTo>
                  <a:lnTo>
                    <a:pt x="173" y="2"/>
                  </a:lnTo>
                  <a:lnTo>
                    <a:pt x="170" y="2"/>
                  </a:lnTo>
                  <a:lnTo>
                    <a:pt x="170" y="4"/>
                  </a:lnTo>
                  <a:lnTo>
                    <a:pt x="168" y="4"/>
                  </a:lnTo>
                  <a:lnTo>
                    <a:pt x="168" y="4"/>
                  </a:lnTo>
                  <a:lnTo>
                    <a:pt x="166" y="2"/>
                  </a:lnTo>
                  <a:lnTo>
                    <a:pt x="166" y="2"/>
                  </a:lnTo>
                  <a:lnTo>
                    <a:pt x="166" y="2"/>
                  </a:lnTo>
                  <a:lnTo>
                    <a:pt x="159" y="0"/>
                  </a:lnTo>
                  <a:lnTo>
                    <a:pt x="159" y="0"/>
                  </a:lnTo>
                  <a:lnTo>
                    <a:pt x="159" y="2"/>
                  </a:lnTo>
                  <a:lnTo>
                    <a:pt x="159" y="2"/>
                  </a:lnTo>
                  <a:lnTo>
                    <a:pt x="159" y="2"/>
                  </a:lnTo>
                  <a:lnTo>
                    <a:pt x="156" y="2"/>
                  </a:lnTo>
                  <a:lnTo>
                    <a:pt x="154" y="4"/>
                  </a:lnTo>
                  <a:lnTo>
                    <a:pt x="154" y="4"/>
                  </a:lnTo>
                  <a:lnTo>
                    <a:pt x="152" y="2"/>
                  </a:lnTo>
                  <a:lnTo>
                    <a:pt x="152" y="2"/>
                  </a:lnTo>
                  <a:lnTo>
                    <a:pt x="149" y="4"/>
                  </a:lnTo>
                  <a:lnTo>
                    <a:pt x="149" y="4"/>
                  </a:lnTo>
                  <a:lnTo>
                    <a:pt x="149" y="7"/>
                  </a:lnTo>
                  <a:lnTo>
                    <a:pt x="149" y="7"/>
                  </a:lnTo>
                  <a:lnTo>
                    <a:pt x="149" y="7"/>
                  </a:lnTo>
                  <a:lnTo>
                    <a:pt x="147" y="9"/>
                  </a:lnTo>
                  <a:lnTo>
                    <a:pt x="147" y="9"/>
                  </a:lnTo>
                  <a:lnTo>
                    <a:pt x="147" y="9"/>
                  </a:lnTo>
                  <a:lnTo>
                    <a:pt x="147" y="9"/>
                  </a:lnTo>
                  <a:lnTo>
                    <a:pt x="147" y="9"/>
                  </a:lnTo>
                  <a:lnTo>
                    <a:pt x="147" y="9"/>
                  </a:lnTo>
                  <a:lnTo>
                    <a:pt x="147" y="9"/>
                  </a:lnTo>
                  <a:lnTo>
                    <a:pt x="144" y="9"/>
                  </a:lnTo>
                  <a:lnTo>
                    <a:pt x="142" y="9"/>
                  </a:lnTo>
                  <a:lnTo>
                    <a:pt x="142" y="9"/>
                  </a:lnTo>
                  <a:lnTo>
                    <a:pt x="142" y="11"/>
                  </a:lnTo>
                  <a:lnTo>
                    <a:pt x="142" y="11"/>
                  </a:lnTo>
                  <a:lnTo>
                    <a:pt x="142" y="14"/>
                  </a:lnTo>
                  <a:lnTo>
                    <a:pt x="140" y="14"/>
                  </a:lnTo>
                  <a:lnTo>
                    <a:pt x="137" y="11"/>
                  </a:lnTo>
                  <a:lnTo>
                    <a:pt x="137" y="11"/>
                  </a:lnTo>
                  <a:lnTo>
                    <a:pt x="137" y="9"/>
                  </a:lnTo>
                  <a:lnTo>
                    <a:pt x="137" y="9"/>
                  </a:lnTo>
                  <a:lnTo>
                    <a:pt x="137" y="9"/>
                  </a:lnTo>
                  <a:lnTo>
                    <a:pt x="137" y="9"/>
                  </a:lnTo>
                  <a:lnTo>
                    <a:pt x="137" y="9"/>
                  </a:lnTo>
                  <a:lnTo>
                    <a:pt x="137" y="9"/>
                  </a:lnTo>
                  <a:lnTo>
                    <a:pt x="137" y="9"/>
                  </a:lnTo>
                  <a:lnTo>
                    <a:pt x="137" y="9"/>
                  </a:lnTo>
                  <a:lnTo>
                    <a:pt x="130" y="9"/>
                  </a:lnTo>
                  <a:lnTo>
                    <a:pt x="130" y="9"/>
                  </a:lnTo>
                  <a:lnTo>
                    <a:pt x="130" y="9"/>
                  </a:lnTo>
                  <a:lnTo>
                    <a:pt x="130" y="9"/>
                  </a:lnTo>
                  <a:lnTo>
                    <a:pt x="130" y="9"/>
                  </a:lnTo>
                  <a:lnTo>
                    <a:pt x="128" y="9"/>
                  </a:lnTo>
                  <a:lnTo>
                    <a:pt x="128" y="9"/>
                  </a:lnTo>
                  <a:lnTo>
                    <a:pt x="128" y="9"/>
                  </a:lnTo>
                  <a:lnTo>
                    <a:pt x="126" y="9"/>
                  </a:lnTo>
                  <a:lnTo>
                    <a:pt x="126" y="9"/>
                  </a:lnTo>
                  <a:lnTo>
                    <a:pt x="126" y="9"/>
                  </a:lnTo>
                  <a:lnTo>
                    <a:pt x="126" y="9"/>
                  </a:lnTo>
                  <a:lnTo>
                    <a:pt x="126" y="9"/>
                  </a:lnTo>
                  <a:lnTo>
                    <a:pt x="126" y="9"/>
                  </a:lnTo>
                  <a:lnTo>
                    <a:pt x="123" y="9"/>
                  </a:lnTo>
                  <a:lnTo>
                    <a:pt x="116" y="7"/>
                  </a:lnTo>
                  <a:lnTo>
                    <a:pt x="116" y="9"/>
                  </a:lnTo>
                  <a:lnTo>
                    <a:pt x="114" y="9"/>
                  </a:lnTo>
                  <a:lnTo>
                    <a:pt x="109" y="9"/>
                  </a:lnTo>
                  <a:lnTo>
                    <a:pt x="102" y="9"/>
                  </a:lnTo>
                  <a:lnTo>
                    <a:pt x="99" y="9"/>
                  </a:lnTo>
                  <a:lnTo>
                    <a:pt x="99" y="7"/>
                  </a:lnTo>
                  <a:lnTo>
                    <a:pt x="97" y="7"/>
                  </a:lnTo>
                  <a:lnTo>
                    <a:pt x="97" y="7"/>
                  </a:lnTo>
                  <a:lnTo>
                    <a:pt x="90" y="7"/>
                  </a:lnTo>
                  <a:lnTo>
                    <a:pt x="90" y="7"/>
                  </a:lnTo>
                  <a:lnTo>
                    <a:pt x="90" y="9"/>
                  </a:lnTo>
                  <a:lnTo>
                    <a:pt x="88" y="9"/>
                  </a:lnTo>
                  <a:lnTo>
                    <a:pt x="81" y="9"/>
                  </a:lnTo>
                  <a:lnTo>
                    <a:pt x="69" y="9"/>
                  </a:lnTo>
                  <a:lnTo>
                    <a:pt x="57" y="9"/>
                  </a:lnTo>
                  <a:lnTo>
                    <a:pt x="43" y="9"/>
                  </a:lnTo>
                  <a:lnTo>
                    <a:pt x="33" y="9"/>
                  </a:lnTo>
                  <a:lnTo>
                    <a:pt x="29" y="9"/>
                  </a:lnTo>
                  <a:lnTo>
                    <a:pt x="26" y="9"/>
                  </a:lnTo>
                  <a:lnTo>
                    <a:pt x="26" y="9"/>
                  </a:lnTo>
                  <a:lnTo>
                    <a:pt x="21" y="9"/>
                  </a:lnTo>
                  <a:lnTo>
                    <a:pt x="21" y="9"/>
                  </a:lnTo>
                  <a:lnTo>
                    <a:pt x="21" y="9"/>
                  </a:lnTo>
                  <a:lnTo>
                    <a:pt x="21" y="9"/>
                  </a:lnTo>
                  <a:lnTo>
                    <a:pt x="24" y="11"/>
                  </a:lnTo>
                  <a:lnTo>
                    <a:pt x="24" y="11"/>
                  </a:lnTo>
                  <a:lnTo>
                    <a:pt x="24" y="14"/>
                  </a:lnTo>
                  <a:lnTo>
                    <a:pt x="21" y="14"/>
                  </a:lnTo>
                  <a:lnTo>
                    <a:pt x="21" y="14"/>
                  </a:lnTo>
                  <a:lnTo>
                    <a:pt x="21" y="16"/>
                  </a:lnTo>
                  <a:lnTo>
                    <a:pt x="21" y="16"/>
                  </a:lnTo>
                  <a:lnTo>
                    <a:pt x="19" y="19"/>
                  </a:lnTo>
                  <a:lnTo>
                    <a:pt x="19" y="21"/>
                  </a:lnTo>
                  <a:lnTo>
                    <a:pt x="19" y="23"/>
                  </a:lnTo>
                  <a:lnTo>
                    <a:pt x="19" y="23"/>
                  </a:lnTo>
                  <a:lnTo>
                    <a:pt x="17" y="23"/>
                  </a:lnTo>
                  <a:lnTo>
                    <a:pt x="17" y="23"/>
                  </a:lnTo>
                  <a:lnTo>
                    <a:pt x="17" y="23"/>
                  </a:lnTo>
                  <a:lnTo>
                    <a:pt x="17" y="23"/>
                  </a:lnTo>
                  <a:lnTo>
                    <a:pt x="19" y="23"/>
                  </a:lnTo>
                  <a:lnTo>
                    <a:pt x="19" y="23"/>
                  </a:lnTo>
                  <a:lnTo>
                    <a:pt x="19" y="23"/>
                  </a:lnTo>
                  <a:lnTo>
                    <a:pt x="19" y="26"/>
                  </a:lnTo>
                  <a:lnTo>
                    <a:pt x="19" y="26"/>
                  </a:lnTo>
                  <a:lnTo>
                    <a:pt x="19" y="26"/>
                  </a:lnTo>
                  <a:lnTo>
                    <a:pt x="19" y="26"/>
                  </a:lnTo>
                  <a:lnTo>
                    <a:pt x="19" y="26"/>
                  </a:lnTo>
                  <a:lnTo>
                    <a:pt x="17" y="28"/>
                  </a:lnTo>
                  <a:lnTo>
                    <a:pt x="17" y="28"/>
                  </a:lnTo>
                  <a:lnTo>
                    <a:pt x="17" y="30"/>
                  </a:lnTo>
                  <a:lnTo>
                    <a:pt x="19" y="33"/>
                  </a:lnTo>
                  <a:lnTo>
                    <a:pt x="19" y="33"/>
                  </a:lnTo>
                  <a:lnTo>
                    <a:pt x="19" y="33"/>
                  </a:lnTo>
                  <a:lnTo>
                    <a:pt x="19" y="35"/>
                  </a:lnTo>
                  <a:lnTo>
                    <a:pt x="19" y="35"/>
                  </a:lnTo>
                  <a:lnTo>
                    <a:pt x="21" y="35"/>
                  </a:lnTo>
                  <a:lnTo>
                    <a:pt x="21" y="35"/>
                  </a:lnTo>
                  <a:lnTo>
                    <a:pt x="21" y="37"/>
                  </a:lnTo>
                  <a:lnTo>
                    <a:pt x="21" y="37"/>
                  </a:lnTo>
                  <a:lnTo>
                    <a:pt x="24" y="40"/>
                  </a:lnTo>
                  <a:lnTo>
                    <a:pt x="24" y="40"/>
                  </a:lnTo>
                  <a:lnTo>
                    <a:pt x="24" y="40"/>
                  </a:lnTo>
                  <a:lnTo>
                    <a:pt x="26" y="40"/>
                  </a:lnTo>
                  <a:lnTo>
                    <a:pt x="26" y="40"/>
                  </a:lnTo>
                  <a:lnTo>
                    <a:pt x="26" y="40"/>
                  </a:lnTo>
                  <a:lnTo>
                    <a:pt x="26" y="40"/>
                  </a:lnTo>
                  <a:lnTo>
                    <a:pt x="24" y="40"/>
                  </a:lnTo>
                  <a:lnTo>
                    <a:pt x="24" y="40"/>
                  </a:lnTo>
                  <a:lnTo>
                    <a:pt x="24" y="42"/>
                  </a:lnTo>
                  <a:lnTo>
                    <a:pt x="24" y="42"/>
                  </a:lnTo>
                  <a:lnTo>
                    <a:pt x="24" y="42"/>
                  </a:lnTo>
                  <a:lnTo>
                    <a:pt x="21" y="42"/>
                  </a:lnTo>
                  <a:lnTo>
                    <a:pt x="21" y="45"/>
                  </a:lnTo>
                  <a:lnTo>
                    <a:pt x="21" y="45"/>
                  </a:lnTo>
                  <a:lnTo>
                    <a:pt x="21" y="47"/>
                  </a:lnTo>
                  <a:lnTo>
                    <a:pt x="24" y="47"/>
                  </a:lnTo>
                  <a:lnTo>
                    <a:pt x="24" y="47"/>
                  </a:lnTo>
                  <a:lnTo>
                    <a:pt x="24" y="47"/>
                  </a:lnTo>
                  <a:lnTo>
                    <a:pt x="24" y="47"/>
                  </a:lnTo>
                  <a:lnTo>
                    <a:pt x="24" y="47"/>
                  </a:lnTo>
                  <a:lnTo>
                    <a:pt x="24" y="47"/>
                  </a:lnTo>
                  <a:lnTo>
                    <a:pt x="26" y="47"/>
                  </a:lnTo>
                  <a:lnTo>
                    <a:pt x="26" y="47"/>
                  </a:lnTo>
                  <a:lnTo>
                    <a:pt x="26" y="47"/>
                  </a:lnTo>
                  <a:lnTo>
                    <a:pt x="26" y="47"/>
                  </a:lnTo>
                  <a:lnTo>
                    <a:pt x="26" y="49"/>
                  </a:lnTo>
                  <a:lnTo>
                    <a:pt x="26" y="49"/>
                  </a:lnTo>
                  <a:lnTo>
                    <a:pt x="26" y="49"/>
                  </a:lnTo>
                  <a:lnTo>
                    <a:pt x="26" y="49"/>
                  </a:lnTo>
                  <a:lnTo>
                    <a:pt x="26" y="52"/>
                  </a:lnTo>
                  <a:lnTo>
                    <a:pt x="24" y="52"/>
                  </a:lnTo>
                  <a:lnTo>
                    <a:pt x="24" y="54"/>
                  </a:lnTo>
                  <a:lnTo>
                    <a:pt x="24" y="56"/>
                  </a:lnTo>
                  <a:lnTo>
                    <a:pt x="24" y="61"/>
                  </a:lnTo>
                  <a:lnTo>
                    <a:pt x="26" y="61"/>
                  </a:lnTo>
                  <a:lnTo>
                    <a:pt x="26" y="64"/>
                  </a:lnTo>
                  <a:lnTo>
                    <a:pt x="26" y="64"/>
                  </a:lnTo>
                  <a:lnTo>
                    <a:pt x="26" y="66"/>
                  </a:lnTo>
                  <a:lnTo>
                    <a:pt x="26" y="68"/>
                  </a:lnTo>
                  <a:lnTo>
                    <a:pt x="26" y="71"/>
                  </a:lnTo>
                  <a:lnTo>
                    <a:pt x="29" y="71"/>
                  </a:lnTo>
                  <a:lnTo>
                    <a:pt x="29" y="73"/>
                  </a:lnTo>
                  <a:lnTo>
                    <a:pt x="29" y="73"/>
                  </a:lnTo>
                  <a:lnTo>
                    <a:pt x="26" y="75"/>
                  </a:lnTo>
                  <a:lnTo>
                    <a:pt x="24" y="75"/>
                  </a:lnTo>
                  <a:lnTo>
                    <a:pt x="24" y="78"/>
                  </a:lnTo>
                  <a:lnTo>
                    <a:pt x="24" y="78"/>
                  </a:lnTo>
                  <a:lnTo>
                    <a:pt x="26" y="80"/>
                  </a:lnTo>
                  <a:lnTo>
                    <a:pt x="26" y="80"/>
                  </a:lnTo>
                  <a:lnTo>
                    <a:pt x="26" y="80"/>
                  </a:lnTo>
                  <a:lnTo>
                    <a:pt x="26" y="80"/>
                  </a:lnTo>
                  <a:lnTo>
                    <a:pt x="26" y="80"/>
                  </a:lnTo>
                  <a:lnTo>
                    <a:pt x="26" y="80"/>
                  </a:lnTo>
                  <a:lnTo>
                    <a:pt x="26" y="80"/>
                  </a:lnTo>
                  <a:lnTo>
                    <a:pt x="26" y="80"/>
                  </a:lnTo>
                  <a:lnTo>
                    <a:pt x="29" y="82"/>
                  </a:lnTo>
                  <a:lnTo>
                    <a:pt x="26" y="82"/>
                  </a:lnTo>
                  <a:lnTo>
                    <a:pt x="26" y="82"/>
                  </a:lnTo>
                  <a:lnTo>
                    <a:pt x="26" y="82"/>
                  </a:lnTo>
                  <a:lnTo>
                    <a:pt x="26" y="85"/>
                  </a:lnTo>
                  <a:lnTo>
                    <a:pt x="26" y="85"/>
                  </a:lnTo>
                  <a:lnTo>
                    <a:pt x="26" y="85"/>
                  </a:lnTo>
                  <a:lnTo>
                    <a:pt x="29" y="87"/>
                  </a:lnTo>
                  <a:lnTo>
                    <a:pt x="31" y="90"/>
                  </a:lnTo>
                  <a:lnTo>
                    <a:pt x="31" y="92"/>
                  </a:lnTo>
                  <a:lnTo>
                    <a:pt x="31" y="92"/>
                  </a:lnTo>
                  <a:lnTo>
                    <a:pt x="31" y="94"/>
                  </a:lnTo>
                  <a:lnTo>
                    <a:pt x="31" y="94"/>
                  </a:lnTo>
                  <a:lnTo>
                    <a:pt x="31" y="94"/>
                  </a:lnTo>
                  <a:lnTo>
                    <a:pt x="31" y="97"/>
                  </a:lnTo>
                  <a:lnTo>
                    <a:pt x="31" y="97"/>
                  </a:lnTo>
                  <a:lnTo>
                    <a:pt x="31" y="97"/>
                  </a:lnTo>
                  <a:lnTo>
                    <a:pt x="29" y="99"/>
                  </a:lnTo>
                  <a:lnTo>
                    <a:pt x="29" y="99"/>
                  </a:lnTo>
                  <a:lnTo>
                    <a:pt x="29" y="99"/>
                  </a:lnTo>
                  <a:lnTo>
                    <a:pt x="29" y="101"/>
                  </a:lnTo>
                  <a:lnTo>
                    <a:pt x="31" y="101"/>
                  </a:lnTo>
                  <a:lnTo>
                    <a:pt x="31" y="101"/>
                  </a:lnTo>
                  <a:lnTo>
                    <a:pt x="31" y="101"/>
                  </a:lnTo>
                  <a:lnTo>
                    <a:pt x="31" y="104"/>
                  </a:lnTo>
                  <a:lnTo>
                    <a:pt x="31" y="104"/>
                  </a:lnTo>
                  <a:lnTo>
                    <a:pt x="29" y="104"/>
                  </a:lnTo>
                  <a:lnTo>
                    <a:pt x="29" y="106"/>
                  </a:lnTo>
                  <a:lnTo>
                    <a:pt x="29" y="108"/>
                  </a:lnTo>
                  <a:lnTo>
                    <a:pt x="26" y="108"/>
                  </a:lnTo>
                  <a:lnTo>
                    <a:pt x="26" y="108"/>
                  </a:lnTo>
                  <a:lnTo>
                    <a:pt x="26" y="111"/>
                  </a:lnTo>
                  <a:lnTo>
                    <a:pt x="26" y="113"/>
                  </a:lnTo>
                  <a:lnTo>
                    <a:pt x="26" y="113"/>
                  </a:lnTo>
                  <a:lnTo>
                    <a:pt x="26" y="113"/>
                  </a:lnTo>
                  <a:lnTo>
                    <a:pt x="26" y="113"/>
                  </a:lnTo>
                  <a:lnTo>
                    <a:pt x="26" y="113"/>
                  </a:lnTo>
                  <a:lnTo>
                    <a:pt x="29" y="116"/>
                  </a:lnTo>
                  <a:lnTo>
                    <a:pt x="29" y="116"/>
                  </a:lnTo>
                  <a:lnTo>
                    <a:pt x="31" y="116"/>
                  </a:lnTo>
                  <a:lnTo>
                    <a:pt x="31" y="116"/>
                  </a:lnTo>
                  <a:lnTo>
                    <a:pt x="31" y="116"/>
                  </a:lnTo>
                  <a:lnTo>
                    <a:pt x="33" y="118"/>
                  </a:lnTo>
                  <a:lnTo>
                    <a:pt x="33" y="120"/>
                  </a:lnTo>
                  <a:lnTo>
                    <a:pt x="33" y="120"/>
                  </a:lnTo>
                  <a:lnTo>
                    <a:pt x="33" y="120"/>
                  </a:lnTo>
                  <a:lnTo>
                    <a:pt x="33" y="120"/>
                  </a:lnTo>
                  <a:lnTo>
                    <a:pt x="33" y="120"/>
                  </a:lnTo>
                  <a:lnTo>
                    <a:pt x="33" y="123"/>
                  </a:lnTo>
                  <a:lnTo>
                    <a:pt x="36" y="125"/>
                  </a:lnTo>
                  <a:lnTo>
                    <a:pt x="36" y="127"/>
                  </a:lnTo>
                  <a:lnTo>
                    <a:pt x="36" y="127"/>
                  </a:lnTo>
                  <a:lnTo>
                    <a:pt x="33" y="127"/>
                  </a:lnTo>
                  <a:lnTo>
                    <a:pt x="33" y="127"/>
                  </a:lnTo>
                  <a:lnTo>
                    <a:pt x="33" y="127"/>
                  </a:lnTo>
                  <a:lnTo>
                    <a:pt x="33" y="127"/>
                  </a:lnTo>
                  <a:lnTo>
                    <a:pt x="36" y="127"/>
                  </a:lnTo>
                  <a:lnTo>
                    <a:pt x="36" y="130"/>
                  </a:lnTo>
                  <a:lnTo>
                    <a:pt x="38" y="144"/>
                  </a:lnTo>
                  <a:lnTo>
                    <a:pt x="40" y="158"/>
                  </a:lnTo>
                  <a:lnTo>
                    <a:pt x="40" y="161"/>
                  </a:lnTo>
                  <a:lnTo>
                    <a:pt x="38" y="161"/>
                  </a:lnTo>
                  <a:lnTo>
                    <a:pt x="36" y="161"/>
                  </a:lnTo>
                  <a:lnTo>
                    <a:pt x="36" y="161"/>
                  </a:lnTo>
                  <a:lnTo>
                    <a:pt x="36" y="161"/>
                  </a:lnTo>
                  <a:lnTo>
                    <a:pt x="36" y="161"/>
                  </a:lnTo>
                  <a:lnTo>
                    <a:pt x="33" y="161"/>
                  </a:lnTo>
                  <a:lnTo>
                    <a:pt x="33" y="163"/>
                  </a:lnTo>
                  <a:lnTo>
                    <a:pt x="33" y="163"/>
                  </a:lnTo>
                  <a:lnTo>
                    <a:pt x="33" y="163"/>
                  </a:lnTo>
                  <a:lnTo>
                    <a:pt x="36" y="165"/>
                  </a:lnTo>
                  <a:lnTo>
                    <a:pt x="36" y="165"/>
                  </a:lnTo>
                  <a:lnTo>
                    <a:pt x="36" y="168"/>
                  </a:lnTo>
                  <a:lnTo>
                    <a:pt x="33" y="168"/>
                  </a:lnTo>
                  <a:lnTo>
                    <a:pt x="33" y="168"/>
                  </a:lnTo>
                  <a:lnTo>
                    <a:pt x="31" y="170"/>
                  </a:lnTo>
                  <a:lnTo>
                    <a:pt x="29" y="170"/>
                  </a:lnTo>
                  <a:lnTo>
                    <a:pt x="26" y="172"/>
                  </a:lnTo>
                  <a:lnTo>
                    <a:pt x="26" y="175"/>
                  </a:lnTo>
                  <a:lnTo>
                    <a:pt x="26" y="175"/>
                  </a:lnTo>
                  <a:lnTo>
                    <a:pt x="26" y="172"/>
                  </a:lnTo>
                  <a:lnTo>
                    <a:pt x="26" y="172"/>
                  </a:lnTo>
                  <a:lnTo>
                    <a:pt x="24" y="172"/>
                  </a:lnTo>
                  <a:lnTo>
                    <a:pt x="24" y="172"/>
                  </a:lnTo>
                  <a:lnTo>
                    <a:pt x="24" y="177"/>
                  </a:lnTo>
                  <a:lnTo>
                    <a:pt x="24" y="177"/>
                  </a:lnTo>
                  <a:lnTo>
                    <a:pt x="24" y="179"/>
                  </a:lnTo>
                  <a:lnTo>
                    <a:pt x="21" y="179"/>
                  </a:lnTo>
                  <a:lnTo>
                    <a:pt x="21" y="179"/>
                  </a:lnTo>
                  <a:lnTo>
                    <a:pt x="21" y="179"/>
                  </a:lnTo>
                  <a:lnTo>
                    <a:pt x="21" y="182"/>
                  </a:lnTo>
                  <a:lnTo>
                    <a:pt x="21" y="182"/>
                  </a:lnTo>
                  <a:lnTo>
                    <a:pt x="21" y="182"/>
                  </a:lnTo>
                  <a:lnTo>
                    <a:pt x="21" y="182"/>
                  </a:lnTo>
                  <a:lnTo>
                    <a:pt x="21" y="182"/>
                  </a:lnTo>
                  <a:lnTo>
                    <a:pt x="17" y="191"/>
                  </a:lnTo>
                  <a:lnTo>
                    <a:pt x="17" y="194"/>
                  </a:lnTo>
                  <a:lnTo>
                    <a:pt x="14" y="210"/>
                  </a:lnTo>
                  <a:lnTo>
                    <a:pt x="14" y="210"/>
                  </a:lnTo>
                  <a:lnTo>
                    <a:pt x="14" y="210"/>
                  </a:lnTo>
                  <a:lnTo>
                    <a:pt x="14" y="210"/>
                  </a:lnTo>
                  <a:lnTo>
                    <a:pt x="14" y="210"/>
                  </a:lnTo>
                  <a:lnTo>
                    <a:pt x="14" y="213"/>
                  </a:lnTo>
                  <a:lnTo>
                    <a:pt x="14" y="213"/>
                  </a:lnTo>
                  <a:lnTo>
                    <a:pt x="12" y="217"/>
                  </a:lnTo>
                  <a:lnTo>
                    <a:pt x="12" y="217"/>
                  </a:lnTo>
                  <a:lnTo>
                    <a:pt x="12" y="220"/>
                  </a:lnTo>
                  <a:lnTo>
                    <a:pt x="12" y="220"/>
                  </a:lnTo>
                  <a:lnTo>
                    <a:pt x="10" y="220"/>
                  </a:lnTo>
                  <a:lnTo>
                    <a:pt x="7" y="220"/>
                  </a:lnTo>
                  <a:lnTo>
                    <a:pt x="7" y="220"/>
                  </a:lnTo>
                  <a:lnTo>
                    <a:pt x="7" y="222"/>
                  </a:lnTo>
                  <a:lnTo>
                    <a:pt x="2" y="232"/>
                  </a:lnTo>
                  <a:lnTo>
                    <a:pt x="0" y="234"/>
                  </a:lnTo>
                  <a:lnTo>
                    <a:pt x="0" y="236"/>
                  </a:lnTo>
                  <a:lnTo>
                    <a:pt x="0" y="236"/>
                  </a:lnTo>
                  <a:lnTo>
                    <a:pt x="2" y="236"/>
                  </a:lnTo>
                  <a:lnTo>
                    <a:pt x="2" y="239"/>
                  </a:lnTo>
                  <a:lnTo>
                    <a:pt x="2" y="239"/>
                  </a:lnTo>
                  <a:lnTo>
                    <a:pt x="0" y="241"/>
                  </a:lnTo>
                  <a:lnTo>
                    <a:pt x="0" y="241"/>
                  </a:lnTo>
                  <a:lnTo>
                    <a:pt x="0" y="243"/>
                  </a:lnTo>
                  <a:lnTo>
                    <a:pt x="0" y="243"/>
                  </a:lnTo>
                  <a:lnTo>
                    <a:pt x="0" y="243"/>
                  </a:lnTo>
                  <a:lnTo>
                    <a:pt x="5" y="262"/>
                  </a:lnTo>
                  <a:lnTo>
                    <a:pt x="5" y="265"/>
                  </a:lnTo>
                  <a:lnTo>
                    <a:pt x="5" y="265"/>
                  </a:lnTo>
                  <a:lnTo>
                    <a:pt x="7" y="265"/>
                  </a:lnTo>
                  <a:lnTo>
                    <a:pt x="7" y="269"/>
                  </a:lnTo>
                  <a:lnTo>
                    <a:pt x="10" y="277"/>
                  </a:lnTo>
                  <a:lnTo>
                    <a:pt x="10" y="279"/>
                  </a:lnTo>
                  <a:lnTo>
                    <a:pt x="12" y="284"/>
                  </a:lnTo>
                  <a:lnTo>
                    <a:pt x="12" y="286"/>
                  </a:lnTo>
                  <a:lnTo>
                    <a:pt x="12" y="286"/>
                  </a:lnTo>
                  <a:lnTo>
                    <a:pt x="12" y="293"/>
                  </a:lnTo>
                  <a:lnTo>
                    <a:pt x="14" y="293"/>
                  </a:lnTo>
                  <a:lnTo>
                    <a:pt x="14" y="295"/>
                  </a:lnTo>
                  <a:lnTo>
                    <a:pt x="14" y="298"/>
                  </a:lnTo>
                  <a:lnTo>
                    <a:pt x="17" y="298"/>
                  </a:lnTo>
                  <a:lnTo>
                    <a:pt x="17" y="298"/>
                  </a:lnTo>
                  <a:lnTo>
                    <a:pt x="19" y="298"/>
                  </a:lnTo>
                  <a:lnTo>
                    <a:pt x="19" y="295"/>
                  </a:lnTo>
                  <a:lnTo>
                    <a:pt x="24" y="298"/>
                  </a:lnTo>
                  <a:lnTo>
                    <a:pt x="24" y="298"/>
                  </a:lnTo>
                  <a:lnTo>
                    <a:pt x="26" y="298"/>
                  </a:lnTo>
                  <a:lnTo>
                    <a:pt x="26" y="300"/>
                  </a:lnTo>
                  <a:lnTo>
                    <a:pt x="26" y="303"/>
                  </a:lnTo>
                  <a:lnTo>
                    <a:pt x="26" y="307"/>
                  </a:lnTo>
                  <a:lnTo>
                    <a:pt x="29" y="310"/>
                  </a:lnTo>
                  <a:lnTo>
                    <a:pt x="29" y="310"/>
                  </a:lnTo>
                  <a:lnTo>
                    <a:pt x="29" y="312"/>
                  </a:lnTo>
                  <a:lnTo>
                    <a:pt x="26" y="312"/>
                  </a:lnTo>
                  <a:lnTo>
                    <a:pt x="26" y="312"/>
                  </a:lnTo>
                  <a:lnTo>
                    <a:pt x="24" y="312"/>
                  </a:lnTo>
                  <a:lnTo>
                    <a:pt x="24" y="314"/>
                  </a:lnTo>
                  <a:lnTo>
                    <a:pt x="24" y="317"/>
                  </a:lnTo>
                  <a:lnTo>
                    <a:pt x="26" y="317"/>
                  </a:lnTo>
                  <a:lnTo>
                    <a:pt x="26" y="317"/>
                  </a:lnTo>
                  <a:lnTo>
                    <a:pt x="26" y="319"/>
                  </a:lnTo>
                  <a:lnTo>
                    <a:pt x="26" y="319"/>
                  </a:lnTo>
                  <a:lnTo>
                    <a:pt x="26" y="319"/>
                  </a:lnTo>
                  <a:lnTo>
                    <a:pt x="26" y="319"/>
                  </a:lnTo>
                  <a:lnTo>
                    <a:pt x="26" y="321"/>
                  </a:lnTo>
                  <a:lnTo>
                    <a:pt x="26" y="321"/>
                  </a:lnTo>
                  <a:lnTo>
                    <a:pt x="26" y="321"/>
                  </a:lnTo>
                  <a:lnTo>
                    <a:pt x="26" y="321"/>
                  </a:lnTo>
                  <a:lnTo>
                    <a:pt x="24" y="321"/>
                  </a:lnTo>
                  <a:lnTo>
                    <a:pt x="21" y="321"/>
                  </a:lnTo>
                  <a:lnTo>
                    <a:pt x="21" y="321"/>
                  </a:lnTo>
                  <a:lnTo>
                    <a:pt x="21" y="324"/>
                  </a:lnTo>
                  <a:lnTo>
                    <a:pt x="19" y="324"/>
                  </a:lnTo>
                  <a:lnTo>
                    <a:pt x="17" y="324"/>
                  </a:lnTo>
                  <a:lnTo>
                    <a:pt x="17" y="326"/>
                  </a:lnTo>
                  <a:lnTo>
                    <a:pt x="17" y="326"/>
                  </a:lnTo>
                  <a:lnTo>
                    <a:pt x="17" y="326"/>
                  </a:lnTo>
                  <a:lnTo>
                    <a:pt x="14" y="326"/>
                  </a:lnTo>
                  <a:lnTo>
                    <a:pt x="14" y="326"/>
                  </a:lnTo>
                  <a:lnTo>
                    <a:pt x="14" y="326"/>
                  </a:lnTo>
                  <a:lnTo>
                    <a:pt x="14" y="324"/>
                  </a:lnTo>
                  <a:lnTo>
                    <a:pt x="12" y="324"/>
                  </a:lnTo>
                  <a:lnTo>
                    <a:pt x="10" y="324"/>
                  </a:lnTo>
                  <a:lnTo>
                    <a:pt x="7" y="324"/>
                  </a:lnTo>
                  <a:lnTo>
                    <a:pt x="7" y="324"/>
                  </a:lnTo>
                  <a:lnTo>
                    <a:pt x="7" y="324"/>
                  </a:lnTo>
                  <a:lnTo>
                    <a:pt x="7" y="326"/>
                  </a:lnTo>
                  <a:lnTo>
                    <a:pt x="7" y="326"/>
                  </a:lnTo>
                  <a:lnTo>
                    <a:pt x="14" y="329"/>
                  </a:lnTo>
                  <a:lnTo>
                    <a:pt x="24" y="329"/>
                  </a:lnTo>
                  <a:lnTo>
                    <a:pt x="31" y="331"/>
                  </a:lnTo>
                  <a:lnTo>
                    <a:pt x="38" y="333"/>
                  </a:lnTo>
                  <a:lnTo>
                    <a:pt x="47" y="336"/>
                  </a:lnTo>
                  <a:lnTo>
                    <a:pt x="55" y="338"/>
                  </a:lnTo>
                  <a:lnTo>
                    <a:pt x="55" y="338"/>
                  </a:lnTo>
                  <a:lnTo>
                    <a:pt x="55" y="338"/>
                  </a:lnTo>
                  <a:lnTo>
                    <a:pt x="55" y="338"/>
                  </a:lnTo>
                  <a:lnTo>
                    <a:pt x="55" y="338"/>
                  </a:lnTo>
                  <a:lnTo>
                    <a:pt x="55" y="338"/>
                  </a:lnTo>
                  <a:lnTo>
                    <a:pt x="57" y="340"/>
                  </a:lnTo>
                  <a:lnTo>
                    <a:pt x="59" y="340"/>
                  </a:lnTo>
                  <a:lnTo>
                    <a:pt x="59" y="343"/>
                  </a:lnTo>
                  <a:lnTo>
                    <a:pt x="59" y="343"/>
                  </a:lnTo>
                  <a:lnTo>
                    <a:pt x="59" y="343"/>
                  </a:lnTo>
                  <a:lnTo>
                    <a:pt x="59" y="343"/>
                  </a:lnTo>
                  <a:lnTo>
                    <a:pt x="62" y="343"/>
                  </a:lnTo>
                  <a:lnTo>
                    <a:pt x="62" y="343"/>
                  </a:lnTo>
                  <a:lnTo>
                    <a:pt x="62" y="343"/>
                  </a:lnTo>
                  <a:lnTo>
                    <a:pt x="62" y="343"/>
                  </a:lnTo>
                  <a:lnTo>
                    <a:pt x="62" y="345"/>
                  </a:lnTo>
                  <a:lnTo>
                    <a:pt x="62" y="345"/>
                  </a:lnTo>
                  <a:lnTo>
                    <a:pt x="62" y="345"/>
                  </a:lnTo>
                  <a:lnTo>
                    <a:pt x="64" y="345"/>
                  </a:lnTo>
                  <a:lnTo>
                    <a:pt x="64" y="345"/>
                  </a:lnTo>
                  <a:lnTo>
                    <a:pt x="69" y="343"/>
                  </a:lnTo>
                  <a:lnTo>
                    <a:pt x="69" y="343"/>
                  </a:lnTo>
                  <a:lnTo>
                    <a:pt x="69" y="343"/>
                  </a:lnTo>
                  <a:lnTo>
                    <a:pt x="71" y="340"/>
                  </a:lnTo>
                  <a:lnTo>
                    <a:pt x="71" y="340"/>
                  </a:lnTo>
                  <a:lnTo>
                    <a:pt x="76" y="338"/>
                  </a:lnTo>
                  <a:lnTo>
                    <a:pt x="81" y="338"/>
                  </a:lnTo>
                  <a:lnTo>
                    <a:pt x="81" y="338"/>
                  </a:lnTo>
                  <a:lnTo>
                    <a:pt x="81" y="338"/>
                  </a:lnTo>
                  <a:lnTo>
                    <a:pt x="81" y="336"/>
                  </a:lnTo>
                  <a:lnTo>
                    <a:pt x="81" y="336"/>
                  </a:lnTo>
                  <a:lnTo>
                    <a:pt x="81" y="336"/>
                  </a:lnTo>
                  <a:lnTo>
                    <a:pt x="83" y="333"/>
                  </a:lnTo>
                  <a:lnTo>
                    <a:pt x="83" y="333"/>
                  </a:lnTo>
                  <a:lnTo>
                    <a:pt x="85" y="331"/>
                  </a:lnTo>
                  <a:lnTo>
                    <a:pt x="88" y="331"/>
                  </a:lnTo>
                  <a:lnTo>
                    <a:pt x="88" y="331"/>
                  </a:lnTo>
                  <a:lnTo>
                    <a:pt x="88" y="331"/>
                  </a:lnTo>
                  <a:lnTo>
                    <a:pt x="88" y="331"/>
                  </a:lnTo>
                  <a:lnTo>
                    <a:pt x="88" y="331"/>
                  </a:lnTo>
                  <a:lnTo>
                    <a:pt x="88" y="329"/>
                  </a:lnTo>
                  <a:lnTo>
                    <a:pt x="88" y="329"/>
                  </a:lnTo>
                  <a:lnTo>
                    <a:pt x="90" y="329"/>
                  </a:lnTo>
                  <a:lnTo>
                    <a:pt x="90" y="329"/>
                  </a:lnTo>
                  <a:lnTo>
                    <a:pt x="90" y="329"/>
                  </a:lnTo>
                  <a:lnTo>
                    <a:pt x="90" y="329"/>
                  </a:lnTo>
                  <a:lnTo>
                    <a:pt x="92" y="329"/>
                  </a:lnTo>
                  <a:lnTo>
                    <a:pt x="95" y="329"/>
                  </a:lnTo>
                  <a:lnTo>
                    <a:pt x="97" y="326"/>
                  </a:lnTo>
                  <a:lnTo>
                    <a:pt x="99" y="326"/>
                  </a:lnTo>
                  <a:lnTo>
                    <a:pt x="99" y="326"/>
                  </a:lnTo>
                  <a:lnTo>
                    <a:pt x="99" y="326"/>
                  </a:lnTo>
                  <a:lnTo>
                    <a:pt x="102" y="326"/>
                  </a:lnTo>
                  <a:lnTo>
                    <a:pt x="102" y="326"/>
                  </a:lnTo>
                  <a:lnTo>
                    <a:pt x="102" y="326"/>
                  </a:lnTo>
                  <a:lnTo>
                    <a:pt x="104" y="326"/>
                  </a:lnTo>
                  <a:lnTo>
                    <a:pt x="107" y="326"/>
                  </a:lnTo>
                  <a:lnTo>
                    <a:pt x="109" y="326"/>
                  </a:lnTo>
                  <a:lnTo>
                    <a:pt x="109" y="324"/>
                  </a:lnTo>
                  <a:lnTo>
                    <a:pt x="111" y="324"/>
                  </a:lnTo>
                  <a:lnTo>
                    <a:pt x="111" y="324"/>
                  </a:lnTo>
                  <a:lnTo>
                    <a:pt x="111" y="321"/>
                  </a:lnTo>
                  <a:lnTo>
                    <a:pt x="118" y="319"/>
                  </a:lnTo>
                  <a:lnTo>
                    <a:pt x="118" y="319"/>
                  </a:lnTo>
                  <a:lnTo>
                    <a:pt x="118" y="319"/>
                  </a:lnTo>
                  <a:lnTo>
                    <a:pt x="121" y="319"/>
                  </a:lnTo>
                  <a:lnTo>
                    <a:pt x="121" y="319"/>
                  </a:lnTo>
                  <a:lnTo>
                    <a:pt x="121" y="319"/>
                  </a:lnTo>
                  <a:lnTo>
                    <a:pt x="121" y="319"/>
                  </a:lnTo>
                  <a:lnTo>
                    <a:pt x="121" y="319"/>
                  </a:lnTo>
                  <a:lnTo>
                    <a:pt x="123" y="319"/>
                  </a:lnTo>
                  <a:lnTo>
                    <a:pt x="123" y="319"/>
                  </a:lnTo>
                  <a:lnTo>
                    <a:pt x="126" y="319"/>
                  </a:lnTo>
                  <a:lnTo>
                    <a:pt x="126" y="319"/>
                  </a:lnTo>
                  <a:lnTo>
                    <a:pt x="126" y="319"/>
                  </a:lnTo>
                  <a:lnTo>
                    <a:pt x="128" y="319"/>
                  </a:lnTo>
                  <a:lnTo>
                    <a:pt x="130" y="319"/>
                  </a:lnTo>
                  <a:lnTo>
                    <a:pt x="133" y="319"/>
                  </a:lnTo>
                  <a:lnTo>
                    <a:pt x="133" y="317"/>
                  </a:lnTo>
                  <a:lnTo>
                    <a:pt x="137" y="314"/>
                  </a:lnTo>
                  <a:lnTo>
                    <a:pt x="137" y="314"/>
                  </a:lnTo>
                  <a:lnTo>
                    <a:pt x="140" y="312"/>
                  </a:lnTo>
                  <a:lnTo>
                    <a:pt x="140" y="312"/>
                  </a:lnTo>
                  <a:lnTo>
                    <a:pt x="142" y="312"/>
                  </a:lnTo>
                  <a:lnTo>
                    <a:pt x="142" y="312"/>
                  </a:lnTo>
                  <a:lnTo>
                    <a:pt x="142" y="312"/>
                  </a:lnTo>
                  <a:lnTo>
                    <a:pt x="142" y="312"/>
                  </a:lnTo>
                  <a:lnTo>
                    <a:pt x="147" y="310"/>
                  </a:lnTo>
                  <a:lnTo>
                    <a:pt x="149" y="310"/>
                  </a:lnTo>
                  <a:lnTo>
                    <a:pt x="149" y="310"/>
                  </a:lnTo>
                  <a:lnTo>
                    <a:pt x="149" y="307"/>
                  </a:lnTo>
                  <a:lnTo>
                    <a:pt x="149" y="307"/>
                  </a:lnTo>
                  <a:lnTo>
                    <a:pt x="154" y="305"/>
                  </a:lnTo>
                  <a:lnTo>
                    <a:pt x="154" y="305"/>
                  </a:lnTo>
                  <a:lnTo>
                    <a:pt x="154" y="305"/>
                  </a:lnTo>
                  <a:lnTo>
                    <a:pt x="159" y="303"/>
                  </a:lnTo>
                  <a:lnTo>
                    <a:pt x="168" y="300"/>
                  </a:lnTo>
                  <a:lnTo>
                    <a:pt x="170" y="300"/>
                  </a:lnTo>
                  <a:lnTo>
                    <a:pt x="170" y="300"/>
                  </a:lnTo>
                  <a:lnTo>
                    <a:pt x="170" y="300"/>
                  </a:lnTo>
                  <a:lnTo>
                    <a:pt x="170" y="298"/>
                  </a:lnTo>
                  <a:lnTo>
                    <a:pt x="170" y="298"/>
                  </a:lnTo>
                  <a:lnTo>
                    <a:pt x="175" y="298"/>
                  </a:lnTo>
                  <a:lnTo>
                    <a:pt x="178" y="295"/>
                  </a:lnTo>
                  <a:lnTo>
                    <a:pt x="178" y="295"/>
                  </a:lnTo>
                  <a:lnTo>
                    <a:pt x="178" y="295"/>
                  </a:lnTo>
                  <a:lnTo>
                    <a:pt x="180" y="293"/>
                  </a:lnTo>
                  <a:lnTo>
                    <a:pt x="182" y="293"/>
                  </a:lnTo>
                  <a:lnTo>
                    <a:pt x="182" y="291"/>
                  </a:lnTo>
                  <a:lnTo>
                    <a:pt x="187" y="291"/>
                  </a:lnTo>
                  <a:lnTo>
                    <a:pt x="187" y="291"/>
                  </a:lnTo>
                  <a:lnTo>
                    <a:pt x="187" y="291"/>
                  </a:lnTo>
                  <a:lnTo>
                    <a:pt x="189" y="291"/>
                  </a:lnTo>
                  <a:lnTo>
                    <a:pt x="189" y="291"/>
                  </a:lnTo>
                  <a:lnTo>
                    <a:pt x="189" y="288"/>
                  </a:lnTo>
                  <a:lnTo>
                    <a:pt x="189" y="288"/>
                  </a:lnTo>
                  <a:lnTo>
                    <a:pt x="192" y="288"/>
                  </a:lnTo>
                  <a:lnTo>
                    <a:pt x="194" y="288"/>
                  </a:lnTo>
                  <a:lnTo>
                    <a:pt x="213" y="291"/>
                  </a:lnTo>
                  <a:lnTo>
                    <a:pt x="223" y="288"/>
                  </a:lnTo>
                  <a:lnTo>
                    <a:pt x="225" y="288"/>
                  </a:lnTo>
                  <a:lnTo>
                    <a:pt x="227" y="286"/>
                  </a:lnTo>
                  <a:lnTo>
                    <a:pt x="227" y="286"/>
                  </a:lnTo>
                  <a:lnTo>
                    <a:pt x="227" y="284"/>
                  </a:lnTo>
                  <a:lnTo>
                    <a:pt x="227" y="281"/>
                  </a:lnTo>
                  <a:lnTo>
                    <a:pt x="227" y="281"/>
                  </a:lnTo>
                  <a:lnTo>
                    <a:pt x="230" y="279"/>
                  </a:lnTo>
                  <a:lnTo>
                    <a:pt x="230" y="277"/>
                  </a:lnTo>
                  <a:lnTo>
                    <a:pt x="232" y="274"/>
                  </a:lnTo>
                  <a:lnTo>
                    <a:pt x="234" y="274"/>
                  </a:lnTo>
                  <a:lnTo>
                    <a:pt x="237" y="272"/>
                  </a:lnTo>
                  <a:lnTo>
                    <a:pt x="237" y="272"/>
                  </a:lnTo>
                  <a:lnTo>
                    <a:pt x="237" y="272"/>
                  </a:lnTo>
                  <a:lnTo>
                    <a:pt x="237" y="269"/>
                  </a:lnTo>
                  <a:lnTo>
                    <a:pt x="237" y="269"/>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4" name="Freeform 118">
              <a:extLst>
                <a:ext uri="{FF2B5EF4-FFF2-40B4-BE49-F238E27FC236}">
                  <a16:creationId xmlns:a16="http://schemas.microsoft.com/office/drawing/2014/main" xmlns="" id="{D9DD44AF-1EE8-9203-AC64-B884970FE0E9}"/>
                </a:ext>
              </a:extLst>
            </p:cNvPr>
            <p:cNvSpPr>
              <a:spLocks/>
            </p:cNvSpPr>
            <p:nvPr/>
          </p:nvSpPr>
          <p:spPr bwMode="auto">
            <a:xfrm>
              <a:off x="5789612" y="2401454"/>
              <a:ext cx="255588" cy="63500"/>
            </a:xfrm>
            <a:custGeom>
              <a:avLst/>
              <a:gdLst>
                <a:gd name="T0" fmla="*/ 156 w 161"/>
                <a:gd name="T1" fmla="*/ 17 h 40"/>
                <a:gd name="T2" fmla="*/ 151 w 161"/>
                <a:gd name="T3" fmla="*/ 14 h 40"/>
                <a:gd name="T4" fmla="*/ 142 w 161"/>
                <a:gd name="T5" fmla="*/ 17 h 40"/>
                <a:gd name="T6" fmla="*/ 127 w 161"/>
                <a:gd name="T7" fmla="*/ 17 h 40"/>
                <a:gd name="T8" fmla="*/ 123 w 161"/>
                <a:gd name="T9" fmla="*/ 10 h 40"/>
                <a:gd name="T10" fmla="*/ 109 w 161"/>
                <a:gd name="T11" fmla="*/ 10 h 40"/>
                <a:gd name="T12" fmla="*/ 101 w 161"/>
                <a:gd name="T13" fmla="*/ 3 h 40"/>
                <a:gd name="T14" fmla="*/ 83 w 161"/>
                <a:gd name="T15" fmla="*/ 5 h 40"/>
                <a:gd name="T16" fmla="*/ 73 w 161"/>
                <a:gd name="T17" fmla="*/ 7 h 40"/>
                <a:gd name="T18" fmla="*/ 68 w 161"/>
                <a:gd name="T19" fmla="*/ 12 h 40"/>
                <a:gd name="T20" fmla="*/ 45 w 161"/>
                <a:gd name="T21" fmla="*/ 12 h 40"/>
                <a:gd name="T22" fmla="*/ 23 w 161"/>
                <a:gd name="T23" fmla="*/ 12 h 40"/>
                <a:gd name="T24" fmla="*/ 16 w 161"/>
                <a:gd name="T25" fmla="*/ 14 h 40"/>
                <a:gd name="T26" fmla="*/ 16 w 161"/>
                <a:gd name="T27" fmla="*/ 22 h 40"/>
                <a:gd name="T28" fmla="*/ 19 w 161"/>
                <a:gd name="T29" fmla="*/ 26 h 40"/>
                <a:gd name="T30" fmla="*/ 28 w 161"/>
                <a:gd name="T31" fmla="*/ 26 h 40"/>
                <a:gd name="T32" fmla="*/ 28 w 161"/>
                <a:gd name="T33" fmla="*/ 22 h 40"/>
                <a:gd name="T34" fmla="*/ 30 w 161"/>
                <a:gd name="T35" fmla="*/ 24 h 40"/>
                <a:gd name="T36" fmla="*/ 38 w 161"/>
                <a:gd name="T37" fmla="*/ 19 h 40"/>
                <a:gd name="T38" fmla="*/ 64 w 161"/>
                <a:gd name="T39" fmla="*/ 19 h 40"/>
                <a:gd name="T40" fmla="*/ 68 w 161"/>
                <a:gd name="T41" fmla="*/ 17 h 40"/>
                <a:gd name="T42" fmla="*/ 73 w 161"/>
                <a:gd name="T43" fmla="*/ 17 h 40"/>
                <a:gd name="T44" fmla="*/ 80 w 161"/>
                <a:gd name="T45" fmla="*/ 19 h 40"/>
                <a:gd name="T46" fmla="*/ 83 w 161"/>
                <a:gd name="T47" fmla="*/ 19 h 40"/>
                <a:gd name="T48" fmla="*/ 73 w 161"/>
                <a:gd name="T49" fmla="*/ 17 h 40"/>
                <a:gd name="T50" fmla="*/ 68 w 161"/>
                <a:gd name="T51" fmla="*/ 17 h 40"/>
                <a:gd name="T52" fmla="*/ 64 w 161"/>
                <a:gd name="T53" fmla="*/ 19 h 40"/>
                <a:gd name="T54" fmla="*/ 61 w 161"/>
                <a:gd name="T55" fmla="*/ 19 h 40"/>
                <a:gd name="T56" fmla="*/ 52 w 161"/>
                <a:gd name="T57" fmla="*/ 22 h 40"/>
                <a:gd name="T58" fmla="*/ 45 w 161"/>
                <a:gd name="T59" fmla="*/ 22 h 40"/>
                <a:gd name="T60" fmla="*/ 33 w 161"/>
                <a:gd name="T61" fmla="*/ 24 h 40"/>
                <a:gd name="T62" fmla="*/ 33 w 161"/>
                <a:gd name="T63" fmla="*/ 29 h 40"/>
                <a:gd name="T64" fmla="*/ 35 w 161"/>
                <a:gd name="T65" fmla="*/ 29 h 40"/>
                <a:gd name="T66" fmla="*/ 33 w 161"/>
                <a:gd name="T67" fmla="*/ 29 h 40"/>
                <a:gd name="T68" fmla="*/ 26 w 161"/>
                <a:gd name="T69" fmla="*/ 29 h 40"/>
                <a:gd name="T70" fmla="*/ 21 w 161"/>
                <a:gd name="T71" fmla="*/ 31 h 40"/>
                <a:gd name="T72" fmla="*/ 23 w 161"/>
                <a:gd name="T73" fmla="*/ 33 h 40"/>
                <a:gd name="T74" fmla="*/ 21 w 161"/>
                <a:gd name="T75" fmla="*/ 31 h 40"/>
                <a:gd name="T76" fmla="*/ 14 w 161"/>
                <a:gd name="T77" fmla="*/ 29 h 40"/>
                <a:gd name="T78" fmla="*/ 12 w 161"/>
                <a:gd name="T79" fmla="*/ 22 h 40"/>
                <a:gd name="T80" fmla="*/ 9 w 161"/>
                <a:gd name="T81" fmla="*/ 19 h 40"/>
                <a:gd name="T82" fmla="*/ 2 w 161"/>
                <a:gd name="T83" fmla="*/ 24 h 40"/>
                <a:gd name="T84" fmla="*/ 0 w 161"/>
                <a:gd name="T85" fmla="*/ 29 h 40"/>
                <a:gd name="T86" fmla="*/ 2 w 161"/>
                <a:gd name="T87" fmla="*/ 38 h 40"/>
                <a:gd name="T88" fmla="*/ 4 w 161"/>
                <a:gd name="T89" fmla="*/ 40 h 40"/>
                <a:gd name="T90" fmla="*/ 12 w 161"/>
                <a:gd name="T91" fmla="*/ 36 h 40"/>
                <a:gd name="T92" fmla="*/ 54 w 161"/>
                <a:gd name="T93" fmla="*/ 36 h 40"/>
                <a:gd name="T94" fmla="*/ 59 w 161"/>
                <a:gd name="T95" fmla="*/ 26 h 40"/>
                <a:gd name="T96" fmla="*/ 71 w 161"/>
                <a:gd name="T97" fmla="*/ 24 h 40"/>
                <a:gd name="T98" fmla="*/ 85 w 161"/>
                <a:gd name="T99" fmla="*/ 22 h 40"/>
                <a:gd name="T100" fmla="*/ 92 w 161"/>
                <a:gd name="T101" fmla="*/ 14 h 40"/>
                <a:gd name="T102" fmla="*/ 101 w 161"/>
                <a:gd name="T103" fmla="*/ 19 h 40"/>
                <a:gd name="T104" fmla="*/ 111 w 161"/>
                <a:gd name="T105" fmla="*/ 24 h 40"/>
                <a:gd name="T106" fmla="*/ 123 w 161"/>
                <a:gd name="T107" fmla="*/ 26 h 40"/>
                <a:gd name="T108" fmla="*/ 127 w 161"/>
                <a:gd name="T109" fmla="*/ 29 h 40"/>
                <a:gd name="T110" fmla="*/ 139 w 161"/>
                <a:gd name="T111" fmla="*/ 33 h 40"/>
                <a:gd name="T112" fmla="*/ 151 w 161"/>
                <a:gd name="T113"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 h="40">
                  <a:moveTo>
                    <a:pt x="161" y="19"/>
                  </a:moveTo>
                  <a:lnTo>
                    <a:pt x="158" y="19"/>
                  </a:lnTo>
                  <a:lnTo>
                    <a:pt x="158" y="17"/>
                  </a:lnTo>
                  <a:lnTo>
                    <a:pt x="158" y="17"/>
                  </a:lnTo>
                  <a:lnTo>
                    <a:pt x="158" y="17"/>
                  </a:lnTo>
                  <a:lnTo>
                    <a:pt x="158" y="17"/>
                  </a:lnTo>
                  <a:lnTo>
                    <a:pt x="156" y="17"/>
                  </a:lnTo>
                  <a:lnTo>
                    <a:pt x="156" y="14"/>
                  </a:lnTo>
                  <a:lnTo>
                    <a:pt x="156" y="14"/>
                  </a:lnTo>
                  <a:lnTo>
                    <a:pt x="154" y="14"/>
                  </a:lnTo>
                  <a:lnTo>
                    <a:pt x="154" y="14"/>
                  </a:lnTo>
                  <a:lnTo>
                    <a:pt x="151" y="12"/>
                  </a:lnTo>
                  <a:lnTo>
                    <a:pt x="151" y="12"/>
                  </a:lnTo>
                  <a:lnTo>
                    <a:pt x="151" y="14"/>
                  </a:lnTo>
                  <a:lnTo>
                    <a:pt x="149" y="14"/>
                  </a:lnTo>
                  <a:lnTo>
                    <a:pt x="149" y="14"/>
                  </a:lnTo>
                  <a:lnTo>
                    <a:pt x="149" y="14"/>
                  </a:lnTo>
                  <a:lnTo>
                    <a:pt x="146" y="14"/>
                  </a:lnTo>
                  <a:lnTo>
                    <a:pt x="146" y="14"/>
                  </a:lnTo>
                  <a:lnTo>
                    <a:pt x="144" y="17"/>
                  </a:lnTo>
                  <a:lnTo>
                    <a:pt x="142" y="17"/>
                  </a:lnTo>
                  <a:lnTo>
                    <a:pt x="139" y="17"/>
                  </a:lnTo>
                  <a:lnTo>
                    <a:pt x="137" y="19"/>
                  </a:lnTo>
                  <a:lnTo>
                    <a:pt x="135" y="19"/>
                  </a:lnTo>
                  <a:lnTo>
                    <a:pt x="132" y="19"/>
                  </a:lnTo>
                  <a:lnTo>
                    <a:pt x="132" y="19"/>
                  </a:lnTo>
                  <a:lnTo>
                    <a:pt x="130" y="19"/>
                  </a:lnTo>
                  <a:lnTo>
                    <a:pt x="127" y="17"/>
                  </a:lnTo>
                  <a:lnTo>
                    <a:pt x="125" y="17"/>
                  </a:lnTo>
                  <a:lnTo>
                    <a:pt x="125" y="17"/>
                  </a:lnTo>
                  <a:lnTo>
                    <a:pt x="125" y="14"/>
                  </a:lnTo>
                  <a:lnTo>
                    <a:pt x="125" y="12"/>
                  </a:lnTo>
                  <a:lnTo>
                    <a:pt x="125" y="12"/>
                  </a:lnTo>
                  <a:lnTo>
                    <a:pt x="123" y="10"/>
                  </a:lnTo>
                  <a:lnTo>
                    <a:pt x="123" y="10"/>
                  </a:lnTo>
                  <a:lnTo>
                    <a:pt x="120" y="10"/>
                  </a:lnTo>
                  <a:lnTo>
                    <a:pt x="118" y="7"/>
                  </a:lnTo>
                  <a:lnTo>
                    <a:pt x="116" y="10"/>
                  </a:lnTo>
                  <a:lnTo>
                    <a:pt x="113" y="12"/>
                  </a:lnTo>
                  <a:lnTo>
                    <a:pt x="111" y="12"/>
                  </a:lnTo>
                  <a:lnTo>
                    <a:pt x="111" y="10"/>
                  </a:lnTo>
                  <a:lnTo>
                    <a:pt x="109" y="10"/>
                  </a:lnTo>
                  <a:lnTo>
                    <a:pt x="109" y="10"/>
                  </a:lnTo>
                  <a:lnTo>
                    <a:pt x="106" y="5"/>
                  </a:lnTo>
                  <a:lnTo>
                    <a:pt x="106" y="5"/>
                  </a:lnTo>
                  <a:lnTo>
                    <a:pt x="106" y="3"/>
                  </a:lnTo>
                  <a:lnTo>
                    <a:pt x="106" y="3"/>
                  </a:lnTo>
                  <a:lnTo>
                    <a:pt x="104" y="3"/>
                  </a:lnTo>
                  <a:lnTo>
                    <a:pt x="101" y="3"/>
                  </a:lnTo>
                  <a:lnTo>
                    <a:pt x="97" y="0"/>
                  </a:lnTo>
                  <a:lnTo>
                    <a:pt x="94" y="0"/>
                  </a:lnTo>
                  <a:lnTo>
                    <a:pt x="92" y="0"/>
                  </a:lnTo>
                  <a:lnTo>
                    <a:pt x="90" y="0"/>
                  </a:lnTo>
                  <a:lnTo>
                    <a:pt x="85" y="5"/>
                  </a:lnTo>
                  <a:lnTo>
                    <a:pt x="83" y="5"/>
                  </a:lnTo>
                  <a:lnTo>
                    <a:pt x="83" y="5"/>
                  </a:lnTo>
                  <a:lnTo>
                    <a:pt x="83" y="3"/>
                  </a:lnTo>
                  <a:lnTo>
                    <a:pt x="83" y="3"/>
                  </a:lnTo>
                  <a:lnTo>
                    <a:pt x="80" y="3"/>
                  </a:lnTo>
                  <a:lnTo>
                    <a:pt x="78" y="3"/>
                  </a:lnTo>
                  <a:lnTo>
                    <a:pt x="75" y="5"/>
                  </a:lnTo>
                  <a:lnTo>
                    <a:pt x="73" y="5"/>
                  </a:lnTo>
                  <a:lnTo>
                    <a:pt x="73" y="7"/>
                  </a:lnTo>
                  <a:lnTo>
                    <a:pt x="71" y="7"/>
                  </a:lnTo>
                  <a:lnTo>
                    <a:pt x="71" y="10"/>
                  </a:lnTo>
                  <a:lnTo>
                    <a:pt x="71" y="10"/>
                  </a:lnTo>
                  <a:lnTo>
                    <a:pt x="71" y="10"/>
                  </a:lnTo>
                  <a:lnTo>
                    <a:pt x="71" y="12"/>
                  </a:lnTo>
                  <a:lnTo>
                    <a:pt x="71" y="12"/>
                  </a:lnTo>
                  <a:lnTo>
                    <a:pt x="68" y="12"/>
                  </a:lnTo>
                  <a:lnTo>
                    <a:pt x="64" y="12"/>
                  </a:lnTo>
                  <a:lnTo>
                    <a:pt x="61" y="12"/>
                  </a:lnTo>
                  <a:lnTo>
                    <a:pt x="57" y="12"/>
                  </a:lnTo>
                  <a:lnTo>
                    <a:pt x="54" y="12"/>
                  </a:lnTo>
                  <a:lnTo>
                    <a:pt x="52" y="12"/>
                  </a:lnTo>
                  <a:lnTo>
                    <a:pt x="47" y="12"/>
                  </a:lnTo>
                  <a:lnTo>
                    <a:pt x="45" y="12"/>
                  </a:lnTo>
                  <a:lnTo>
                    <a:pt x="40" y="12"/>
                  </a:lnTo>
                  <a:lnTo>
                    <a:pt x="40" y="12"/>
                  </a:lnTo>
                  <a:lnTo>
                    <a:pt x="38" y="12"/>
                  </a:lnTo>
                  <a:lnTo>
                    <a:pt x="35" y="12"/>
                  </a:lnTo>
                  <a:lnTo>
                    <a:pt x="30" y="12"/>
                  </a:lnTo>
                  <a:lnTo>
                    <a:pt x="28" y="12"/>
                  </a:lnTo>
                  <a:lnTo>
                    <a:pt x="23" y="12"/>
                  </a:lnTo>
                  <a:lnTo>
                    <a:pt x="21" y="12"/>
                  </a:lnTo>
                  <a:lnTo>
                    <a:pt x="19" y="12"/>
                  </a:lnTo>
                  <a:lnTo>
                    <a:pt x="14" y="12"/>
                  </a:lnTo>
                  <a:lnTo>
                    <a:pt x="14" y="12"/>
                  </a:lnTo>
                  <a:lnTo>
                    <a:pt x="14" y="12"/>
                  </a:lnTo>
                  <a:lnTo>
                    <a:pt x="14" y="14"/>
                  </a:lnTo>
                  <a:lnTo>
                    <a:pt x="16" y="14"/>
                  </a:lnTo>
                  <a:lnTo>
                    <a:pt x="14" y="17"/>
                  </a:lnTo>
                  <a:lnTo>
                    <a:pt x="14" y="19"/>
                  </a:lnTo>
                  <a:lnTo>
                    <a:pt x="14" y="19"/>
                  </a:lnTo>
                  <a:lnTo>
                    <a:pt x="16" y="19"/>
                  </a:lnTo>
                  <a:lnTo>
                    <a:pt x="16" y="19"/>
                  </a:lnTo>
                  <a:lnTo>
                    <a:pt x="16" y="19"/>
                  </a:lnTo>
                  <a:lnTo>
                    <a:pt x="16" y="22"/>
                  </a:lnTo>
                  <a:lnTo>
                    <a:pt x="16" y="22"/>
                  </a:lnTo>
                  <a:lnTo>
                    <a:pt x="19" y="22"/>
                  </a:lnTo>
                  <a:lnTo>
                    <a:pt x="19" y="24"/>
                  </a:lnTo>
                  <a:lnTo>
                    <a:pt x="19" y="24"/>
                  </a:lnTo>
                  <a:lnTo>
                    <a:pt x="16" y="24"/>
                  </a:lnTo>
                  <a:lnTo>
                    <a:pt x="16" y="26"/>
                  </a:lnTo>
                  <a:lnTo>
                    <a:pt x="19" y="26"/>
                  </a:lnTo>
                  <a:lnTo>
                    <a:pt x="23" y="26"/>
                  </a:lnTo>
                  <a:lnTo>
                    <a:pt x="23" y="26"/>
                  </a:lnTo>
                  <a:lnTo>
                    <a:pt x="26" y="26"/>
                  </a:lnTo>
                  <a:lnTo>
                    <a:pt x="28" y="26"/>
                  </a:lnTo>
                  <a:lnTo>
                    <a:pt x="28" y="26"/>
                  </a:lnTo>
                  <a:lnTo>
                    <a:pt x="28" y="26"/>
                  </a:lnTo>
                  <a:lnTo>
                    <a:pt x="28" y="26"/>
                  </a:lnTo>
                  <a:lnTo>
                    <a:pt x="28" y="26"/>
                  </a:lnTo>
                  <a:lnTo>
                    <a:pt x="28" y="24"/>
                  </a:lnTo>
                  <a:lnTo>
                    <a:pt x="28" y="24"/>
                  </a:lnTo>
                  <a:lnTo>
                    <a:pt x="28" y="24"/>
                  </a:lnTo>
                  <a:lnTo>
                    <a:pt x="28" y="24"/>
                  </a:lnTo>
                  <a:lnTo>
                    <a:pt x="28" y="24"/>
                  </a:lnTo>
                  <a:lnTo>
                    <a:pt x="28" y="22"/>
                  </a:lnTo>
                  <a:lnTo>
                    <a:pt x="28" y="24"/>
                  </a:lnTo>
                  <a:lnTo>
                    <a:pt x="28" y="24"/>
                  </a:lnTo>
                  <a:lnTo>
                    <a:pt x="28" y="24"/>
                  </a:lnTo>
                  <a:lnTo>
                    <a:pt x="28" y="24"/>
                  </a:lnTo>
                  <a:lnTo>
                    <a:pt x="30" y="26"/>
                  </a:lnTo>
                  <a:lnTo>
                    <a:pt x="30" y="24"/>
                  </a:lnTo>
                  <a:lnTo>
                    <a:pt x="30" y="24"/>
                  </a:lnTo>
                  <a:lnTo>
                    <a:pt x="30" y="24"/>
                  </a:lnTo>
                  <a:lnTo>
                    <a:pt x="30" y="24"/>
                  </a:lnTo>
                  <a:lnTo>
                    <a:pt x="33" y="22"/>
                  </a:lnTo>
                  <a:lnTo>
                    <a:pt x="35" y="22"/>
                  </a:lnTo>
                  <a:lnTo>
                    <a:pt x="35" y="19"/>
                  </a:lnTo>
                  <a:lnTo>
                    <a:pt x="38" y="19"/>
                  </a:lnTo>
                  <a:lnTo>
                    <a:pt x="38" y="19"/>
                  </a:lnTo>
                  <a:lnTo>
                    <a:pt x="40" y="22"/>
                  </a:lnTo>
                  <a:lnTo>
                    <a:pt x="57" y="19"/>
                  </a:lnTo>
                  <a:lnTo>
                    <a:pt x="59" y="19"/>
                  </a:lnTo>
                  <a:lnTo>
                    <a:pt x="61" y="17"/>
                  </a:lnTo>
                  <a:lnTo>
                    <a:pt x="61" y="17"/>
                  </a:lnTo>
                  <a:lnTo>
                    <a:pt x="64" y="17"/>
                  </a:lnTo>
                  <a:lnTo>
                    <a:pt x="64" y="19"/>
                  </a:lnTo>
                  <a:lnTo>
                    <a:pt x="66" y="19"/>
                  </a:lnTo>
                  <a:lnTo>
                    <a:pt x="66" y="17"/>
                  </a:lnTo>
                  <a:lnTo>
                    <a:pt x="66" y="17"/>
                  </a:lnTo>
                  <a:lnTo>
                    <a:pt x="66" y="17"/>
                  </a:lnTo>
                  <a:lnTo>
                    <a:pt x="68" y="17"/>
                  </a:lnTo>
                  <a:lnTo>
                    <a:pt x="68" y="17"/>
                  </a:lnTo>
                  <a:lnTo>
                    <a:pt x="68" y="17"/>
                  </a:lnTo>
                  <a:lnTo>
                    <a:pt x="71" y="17"/>
                  </a:lnTo>
                  <a:lnTo>
                    <a:pt x="71" y="17"/>
                  </a:lnTo>
                  <a:lnTo>
                    <a:pt x="71" y="17"/>
                  </a:lnTo>
                  <a:lnTo>
                    <a:pt x="71" y="17"/>
                  </a:lnTo>
                  <a:lnTo>
                    <a:pt x="71" y="17"/>
                  </a:lnTo>
                  <a:lnTo>
                    <a:pt x="73" y="17"/>
                  </a:lnTo>
                  <a:lnTo>
                    <a:pt x="73" y="17"/>
                  </a:lnTo>
                  <a:lnTo>
                    <a:pt x="73" y="17"/>
                  </a:lnTo>
                  <a:lnTo>
                    <a:pt x="73" y="17"/>
                  </a:lnTo>
                  <a:lnTo>
                    <a:pt x="75" y="19"/>
                  </a:lnTo>
                  <a:lnTo>
                    <a:pt x="75" y="19"/>
                  </a:lnTo>
                  <a:lnTo>
                    <a:pt x="75" y="19"/>
                  </a:lnTo>
                  <a:lnTo>
                    <a:pt x="78" y="19"/>
                  </a:lnTo>
                  <a:lnTo>
                    <a:pt x="80" y="19"/>
                  </a:lnTo>
                  <a:lnTo>
                    <a:pt x="80" y="19"/>
                  </a:lnTo>
                  <a:lnTo>
                    <a:pt x="80" y="19"/>
                  </a:lnTo>
                  <a:lnTo>
                    <a:pt x="80" y="19"/>
                  </a:lnTo>
                  <a:lnTo>
                    <a:pt x="83" y="19"/>
                  </a:lnTo>
                  <a:lnTo>
                    <a:pt x="83" y="17"/>
                  </a:lnTo>
                  <a:lnTo>
                    <a:pt x="83" y="17"/>
                  </a:lnTo>
                  <a:lnTo>
                    <a:pt x="83" y="19"/>
                  </a:lnTo>
                  <a:lnTo>
                    <a:pt x="80" y="22"/>
                  </a:lnTo>
                  <a:lnTo>
                    <a:pt x="78" y="22"/>
                  </a:lnTo>
                  <a:lnTo>
                    <a:pt x="75" y="19"/>
                  </a:lnTo>
                  <a:lnTo>
                    <a:pt x="75" y="19"/>
                  </a:lnTo>
                  <a:lnTo>
                    <a:pt x="75" y="19"/>
                  </a:lnTo>
                  <a:lnTo>
                    <a:pt x="73" y="17"/>
                  </a:lnTo>
                  <a:lnTo>
                    <a:pt x="73" y="17"/>
                  </a:lnTo>
                  <a:lnTo>
                    <a:pt x="73" y="17"/>
                  </a:lnTo>
                  <a:lnTo>
                    <a:pt x="71" y="19"/>
                  </a:lnTo>
                  <a:lnTo>
                    <a:pt x="71" y="19"/>
                  </a:lnTo>
                  <a:lnTo>
                    <a:pt x="71" y="17"/>
                  </a:lnTo>
                  <a:lnTo>
                    <a:pt x="71" y="17"/>
                  </a:lnTo>
                  <a:lnTo>
                    <a:pt x="68" y="17"/>
                  </a:lnTo>
                  <a:lnTo>
                    <a:pt x="68" y="17"/>
                  </a:lnTo>
                  <a:lnTo>
                    <a:pt x="68" y="17"/>
                  </a:lnTo>
                  <a:lnTo>
                    <a:pt x="68" y="17"/>
                  </a:lnTo>
                  <a:lnTo>
                    <a:pt x="66" y="19"/>
                  </a:lnTo>
                  <a:lnTo>
                    <a:pt x="66" y="19"/>
                  </a:lnTo>
                  <a:lnTo>
                    <a:pt x="66" y="19"/>
                  </a:lnTo>
                  <a:lnTo>
                    <a:pt x="66" y="19"/>
                  </a:lnTo>
                  <a:lnTo>
                    <a:pt x="64" y="19"/>
                  </a:lnTo>
                  <a:lnTo>
                    <a:pt x="64" y="19"/>
                  </a:lnTo>
                  <a:lnTo>
                    <a:pt x="64" y="19"/>
                  </a:lnTo>
                  <a:lnTo>
                    <a:pt x="64" y="19"/>
                  </a:lnTo>
                  <a:lnTo>
                    <a:pt x="61" y="19"/>
                  </a:lnTo>
                  <a:lnTo>
                    <a:pt x="61" y="19"/>
                  </a:lnTo>
                  <a:lnTo>
                    <a:pt x="61" y="19"/>
                  </a:lnTo>
                  <a:lnTo>
                    <a:pt x="61" y="19"/>
                  </a:lnTo>
                  <a:lnTo>
                    <a:pt x="57" y="22"/>
                  </a:lnTo>
                  <a:lnTo>
                    <a:pt x="57" y="22"/>
                  </a:lnTo>
                  <a:lnTo>
                    <a:pt x="52" y="22"/>
                  </a:lnTo>
                  <a:lnTo>
                    <a:pt x="52" y="22"/>
                  </a:lnTo>
                  <a:lnTo>
                    <a:pt x="52" y="22"/>
                  </a:lnTo>
                  <a:lnTo>
                    <a:pt x="52" y="22"/>
                  </a:lnTo>
                  <a:lnTo>
                    <a:pt x="52" y="22"/>
                  </a:lnTo>
                  <a:lnTo>
                    <a:pt x="49" y="22"/>
                  </a:lnTo>
                  <a:lnTo>
                    <a:pt x="49" y="22"/>
                  </a:lnTo>
                  <a:lnTo>
                    <a:pt x="49" y="22"/>
                  </a:lnTo>
                  <a:lnTo>
                    <a:pt x="49" y="22"/>
                  </a:lnTo>
                  <a:lnTo>
                    <a:pt x="49" y="22"/>
                  </a:lnTo>
                  <a:lnTo>
                    <a:pt x="47" y="22"/>
                  </a:lnTo>
                  <a:lnTo>
                    <a:pt x="45" y="22"/>
                  </a:lnTo>
                  <a:lnTo>
                    <a:pt x="38" y="22"/>
                  </a:lnTo>
                  <a:lnTo>
                    <a:pt x="35" y="22"/>
                  </a:lnTo>
                  <a:lnTo>
                    <a:pt x="35" y="22"/>
                  </a:lnTo>
                  <a:lnTo>
                    <a:pt x="35" y="22"/>
                  </a:lnTo>
                  <a:lnTo>
                    <a:pt x="35" y="22"/>
                  </a:lnTo>
                  <a:lnTo>
                    <a:pt x="35" y="22"/>
                  </a:lnTo>
                  <a:lnTo>
                    <a:pt x="33" y="24"/>
                  </a:lnTo>
                  <a:lnTo>
                    <a:pt x="33" y="24"/>
                  </a:lnTo>
                  <a:lnTo>
                    <a:pt x="33" y="26"/>
                  </a:lnTo>
                  <a:lnTo>
                    <a:pt x="33" y="26"/>
                  </a:lnTo>
                  <a:lnTo>
                    <a:pt x="33" y="26"/>
                  </a:lnTo>
                  <a:lnTo>
                    <a:pt x="33" y="26"/>
                  </a:lnTo>
                  <a:lnTo>
                    <a:pt x="33" y="26"/>
                  </a:lnTo>
                  <a:lnTo>
                    <a:pt x="33" y="29"/>
                  </a:lnTo>
                  <a:lnTo>
                    <a:pt x="33" y="29"/>
                  </a:lnTo>
                  <a:lnTo>
                    <a:pt x="33" y="29"/>
                  </a:lnTo>
                  <a:lnTo>
                    <a:pt x="33" y="31"/>
                  </a:lnTo>
                  <a:lnTo>
                    <a:pt x="33" y="31"/>
                  </a:lnTo>
                  <a:lnTo>
                    <a:pt x="35" y="31"/>
                  </a:lnTo>
                  <a:lnTo>
                    <a:pt x="35" y="29"/>
                  </a:lnTo>
                  <a:lnTo>
                    <a:pt x="35" y="29"/>
                  </a:lnTo>
                  <a:lnTo>
                    <a:pt x="35" y="29"/>
                  </a:lnTo>
                  <a:lnTo>
                    <a:pt x="35" y="29"/>
                  </a:lnTo>
                  <a:lnTo>
                    <a:pt x="35" y="29"/>
                  </a:lnTo>
                  <a:lnTo>
                    <a:pt x="35" y="31"/>
                  </a:lnTo>
                  <a:lnTo>
                    <a:pt x="33" y="31"/>
                  </a:lnTo>
                  <a:lnTo>
                    <a:pt x="33" y="31"/>
                  </a:lnTo>
                  <a:lnTo>
                    <a:pt x="33" y="29"/>
                  </a:lnTo>
                  <a:lnTo>
                    <a:pt x="33" y="29"/>
                  </a:lnTo>
                  <a:lnTo>
                    <a:pt x="33" y="29"/>
                  </a:lnTo>
                  <a:lnTo>
                    <a:pt x="30" y="26"/>
                  </a:lnTo>
                  <a:lnTo>
                    <a:pt x="30" y="26"/>
                  </a:lnTo>
                  <a:lnTo>
                    <a:pt x="28" y="29"/>
                  </a:lnTo>
                  <a:lnTo>
                    <a:pt x="26" y="29"/>
                  </a:lnTo>
                  <a:lnTo>
                    <a:pt x="26" y="29"/>
                  </a:lnTo>
                  <a:lnTo>
                    <a:pt x="26" y="31"/>
                  </a:lnTo>
                  <a:lnTo>
                    <a:pt x="23" y="31"/>
                  </a:lnTo>
                  <a:lnTo>
                    <a:pt x="23" y="29"/>
                  </a:lnTo>
                  <a:lnTo>
                    <a:pt x="23" y="29"/>
                  </a:lnTo>
                  <a:lnTo>
                    <a:pt x="23" y="29"/>
                  </a:lnTo>
                  <a:lnTo>
                    <a:pt x="21" y="29"/>
                  </a:lnTo>
                  <a:lnTo>
                    <a:pt x="21" y="31"/>
                  </a:lnTo>
                  <a:lnTo>
                    <a:pt x="21" y="31"/>
                  </a:lnTo>
                  <a:lnTo>
                    <a:pt x="23" y="31"/>
                  </a:lnTo>
                  <a:lnTo>
                    <a:pt x="23" y="31"/>
                  </a:lnTo>
                  <a:lnTo>
                    <a:pt x="23" y="31"/>
                  </a:lnTo>
                  <a:lnTo>
                    <a:pt x="23" y="31"/>
                  </a:lnTo>
                  <a:lnTo>
                    <a:pt x="23" y="33"/>
                  </a:lnTo>
                  <a:lnTo>
                    <a:pt x="23" y="33"/>
                  </a:lnTo>
                  <a:lnTo>
                    <a:pt x="23" y="33"/>
                  </a:lnTo>
                  <a:lnTo>
                    <a:pt x="23" y="33"/>
                  </a:lnTo>
                  <a:lnTo>
                    <a:pt x="21" y="33"/>
                  </a:lnTo>
                  <a:lnTo>
                    <a:pt x="23" y="33"/>
                  </a:lnTo>
                  <a:lnTo>
                    <a:pt x="23" y="31"/>
                  </a:lnTo>
                  <a:lnTo>
                    <a:pt x="21" y="31"/>
                  </a:lnTo>
                  <a:lnTo>
                    <a:pt x="21" y="31"/>
                  </a:lnTo>
                  <a:lnTo>
                    <a:pt x="21" y="31"/>
                  </a:lnTo>
                  <a:lnTo>
                    <a:pt x="19" y="31"/>
                  </a:lnTo>
                  <a:lnTo>
                    <a:pt x="19" y="29"/>
                  </a:lnTo>
                  <a:lnTo>
                    <a:pt x="19" y="29"/>
                  </a:lnTo>
                  <a:lnTo>
                    <a:pt x="19" y="29"/>
                  </a:lnTo>
                  <a:lnTo>
                    <a:pt x="16" y="29"/>
                  </a:lnTo>
                  <a:lnTo>
                    <a:pt x="14" y="29"/>
                  </a:lnTo>
                  <a:lnTo>
                    <a:pt x="14" y="26"/>
                  </a:lnTo>
                  <a:lnTo>
                    <a:pt x="14" y="26"/>
                  </a:lnTo>
                  <a:lnTo>
                    <a:pt x="12" y="24"/>
                  </a:lnTo>
                  <a:lnTo>
                    <a:pt x="12" y="22"/>
                  </a:lnTo>
                  <a:lnTo>
                    <a:pt x="12" y="22"/>
                  </a:lnTo>
                  <a:lnTo>
                    <a:pt x="12" y="22"/>
                  </a:lnTo>
                  <a:lnTo>
                    <a:pt x="12" y="22"/>
                  </a:lnTo>
                  <a:lnTo>
                    <a:pt x="14" y="22"/>
                  </a:lnTo>
                  <a:lnTo>
                    <a:pt x="14" y="19"/>
                  </a:lnTo>
                  <a:lnTo>
                    <a:pt x="12" y="19"/>
                  </a:lnTo>
                  <a:lnTo>
                    <a:pt x="12" y="19"/>
                  </a:lnTo>
                  <a:lnTo>
                    <a:pt x="12" y="19"/>
                  </a:lnTo>
                  <a:lnTo>
                    <a:pt x="9" y="19"/>
                  </a:lnTo>
                  <a:lnTo>
                    <a:pt x="9" y="19"/>
                  </a:lnTo>
                  <a:lnTo>
                    <a:pt x="9" y="19"/>
                  </a:lnTo>
                  <a:lnTo>
                    <a:pt x="9" y="19"/>
                  </a:lnTo>
                  <a:lnTo>
                    <a:pt x="9" y="17"/>
                  </a:lnTo>
                  <a:lnTo>
                    <a:pt x="7" y="19"/>
                  </a:lnTo>
                  <a:lnTo>
                    <a:pt x="4" y="22"/>
                  </a:lnTo>
                  <a:lnTo>
                    <a:pt x="2" y="24"/>
                  </a:lnTo>
                  <a:lnTo>
                    <a:pt x="2" y="24"/>
                  </a:lnTo>
                  <a:lnTo>
                    <a:pt x="2" y="24"/>
                  </a:lnTo>
                  <a:lnTo>
                    <a:pt x="2" y="24"/>
                  </a:lnTo>
                  <a:lnTo>
                    <a:pt x="0" y="26"/>
                  </a:lnTo>
                  <a:lnTo>
                    <a:pt x="0" y="26"/>
                  </a:lnTo>
                  <a:lnTo>
                    <a:pt x="0" y="29"/>
                  </a:lnTo>
                  <a:lnTo>
                    <a:pt x="0" y="29"/>
                  </a:lnTo>
                  <a:lnTo>
                    <a:pt x="0" y="29"/>
                  </a:lnTo>
                  <a:lnTo>
                    <a:pt x="0" y="29"/>
                  </a:lnTo>
                  <a:lnTo>
                    <a:pt x="2" y="31"/>
                  </a:lnTo>
                  <a:lnTo>
                    <a:pt x="2" y="31"/>
                  </a:lnTo>
                  <a:lnTo>
                    <a:pt x="2" y="31"/>
                  </a:lnTo>
                  <a:lnTo>
                    <a:pt x="2" y="33"/>
                  </a:lnTo>
                  <a:lnTo>
                    <a:pt x="2" y="36"/>
                  </a:lnTo>
                  <a:lnTo>
                    <a:pt x="2" y="38"/>
                  </a:lnTo>
                  <a:lnTo>
                    <a:pt x="2" y="38"/>
                  </a:lnTo>
                  <a:lnTo>
                    <a:pt x="2" y="40"/>
                  </a:lnTo>
                  <a:lnTo>
                    <a:pt x="2" y="40"/>
                  </a:lnTo>
                  <a:lnTo>
                    <a:pt x="2" y="40"/>
                  </a:lnTo>
                  <a:lnTo>
                    <a:pt x="4" y="40"/>
                  </a:lnTo>
                  <a:lnTo>
                    <a:pt x="4" y="40"/>
                  </a:lnTo>
                  <a:lnTo>
                    <a:pt x="4" y="40"/>
                  </a:lnTo>
                  <a:lnTo>
                    <a:pt x="4" y="40"/>
                  </a:lnTo>
                  <a:lnTo>
                    <a:pt x="4" y="38"/>
                  </a:lnTo>
                  <a:lnTo>
                    <a:pt x="4" y="38"/>
                  </a:lnTo>
                  <a:lnTo>
                    <a:pt x="7" y="38"/>
                  </a:lnTo>
                  <a:lnTo>
                    <a:pt x="7" y="36"/>
                  </a:lnTo>
                  <a:lnTo>
                    <a:pt x="9" y="36"/>
                  </a:lnTo>
                  <a:lnTo>
                    <a:pt x="12" y="36"/>
                  </a:lnTo>
                  <a:lnTo>
                    <a:pt x="19" y="36"/>
                  </a:lnTo>
                  <a:lnTo>
                    <a:pt x="28" y="36"/>
                  </a:lnTo>
                  <a:lnTo>
                    <a:pt x="40" y="36"/>
                  </a:lnTo>
                  <a:lnTo>
                    <a:pt x="47" y="36"/>
                  </a:lnTo>
                  <a:lnTo>
                    <a:pt x="49" y="36"/>
                  </a:lnTo>
                  <a:lnTo>
                    <a:pt x="52" y="36"/>
                  </a:lnTo>
                  <a:lnTo>
                    <a:pt x="54" y="36"/>
                  </a:lnTo>
                  <a:lnTo>
                    <a:pt x="54" y="36"/>
                  </a:lnTo>
                  <a:lnTo>
                    <a:pt x="54" y="31"/>
                  </a:lnTo>
                  <a:lnTo>
                    <a:pt x="54" y="31"/>
                  </a:lnTo>
                  <a:lnTo>
                    <a:pt x="54" y="26"/>
                  </a:lnTo>
                  <a:lnTo>
                    <a:pt x="54" y="26"/>
                  </a:lnTo>
                  <a:lnTo>
                    <a:pt x="54" y="26"/>
                  </a:lnTo>
                  <a:lnTo>
                    <a:pt x="59" y="26"/>
                  </a:lnTo>
                  <a:lnTo>
                    <a:pt x="61" y="24"/>
                  </a:lnTo>
                  <a:lnTo>
                    <a:pt x="61" y="24"/>
                  </a:lnTo>
                  <a:lnTo>
                    <a:pt x="66" y="26"/>
                  </a:lnTo>
                  <a:lnTo>
                    <a:pt x="66" y="26"/>
                  </a:lnTo>
                  <a:lnTo>
                    <a:pt x="68" y="24"/>
                  </a:lnTo>
                  <a:lnTo>
                    <a:pt x="68" y="24"/>
                  </a:lnTo>
                  <a:lnTo>
                    <a:pt x="71" y="24"/>
                  </a:lnTo>
                  <a:lnTo>
                    <a:pt x="71" y="24"/>
                  </a:lnTo>
                  <a:lnTo>
                    <a:pt x="78" y="24"/>
                  </a:lnTo>
                  <a:lnTo>
                    <a:pt x="80" y="24"/>
                  </a:lnTo>
                  <a:lnTo>
                    <a:pt x="80" y="24"/>
                  </a:lnTo>
                  <a:lnTo>
                    <a:pt x="83" y="24"/>
                  </a:lnTo>
                  <a:lnTo>
                    <a:pt x="85" y="24"/>
                  </a:lnTo>
                  <a:lnTo>
                    <a:pt x="85" y="22"/>
                  </a:lnTo>
                  <a:lnTo>
                    <a:pt x="85" y="19"/>
                  </a:lnTo>
                  <a:lnTo>
                    <a:pt x="87" y="17"/>
                  </a:lnTo>
                  <a:lnTo>
                    <a:pt x="87" y="14"/>
                  </a:lnTo>
                  <a:lnTo>
                    <a:pt x="87" y="14"/>
                  </a:lnTo>
                  <a:lnTo>
                    <a:pt x="90" y="12"/>
                  </a:lnTo>
                  <a:lnTo>
                    <a:pt x="90" y="12"/>
                  </a:lnTo>
                  <a:lnTo>
                    <a:pt x="92" y="14"/>
                  </a:lnTo>
                  <a:lnTo>
                    <a:pt x="94" y="17"/>
                  </a:lnTo>
                  <a:lnTo>
                    <a:pt x="97" y="17"/>
                  </a:lnTo>
                  <a:lnTo>
                    <a:pt x="97" y="17"/>
                  </a:lnTo>
                  <a:lnTo>
                    <a:pt x="97" y="17"/>
                  </a:lnTo>
                  <a:lnTo>
                    <a:pt x="97" y="17"/>
                  </a:lnTo>
                  <a:lnTo>
                    <a:pt x="101" y="19"/>
                  </a:lnTo>
                  <a:lnTo>
                    <a:pt x="101" y="19"/>
                  </a:lnTo>
                  <a:lnTo>
                    <a:pt x="104" y="19"/>
                  </a:lnTo>
                  <a:lnTo>
                    <a:pt x="106" y="19"/>
                  </a:lnTo>
                  <a:lnTo>
                    <a:pt x="106" y="22"/>
                  </a:lnTo>
                  <a:lnTo>
                    <a:pt x="109" y="22"/>
                  </a:lnTo>
                  <a:lnTo>
                    <a:pt x="109" y="22"/>
                  </a:lnTo>
                  <a:lnTo>
                    <a:pt x="109" y="22"/>
                  </a:lnTo>
                  <a:lnTo>
                    <a:pt x="111" y="24"/>
                  </a:lnTo>
                  <a:lnTo>
                    <a:pt x="113" y="26"/>
                  </a:lnTo>
                  <a:lnTo>
                    <a:pt x="113" y="26"/>
                  </a:lnTo>
                  <a:lnTo>
                    <a:pt x="116" y="26"/>
                  </a:lnTo>
                  <a:lnTo>
                    <a:pt x="118" y="26"/>
                  </a:lnTo>
                  <a:lnTo>
                    <a:pt x="120" y="26"/>
                  </a:lnTo>
                  <a:lnTo>
                    <a:pt x="120" y="26"/>
                  </a:lnTo>
                  <a:lnTo>
                    <a:pt x="123" y="26"/>
                  </a:lnTo>
                  <a:lnTo>
                    <a:pt x="123" y="29"/>
                  </a:lnTo>
                  <a:lnTo>
                    <a:pt x="123" y="29"/>
                  </a:lnTo>
                  <a:lnTo>
                    <a:pt x="123" y="29"/>
                  </a:lnTo>
                  <a:lnTo>
                    <a:pt x="125" y="29"/>
                  </a:lnTo>
                  <a:lnTo>
                    <a:pt x="125" y="29"/>
                  </a:lnTo>
                  <a:lnTo>
                    <a:pt x="127" y="29"/>
                  </a:lnTo>
                  <a:lnTo>
                    <a:pt x="127" y="29"/>
                  </a:lnTo>
                  <a:lnTo>
                    <a:pt x="127" y="31"/>
                  </a:lnTo>
                  <a:lnTo>
                    <a:pt x="127" y="31"/>
                  </a:lnTo>
                  <a:lnTo>
                    <a:pt x="130" y="31"/>
                  </a:lnTo>
                  <a:lnTo>
                    <a:pt x="132" y="31"/>
                  </a:lnTo>
                  <a:lnTo>
                    <a:pt x="132" y="31"/>
                  </a:lnTo>
                  <a:lnTo>
                    <a:pt x="137" y="31"/>
                  </a:lnTo>
                  <a:lnTo>
                    <a:pt x="139" y="33"/>
                  </a:lnTo>
                  <a:lnTo>
                    <a:pt x="142" y="33"/>
                  </a:lnTo>
                  <a:lnTo>
                    <a:pt x="142" y="31"/>
                  </a:lnTo>
                  <a:lnTo>
                    <a:pt x="144" y="29"/>
                  </a:lnTo>
                  <a:lnTo>
                    <a:pt x="144" y="29"/>
                  </a:lnTo>
                  <a:lnTo>
                    <a:pt x="146" y="29"/>
                  </a:lnTo>
                  <a:lnTo>
                    <a:pt x="149" y="29"/>
                  </a:lnTo>
                  <a:lnTo>
                    <a:pt x="151" y="29"/>
                  </a:lnTo>
                  <a:lnTo>
                    <a:pt x="154" y="29"/>
                  </a:lnTo>
                  <a:lnTo>
                    <a:pt x="156" y="29"/>
                  </a:lnTo>
                  <a:lnTo>
                    <a:pt x="158" y="26"/>
                  </a:lnTo>
                  <a:lnTo>
                    <a:pt x="161" y="24"/>
                  </a:lnTo>
                  <a:lnTo>
                    <a:pt x="161" y="22"/>
                  </a:lnTo>
                  <a:lnTo>
                    <a:pt x="161" y="19"/>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5" name="Freeform 119">
              <a:extLst>
                <a:ext uri="{FF2B5EF4-FFF2-40B4-BE49-F238E27FC236}">
                  <a16:creationId xmlns:a16="http://schemas.microsoft.com/office/drawing/2014/main" xmlns="" id="{573BB6A2-6F7D-9321-C0C4-C89935166F05}"/>
                </a:ext>
              </a:extLst>
            </p:cNvPr>
            <p:cNvSpPr>
              <a:spLocks noEditPoints="1"/>
            </p:cNvSpPr>
            <p:nvPr/>
          </p:nvSpPr>
          <p:spPr bwMode="auto">
            <a:xfrm>
              <a:off x="7956549" y="3382529"/>
              <a:ext cx="492125" cy="530225"/>
            </a:xfrm>
            <a:custGeom>
              <a:avLst/>
              <a:gdLst>
                <a:gd name="T0" fmla="*/ 289 w 310"/>
                <a:gd name="T1" fmla="*/ 137 h 334"/>
                <a:gd name="T2" fmla="*/ 279 w 310"/>
                <a:gd name="T3" fmla="*/ 125 h 334"/>
                <a:gd name="T4" fmla="*/ 291 w 310"/>
                <a:gd name="T5" fmla="*/ 95 h 334"/>
                <a:gd name="T6" fmla="*/ 303 w 310"/>
                <a:gd name="T7" fmla="*/ 69 h 334"/>
                <a:gd name="T8" fmla="*/ 286 w 310"/>
                <a:gd name="T9" fmla="*/ 50 h 334"/>
                <a:gd name="T10" fmla="*/ 263 w 310"/>
                <a:gd name="T11" fmla="*/ 52 h 334"/>
                <a:gd name="T12" fmla="*/ 239 w 310"/>
                <a:gd name="T13" fmla="*/ 57 h 334"/>
                <a:gd name="T14" fmla="*/ 241 w 310"/>
                <a:gd name="T15" fmla="*/ 43 h 334"/>
                <a:gd name="T16" fmla="*/ 239 w 310"/>
                <a:gd name="T17" fmla="*/ 21 h 334"/>
                <a:gd name="T18" fmla="*/ 244 w 310"/>
                <a:gd name="T19" fmla="*/ 2 h 334"/>
                <a:gd name="T20" fmla="*/ 222 w 310"/>
                <a:gd name="T21" fmla="*/ 5 h 334"/>
                <a:gd name="T22" fmla="*/ 189 w 310"/>
                <a:gd name="T23" fmla="*/ 2 h 334"/>
                <a:gd name="T24" fmla="*/ 142 w 310"/>
                <a:gd name="T25" fmla="*/ 5 h 334"/>
                <a:gd name="T26" fmla="*/ 69 w 310"/>
                <a:gd name="T27" fmla="*/ 73 h 334"/>
                <a:gd name="T28" fmla="*/ 50 w 310"/>
                <a:gd name="T29" fmla="*/ 69 h 334"/>
                <a:gd name="T30" fmla="*/ 47 w 310"/>
                <a:gd name="T31" fmla="*/ 97 h 334"/>
                <a:gd name="T32" fmla="*/ 40 w 310"/>
                <a:gd name="T33" fmla="*/ 88 h 334"/>
                <a:gd name="T34" fmla="*/ 43 w 310"/>
                <a:gd name="T35" fmla="*/ 106 h 334"/>
                <a:gd name="T36" fmla="*/ 66 w 310"/>
                <a:gd name="T37" fmla="*/ 114 h 334"/>
                <a:gd name="T38" fmla="*/ 57 w 310"/>
                <a:gd name="T39" fmla="*/ 118 h 334"/>
                <a:gd name="T40" fmla="*/ 40 w 310"/>
                <a:gd name="T41" fmla="*/ 114 h 334"/>
                <a:gd name="T42" fmla="*/ 33 w 310"/>
                <a:gd name="T43" fmla="*/ 106 h 334"/>
                <a:gd name="T44" fmla="*/ 33 w 310"/>
                <a:gd name="T45" fmla="*/ 142 h 334"/>
                <a:gd name="T46" fmla="*/ 17 w 310"/>
                <a:gd name="T47" fmla="*/ 166 h 334"/>
                <a:gd name="T48" fmla="*/ 9 w 310"/>
                <a:gd name="T49" fmla="*/ 161 h 334"/>
                <a:gd name="T50" fmla="*/ 0 w 310"/>
                <a:gd name="T51" fmla="*/ 154 h 334"/>
                <a:gd name="T52" fmla="*/ 12 w 310"/>
                <a:gd name="T53" fmla="*/ 177 h 334"/>
                <a:gd name="T54" fmla="*/ 19 w 310"/>
                <a:gd name="T55" fmla="*/ 194 h 334"/>
                <a:gd name="T56" fmla="*/ 31 w 310"/>
                <a:gd name="T57" fmla="*/ 196 h 334"/>
                <a:gd name="T58" fmla="*/ 33 w 310"/>
                <a:gd name="T59" fmla="*/ 201 h 334"/>
                <a:gd name="T60" fmla="*/ 38 w 310"/>
                <a:gd name="T61" fmla="*/ 203 h 334"/>
                <a:gd name="T62" fmla="*/ 38 w 310"/>
                <a:gd name="T63" fmla="*/ 211 h 334"/>
                <a:gd name="T64" fmla="*/ 24 w 310"/>
                <a:gd name="T65" fmla="*/ 199 h 334"/>
                <a:gd name="T66" fmla="*/ 28 w 310"/>
                <a:gd name="T67" fmla="*/ 213 h 334"/>
                <a:gd name="T68" fmla="*/ 35 w 310"/>
                <a:gd name="T69" fmla="*/ 220 h 334"/>
                <a:gd name="T70" fmla="*/ 47 w 310"/>
                <a:gd name="T71" fmla="*/ 232 h 334"/>
                <a:gd name="T72" fmla="*/ 35 w 310"/>
                <a:gd name="T73" fmla="*/ 227 h 334"/>
                <a:gd name="T74" fmla="*/ 31 w 310"/>
                <a:gd name="T75" fmla="*/ 225 h 334"/>
                <a:gd name="T76" fmla="*/ 52 w 310"/>
                <a:gd name="T77" fmla="*/ 251 h 334"/>
                <a:gd name="T78" fmla="*/ 54 w 310"/>
                <a:gd name="T79" fmla="*/ 253 h 334"/>
                <a:gd name="T80" fmla="*/ 69 w 310"/>
                <a:gd name="T81" fmla="*/ 256 h 334"/>
                <a:gd name="T82" fmla="*/ 73 w 310"/>
                <a:gd name="T83" fmla="*/ 260 h 334"/>
                <a:gd name="T84" fmla="*/ 71 w 310"/>
                <a:gd name="T85" fmla="*/ 263 h 334"/>
                <a:gd name="T86" fmla="*/ 61 w 310"/>
                <a:gd name="T87" fmla="*/ 258 h 334"/>
                <a:gd name="T88" fmla="*/ 80 w 310"/>
                <a:gd name="T89" fmla="*/ 279 h 334"/>
                <a:gd name="T90" fmla="*/ 123 w 310"/>
                <a:gd name="T91" fmla="*/ 324 h 334"/>
                <a:gd name="T92" fmla="*/ 161 w 310"/>
                <a:gd name="T93" fmla="*/ 319 h 334"/>
                <a:gd name="T94" fmla="*/ 168 w 310"/>
                <a:gd name="T95" fmla="*/ 296 h 334"/>
                <a:gd name="T96" fmla="*/ 151 w 310"/>
                <a:gd name="T97" fmla="*/ 277 h 334"/>
                <a:gd name="T98" fmla="*/ 161 w 310"/>
                <a:gd name="T99" fmla="*/ 251 h 334"/>
                <a:gd name="T100" fmla="*/ 203 w 310"/>
                <a:gd name="T101" fmla="*/ 237 h 334"/>
                <a:gd name="T102" fmla="*/ 215 w 310"/>
                <a:gd name="T103" fmla="*/ 225 h 334"/>
                <a:gd name="T104" fmla="*/ 225 w 310"/>
                <a:gd name="T105" fmla="*/ 239 h 334"/>
                <a:gd name="T106" fmla="*/ 229 w 310"/>
                <a:gd name="T107" fmla="*/ 248 h 334"/>
                <a:gd name="T108" fmla="*/ 256 w 310"/>
                <a:gd name="T109" fmla="*/ 251 h 334"/>
                <a:gd name="T110" fmla="*/ 272 w 310"/>
                <a:gd name="T111" fmla="*/ 237 h 334"/>
                <a:gd name="T112" fmla="*/ 282 w 310"/>
                <a:gd name="T113" fmla="*/ 256 h 334"/>
                <a:gd name="T114" fmla="*/ 293 w 310"/>
                <a:gd name="T115" fmla="*/ 248 h 334"/>
                <a:gd name="T116" fmla="*/ 296 w 310"/>
                <a:gd name="T117" fmla="*/ 230 h 334"/>
                <a:gd name="T118" fmla="*/ 303 w 310"/>
                <a:gd name="T119" fmla="*/ 208 h 334"/>
                <a:gd name="T120" fmla="*/ 308 w 310"/>
                <a:gd name="T121" fmla="*/ 194 h 334"/>
                <a:gd name="T122" fmla="*/ 308 w 310"/>
                <a:gd name="T123" fmla="*/ 168 h 334"/>
                <a:gd name="T124" fmla="*/ 17 w 310"/>
                <a:gd name="T125" fmla="*/ 15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 h="334">
                  <a:moveTo>
                    <a:pt x="310" y="159"/>
                  </a:moveTo>
                  <a:lnTo>
                    <a:pt x="310" y="156"/>
                  </a:lnTo>
                  <a:lnTo>
                    <a:pt x="310" y="156"/>
                  </a:lnTo>
                  <a:lnTo>
                    <a:pt x="308" y="154"/>
                  </a:lnTo>
                  <a:lnTo>
                    <a:pt x="308" y="151"/>
                  </a:lnTo>
                  <a:lnTo>
                    <a:pt x="305" y="151"/>
                  </a:lnTo>
                  <a:lnTo>
                    <a:pt x="305" y="149"/>
                  </a:lnTo>
                  <a:lnTo>
                    <a:pt x="303" y="149"/>
                  </a:lnTo>
                  <a:lnTo>
                    <a:pt x="300" y="147"/>
                  </a:lnTo>
                  <a:lnTo>
                    <a:pt x="298" y="147"/>
                  </a:lnTo>
                  <a:lnTo>
                    <a:pt x="298" y="147"/>
                  </a:lnTo>
                  <a:lnTo>
                    <a:pt x="298" y="147"/>
                  </a:lnTo>
                  <a:lnTo>
                    <a:pt x="296" y="147"/>
                  </a:lnTo>
                  <a:lnTo>
                    <a:pt x="296" y="147"/>
                  </a:lnTo>
                  <a:lnTo>
                    <a:pt x="296" y="147"/>
                  </a:lnTo>
                  <a:lnTo>
                    <a:pt x="293" y="147"/>
                  </a:lnTo>
                  <a:lnTo>
                    <a:pt x="293" y="147"/>
                  </a:lnTo>
                  <a:lnTo>
                    <a:pt x="291" y="147"/>
                  </a:lnTo>
                  <a:lnTo>
                    <a:pt x="291" y="147"/>
                  </a:lnTo>
                  <a:lnTo>
                    <a:pt x="291" y="144"/>
                  </a:lnTo>
                  <a:lnTo>
                    <a:pt x="291" y="142"/>
                  </a:lnTo>
                  <a:lnTo>
                    <a:pt x="291" y="140"/>
                  </a:lnTo>
                  <a:lnTo>
                    <a:pt x="289" y="137"/>
                  </a:lnTo>
                  <a:lnTo>
                    <a:pt x="286" y="137"/>
                  </a:lnTo>
                  <a:lnTo>
                    <a:pt x="284" y="137"/>
                  </a:lnTo>
                  <a:lnTo>
                    <a:pt x="282" y="137"/>
                  </a:lnTo>
                  <a:lnTo>
                    <a:pt x="282" y="137"/>
                  </a:lnTo>
                  <a:lnTo>
                    <a:pt x="282" y="137"/>
                  </a:lnTo>
                  <a:lnTo>
                    <a:pt x="282" y="137"/>
                  </a:lnTo>
                  <a:lnTo>
                    <a:pt x="279" y="137"/>
                  </a:lnTo>
                  <a:lnTo>
                    <a:pt x="279" y="137"/>
                  </a:lnTo>
                  <a:lnTo>
                    <a:pt x="279" y="137"/>
                  </a:lnTo>
                  <a:lnTo>
                    <a:pt x="279" y="137"/>
                  </a:lnTo>
                  <a:lnTo>
                    <a:pt x="279" y="137"/>
                  </a:lnTo>
                  <a:lnTo>
                    <a:pt x="277" y="137"/>
                  </a:lnTo>
                  <a:lnTo>
                    <a:pt x="277" y="137"/>
                  </a:lnTo>
                  <a:lnTo>
                    <a:pt x="277" y="137"/>
                  </a:lnTo>
                  <a:lnTo>
                    <a:pt x="274" y="135"/>
                  </a:lnTo>
                  <a:lnTo>
                    <a:pt x="274" y="132"/>
                  </a:lnTo>
                  <a:lnTo>
                    <a:pt x="274" y="132"/>
                  </a:lnTo>
                  <a:lnTo>
                    <a:pt x="277" y="128"/>
                  </a:lnTo>
                  <a:lnTo>
                    <a:pt x="279" y="128"/>
                  </a:lnTo>
                  <a:lnTo>
                    <a:pt x="279" y="128"/>
                  </a:lnTo>
                  <a:lnTo>
                    <a:pt x="279" y="125"/>
                  </a:lnTo>
                  <a:lnTo>
                    <a:pt x="279" y="125"/>
                  </a:lnTo>
                  <a:lnTo>
                    <a:pt x="279" y="125"/>
                  </a:lnTo>
                  <a:lnTo>
                    <a:pt x="279" y="125"/>
                  </a:lnTo>
                  <a:lnTo>
                    <a:pt x="279" y="123"/>
                  </a:lnTo>
                  <a:lnTo>
                    <a:pt x="279" y="123"/>
                  </a:lnTo>
                  <a:lnTo>
                    <a:pt x="279" y="123"/>
                  </a:lnTo>
                  <a:lnTo>
                    <a:pt x="279" y="121"/>
                  </a:lnTo>
                  <a:lnTo>
                    <a:pt x="279" y="121"/>
                  </a:lnTo>
                  <a:lnTo>
                    <a:pt x="279" y="121"/>
                  </a:lnTo>
                  <a:lnTo>
                    <a:pt x="277" y="121"/>
                  </a:lnTo>
                  <a:lnTo>
                    <a:pt x="277" y="118"/>
                  </a:lnTo>
                  <a:lnTo>
                    <a:pt x="277" y="116"/>
                  </a:lnTo>
                  <a:lnTo>
                    <a:pt x="277" y="114"/>
                  </a:lnTo>
                  <a:lnTo>
                    <a:pt x="277" y="114"/>
                  </a:lnTo>
                  <a:lnTo>
                    <a:pt x="277" y="111"/>
                  </a:lnTo>
                  <a:lnTo>
                    <a:pt x="279" y="109"/>
                  </a:lnTo>
                  <a:lnTo>
                    <a:pt x="282" y="104"/>
                  </a:lnTo>
                  <a:lnTo>
                    <a:pt x="282" y="104"/>
                  </a:lnTo>
                  <a:lnTo>
                    <a:pt x="286" y="102"/>
                  </a:lnTo>
                  <a:lnTo>
                    <a:pt x="286" y="99"/>
                  </a:lnTo>
                  <a:lnTo>
                    <a:pt x="286" y="99"/>
                  </a:lnTo>
                  <a:lnTo>
                    <a:pt x="286" y="97"/>
                  </a:lnTo>
                  <a:lnTo>
                    <a:pt x="286" y="97"/>
                  </a:lnTo>
                  <a:lnTo>
                    <a:pt x="289" y="95"/>
                  </a:lnTo>
                  <a:lnTo>
                    <a:pt x="291" y="95"/>
                  </a:lnTo>
                  <a:lnTo>
                    <a:pt x="293" y="95"/>
                  </a:lnTo>
                  <a:lnTo>
                    <a:pt x="296" y="95"/>
                  </a:lnTo>
                  <a:lnTo>
                    <a:pt x="296" y="95"/>
                  </a:lnTo>
                  <a:lnTo>
                    <a:pt x="298" y="95"/>
                  </a:lnTo>
                  <a:lnTo>
                    <a:pt x="298" y="95"/>
                  </a:lnTo>
                  <a:lnTo>
                    <a:pt x="300" y="90"/>
                  </a:lnTo>
                  <a:lnTo>
                    <a:pt x="300" y="90"/>
                  </a:lnTo>
                  <a:lnTo>
                    <a:pt x="300" y="88"/>
                  </a:lnTo>
                  <a:lnTo>
                    <a:pt x="303" y="85"/>
                  </a:lnTo>
                  <a:lnTo>
                    <a:pt x="305" y="83"/>
                  </a:lnTo>
                  <a:lnTo>
                    <a:pt x="308" y="80"/>
                  </a:lnTo>
                  <a:lnTo>
                    <a:pt x="308" y="78"/>
                  </a:lnTo>
                  <a:lnTo>
                    <a:pt x="308" y="78"/>
                  </a:lnTo>
                  <a:lnTo>
                    <a:pt x="308" y="76"/>
                  </a:lnTo>
                  <a:lnTo>
                    <a:pt x="308" y="76"/>
                  </a:lnTo>
                  <a:lnTo>
                    <a:pt x="308" y="76"/>
                  </a:lnTo>
                  <a:lnTo>
                    <a:pt x="308" y="76"/>
                  </a:lnTo>
                  <a:lnTo>
                    <a:pt x="308" y="76"/>
                  </a:lnTo>
                  <a:lnTo>
                    <a:pt x="308" y="73"/>
                  </a:lnTo>
                  <a:lnTo>
                    <a:pt x="305" y="73"/>
                  </a:lnTo>
                  <a:lnTo>
                    <a:pt x="305" y="71"/>
                  </a:lnTo>
                  <a:lnTo>
                    <a:pt x="305" y="71"/>
                  </a:lnTo>
                  <a:lnTo>
                    <a:pt x="303" y="69"/>
                  </a:lnTo>
                  <a:lnTo>
                    <a:pt x="303" y="66"/>
                  </a:lnTo>
                  <a:lnTo>
                    <a:pt x="303" y="66"/>
                  </a:lnTo>
                  <a:lnTo>
                    <a:pt x="300" y="64"/>
                  </a:lnTo>
                  <a:lnTo>
                    <a:pt x="298" y="64"/>
                  </a:lnTo>
                  <a:lnTo>
                    <a:pt x="298" y="61"/>
                  </a:lnTo>
                  <a:lnTo>
                    <a:pt x="298" y="59"/>
                  </a:lnTo>
                  <a:lnTo>
                    <a:pt x="298" y="57"/>
                  </a:lnTo>
                  <a:lnTo>
                    <a:pt x="298" y="54"/>
                  </a:lnTo>
                  <a:lnTo>
                    <a:pt x="298" y="52"/>
                  </a:lnTo>
                  <a:lnTo>
                    <a:pt x="296" y="52"/>
                  </a:lnTo>
                  <a:lnTo>
                    <a:pt x="296" y="52"/>
                  </a:lnTo>
                  <a:lnTo>
                    <a:pt x="296" y="52"/>
                  </a:lnTo>
                  <a:lnTo>
                    <a:pt x="296" y="52"/>
                  </a:lnTo>
                  <a:lnTo>
                    <a:pt x="296" y="52"/>
                  </a:lnTo>
                  <a:lnTo>
                    <a:pt x="296" y="52"/>
                  </a:lnTo>
                  <a:lnTo>
                    <a:pt x="293" y="50"/>
                  </a:lnTo>
                  <a:lnTo>
                    <a:pt x="293" y="50"/>
                  </a:lnTo>
                  <a:lnTo>
                    <a:pt x="293" y="50"/>
                  </a:lnTo>
                  <a:lnTo>
                    <a:pt x="291" y="50"/>
                  </a:lnTo>
                  <a:lnTo>
                    <a:pt x="291" y="50"/>
                  </a:lnTo>
                  <a:lnTo>
                    <a:pt x="289" y="50"/>
                  </a:lnTo>
                  <a:lnTo>
                    <a:pt x="286" y="50"/>
                  </a:lnTo>
                  <a:lnTo>
                    <a:pt x="286" y="50"/>
                  </a:lnTo>
                  <a:lnTo>
                    <a:pt x="286" y="50"/>
                  </a:lnTo>
                  <a:lnTo>
                    <a:pt x="284" y="50"/>
                  </a:lnTo>
                  <a:lnTo>
                    <a:pt x="284" y="47"/>
                  </a:lnTo>
                  <a:lnTo>
                    <a:pt x="282" y="47"/>
                  </a:lnTo>
                  <a:lnTo>
                    <a:pt x="272" y="47"/>
                  </a:lnTo>
                  <a:lnTo>
                    <a:pt x="272" y="47"/>
                  </a:lnTo>
                  <a:lnTo>
                    <a:pt x="272" y="47"/>
                  </a:lnTo>
                  <a:lnTo>
                    <a:pt x="272" y="50"/>
                  </a:lnTo>
                  <a:lnTo>
                    <a:pt x="270" y="50"/>
                  </a:lnTo>
                  <a:lnTo>
                    <a:pt x="270" y="50"/>
                  </a:lnTo>
                  <a:lnTo>
                    <a:pt x="270" y="50"/>
                  </a:lnTo>
                  <a:lnTo>
                    <a:pt x="270" y="50"/>
                  </a:lnTo>
                  <a:lnTo>
                    <a:pt x="270" y="50"/>
                  </a:lnTo>
                  <a:lnTo>
                    <a:pt x="270" y="50"/>
                  </a:lnTo>
                  <a:lnTo>
                    <a:pt x="267" y="50"/>
                  </a:lnTo>
                  <a:lnTo>
                    <a:pt x="267" y="52"/>
                  </a:lnTo>
                  <a:lnTo>
                    <a:pt x="267" y="52"/>
                  </a:lnTo>
                  <a:lnTo>
                    <a:pt x="267" y="52"/>
                  </a:lnTo>
                  <a:lnTo>
                    <a:pt x="265" y="52"/>
                  </a:lnTo>
                  <a:lnTo>
                    <a:pt x="265" y="52"/>
                  </a:lnTo>
                  <a:lnTo>
                    <a:pt x="265" y="52"/>
                  </a:lnTo>
                  <a:lnTo>
                    <a:pt x="263" y="52"/>
                  </a:lnTo>
                  <a:lnTo>
                    <a:pt x="263" y="52"/>
                  </a:lnTo>
                  <a:lnTo>
                    <a:pt x="260" y="52"/>
                  </a:lnTo>
                  <a:lnTo>
                    <a:pt x="260" y="54"/>
                  </a:lnTo>
                  <a:lnTo>
                    <a:pt x="260" y="54"/>
                  </a:lnTo>
                  <a:lnTo>
                    <a:pt x="258" y="57"/>
                  </a:lnTo>
                  <a:lnTo>
                    <a:pt x="256" y="57"/>
                  </a:lnTo>
                  <a:lnTo>
                    <a:pt x="253" y="54"/>
                  </a:lnTo>
                  <a:lnTo>
                    <a:pt x="253" y="54"/>
                  </a:lnTo>
                  <a:lnTo>
                    <a:pt x="251" y="54"/>
                  </a:lnTo>
                  <a:lnTo>
                    <a:pt x="251" y="54"/>
                  </a:lnTo>
                  <a:lnTo>
                    <a:pt x="248" y="54"/>
                  </a:lnTo>
                  <a:lnTo>
                    <a:pt x="248" y="54"/>
                  </a:lnTo>
                  <a:lnTo>
                    <a:pt x="248" y="57"/>
                  </a:lnTo>
                  <a:lnTo>
                    <a:pt x="248" y="57"/>
                  </a:lnTo>
                  <a:lnTo>
                    <a:pt x="246" y="57"/>
                  </a:lnTo>
                  <a:lnTo>
                    <a:pt x="246" y="57"/>
                  </a:lnTo>
                  <a:lnTo>
                    <a:pt x="244" y="59"/>
                  </a:lnTo>
                  <a:lnTo>
                    <a:pt x="244" y="59"/>
                  </a:lnTo>
                  <a:lnTo>
                    <a:pt x="241" y="59"/>
                  </a:lnTo>
                  <a:lnTo>
                    <a:pt x="241" y="59"/>
                  </a:lnTo>
                  <a:lnTo>
                    <a:pt x="239" y="59"/>
                  </a:lnTo>
                  <a:lnTo>
                    <a:pt x="239" y="59"/>
                  </a:lnTo>
                  <a:lnTo>
                    <a:pt x="239" y="57"/>
                  </a:lnTo>
                  <a:lnTo>
                    <a:pt x="239" y="57"/>
                  </a:lnTo>
                  <a:lnTo>
                    <a:pt x="239" y="57"/>
                  </a:lnTo>
                  <a:lnTo>
                    <a:pt x="239" y="57"/>
                  </a:lnTo>
                  <a:lnTo>
                    <a:pt x="239" y="57"/>
                  </a:lnTo>
                  <a:lnTo>
                    <a:pt x="239" y="57"/>
                  </a:lnTo>
                  <a:lnTo>
                    <a:pt x="239" y="54"/>
                  </a:lnTo>
                  <a:lnTo>
                    <a:pt x="239" y="54"/>
                  </a:lnTo>
                  <a:lnTo>
                    <a:pt x="241" y="54"/>
                  </a:lnTo>
                  <a:lnTo>
                    <a:pt x="241" y="54"/>
                  </a:lnTo>
                  <a:lnTo>
                    <a:pt x="244" y="54"/>
                  </a:lnTo>
                  <a:lnTo>
                    <a:pt x="244" y="52"/>
                  </a:lnTo>
                  <a:lnTo>
                    <a:pt x="244" y="52"/>
                  </a:lnTo>
                  <a:lnTo>
                    <a:pt x="244" y="52"/>
                  </a:lnTo>
                  <a:lnTo>
                    <a:pt x="244" y="52"/>
                  </a:lnTo>
                  <a:lnTo>
                    <a:pt x="244" y="52"/>
                  </a:lnTo>
                  <a:lnTo>
                    <a:pt x="244" y="52"/>
                  </a:lnTo>
                  <a:lnTo>
                    <a:pt x="244" y="50"/>
                  </a:lnTo>
                  <a:lnTo>
                    <a:pt x="244" y="47"/>
                  </a:lnTo>
                  <a:lnTo>
                    <a:pt x="244" y="47"/>
                  </a:lnTo>
                  <a:lnTo>
                    <a:pt x="241" y="47"/>
                  </a:lnTo>
                  <a:lnTo>
                    <a:pt x="241" y="45"/>
                  </a:lnTo>
                  <a:lnTo>
                    <a:pt x="239" y="45"/>
                  </a:lnTo>
                  <a:lnTo>
                    <a:pt x="241" y="43"/>
                  </a:lnTo>
                  <a:lnTo>
                    <a:pt x="241" y="43"/>
                  </a:lnTo>
                  <a:lnTo>
                    <a:pt x="239" y="43"/>
                  </a:lnTo>
                  <a:lnTo>
                    <a:pt x="239" y="43"/>
                  </a:lnTo>
                  <a:lnTo>
                    <a:pt x="239" y="43"/>
                  </a:lnTo>
                  <a:lnTo>
                    <a:pt x="239" y="40"/>
                  </a:lnTo>
                  <a:lnTo>
                    <a:pt x="237" y="38"/>
                  </a:lnTo>
                  <a:lnTo>
                    <a:pt x="239" y="38"/>
                  </a:lnTo>
                  <a:lnTo>
                    <a:pt x="239" y="35"/>
                  </a:lnTo>
                  <a:lnTo>
                    <a:pt x="237" y="33"/>
                  </a:lnTo>
                  <a:lnTo>
                    <a:pt x="239" y="33"/>
                  </a:lnTo>
                  <a:lnTo>
                    <a:pt x="239" y="33"/>
                  </a:lnTo>
                  <a:lnTo>
                    <a:pt x="239" y="31"/>
                  </a:lnTo>
                  <a:lnTo>
                    <a:pt x="239" y="31"/>
                  </a:lnTo>
                  <a:lnTo>
                    <a:pt x="239" y="31"/>
                  </a:lnTo>
                  <a:lnTo>
                    <a:pt x="239" y="28"/>
                  </a:lnTo>
                  <a:lnTo>
                    <a:pt x="239" y="28"/>
                  </a:lnTo>
                  <a:lnTo>
                    <a:pt x="241" y="26"/>
                  </a:lnTo>
                  <a:lnTo>
                    <a:pt x="241" y="26"/>
                  </a:lnTo>
                  <a:lnTo>
                    <a:pt x="239" y="26"/>
                  </a:lnTo>
                  <a:lnTo>
                    <a:pt x="239" y="24"/>
                  </a:lnTo>
                  <a:lnTo>
                    <a:pt x="239" y="24"/>
                  </a:lnTo>
                  <a:lnTo>
                    <a:pt x="239" y="24"/>
                  </a:lnTo>
                  <a:lnTo>
                    <a:pt x="239" y="21"/>
                  </a:lnTo>
                  <a:lnTo>
                    <a:pt x="239" y="21"/>
                  </a:lnTo>
                  <a:lnTo>
                    <a:pt x="239" y="21"/>
                  </a:lnTo>
                  <a:lnTo>
                    <a:pt x="241" y="21"/>
                  </a:lnTo>
                  <a:lnTo>
                    <a:pt x="241" y="21"/>
                  </a:lnTo>
                  <a:lnTo>
                    <a:pt x="241" y="19"/>
                  </a:lnTo>
                  <a:lnTo>
                    <a:pt x="241" y="19"/>
                  </a:lnTo>
                  <a:lnTo>
                    <a:pt x="241" y="19"/>
                  </a:lnTo>
                  <a:lnTo>
                    <a:pt x="241" y="19"/>
                  </a:lnTo>
                  <a:lnTo>
                    <a:pt x="241" y="17"/>
                  </a:lnTo>
                  <a:lnTo>
                    <a:pt x="241" y="17"/>
                  </a:lnTo>
                  <a:lnTo>
                    <a:pt x="241" y="17"/>
                  </a:lnTo>
                  <a:lnTo>
                    <a:pt x="244" y="17"/>
                  </a:lnTo>
                  <a:lnTo>
                    <a:pt x="244" y="17"/>
                  </a:lnTo>
                  <a:lnTo>
                    <a:pt x="246" y="14"/>
                  </a:lnTo>
                  <a:lnTo>
                    <a:pt x="246" y="14"/>
                  </a:lnTo>
                  <a:lnTo>
                    <a:pt x="246" y="12"/>
                  </a:lnTo>
                  <a:lnTo>
                    <a:pt x="246" y="9"/>
                  </a:lnTo>
                  <a:lnTo>
                    <a:pt x="246" y="7"/>
                  </a:lnTo>
                  <a:lnTo>
                    <a:pt x="246" y="5"/>
                  </a:lnTo>
                  <a:lnTo>
                    <a:pt x="246" y="5"/>
                  </a:lnTo>
                  <a:lnTo>
                    <a:pt x="246" y="5"/>
                  </a:lnTo>
                  <a:lnTo>
                    <a:pt x="244" y="5"/>
                  </a:lnTo>
                  <a:lnTo>
                    <a:pt x="244" y="2"/>
                  </a:lnTo>
                  <a:lnTo>
                    <a:pt x="244" y="2"/>
                  </a:lnTo>
                  <a:lnTo>
                    <a:pt x="244" y="2"/>
                  </a:lnTo>
                  <a:lnTo>
                    <a:pt x="241" y="2"/>
                  </a:lnTo>
                  <a:lnTo>
                    <a:pt x="241" y="2"/>
                  </a:lnTo>
                  <a:lnTo>
                    <a:pt x="241" y="2"/>
                  </a:lnTo>
                  <a:lnTo>
                    <a:pt x="241" y="2"/>
                  </a:lnTo>
                  <a:lnTo>
                    <a:pt x="239" y="2"/>
                  </a:lnTo>
                  <a:lnTo>
                    <a:pt x="237" y="2"/>
                  </a:lnTo>
                  <a:lnTo>
                    <a:pt x="237" y="2"/>
                  </a:lnTo>
                  <a:lnTo>
                    <a:pt x="237" y="2"/>
                  </a:lnTo>
                  <a:lnTo>
                    <a:pt x="234" y="5"/>
                  </a:lnTo>
                  <a:lnTo>
                    <a:pt x="234" y="5"/>
                  </a:lnTo>
                  <a:lnTo>
                    <a:pt x="232" y="5"/>
                  </a:lnTo>
                  <a:lnTo>
                    <a:pt x="232" y="5"/>
                  </a:lnTo>
                  <a:lnTo>
                    <a:pt x="229" y="2"/>
                  </a:lnTo>
                  <a:lnTo>
                    <a:pt x="229" y="5"/>
                  </a:lnTo>
                  <a:lnTo>
                    <a:pt x="229" y="5"/>
                  </a:lnTo>
                  <a:lnTo>
                    <a:pt x="227" y="5"/>
                  </a:lnTo>
                  <a:lnTo>
                    <a:pt x="227" y="2"/>
                  </a:lnTo>
                  <a:lnTo>
                    <a:pt x="225" y="5"/>
                  </a:lnTo>
                  <a:lnTo>
                    <a:pt x="225" y="5"/>
                  </a:lnTo>
                  <a:lnTo>
                    <a:pt x="225" y="5"/>
                  </a:lnTo>
                  <a:lnTo>
                    <a:pt x="222" y="5"/>
                  </a:lnTo>
                  <a:lnTo>
                    <a:pt x="222" y="5"/>
                  </a:lnTo>
                  <a:lnTo>
                    <a:pt x="222" y="5"/>
                  </a:lnTo>
                  <a:lnTo>
                    <a:pt x="220" y="2"/>
                  </a:lnTo>
                  <a:lnTo>
                    <a:pt x="220" y="2"/>
                  </a:lnTo>
                  <a:lnTo>
                    <a:pt x="220" y="2"/>
                  </a:lnTo>
                  <a:lnTo>
                    <a:pt x="218" y="5"/>
                  </a:lnTo>
                  <a:lnTo>
                    <a:pt x="218" y="5"/>
                  </a:lnTo>
                  <a:lnTo>
                    <a:pt x="218" y="5"/>
                  </a:lnTo>
                  <a:lnTo>
                    <a:pt x="211" y="5"/>
                  </a:lnTo>
                  <a:lnTo>
                    <a:pt x="208" y="2"/>
                  </a:lnTo>
                  <a:lnTo>
                    <a:pt x="208" y="2"/>
                  </a:lnTo>
                  <a:lnTo>
                    <a:pt x="206" y="2"/>
                  </a:lnTo>
                  <a:lnTo>
                    <a:pt x="206" y="2"/>
                  </a:lnTo>
                  <a:lnTo>
                    <a:pt x="201" y="2"/>
                  </a:lnTo>
                  <a:lnTo>
                    <a:pt x="201" y="2"/>
                  </a:lnTo>
                  <a:lnTo>
                    <a:pt x="196" y="2"/>
                  </a:lnTo>
                  <a:lnTo>
                    <a:pt x="196" y="2"/>
                  </a:lnTo>
                  <a:lnTo>
                    <a:pt x="194" y="0"/>
                  </a:lnTo>
                  <a:lnTo>
                    <a:pt x="194" y="0"/>
                  </a:lnTo>
                  <a:lnTo>
                    <a:pt x="194" y="0"/>
                  </a:lnTo>
                  <a:lnTo>
                    <a:pt x="192" y="2"/>
                  </a:lnTo>
                  <a:lnTo>
                    <a:pt x="192" y="2"/>
                  </a:lnTo>
                  <a:lnTo>
                    <a:pt x="192" y="2"/>
                  </a:lnTo>
                  <a:lnTo>
                    <a:pt x="189" y="2"/>
                  </a:lnTo>
                  <a:lnTo>
                    <a:pt x="187" y="2"/>
                  </a:lnTo>
                  <a:lnTo>
                    <a:pt x="185" y="2"/>
                  </a:lnTo>
                  <a:lnTo>
                    <a:pt x="182" y="2"/>
                  </a:lnTo>
                  <a:lnTo>
                    <a:pt x="182" y="2"/>
                  </a:lnTo>
                  <a:lnTo>
                    <a:pt x="180" y="2"/>
                  </a:lnTo>
                  <a:lnTo>
                    <a:pt x="175" y="2"/>
                  </a:lnTo>
                  <a:lnTo>
                    <a:pt x="170" y="2"/>
                  </a:lnTo>
                  <a:lnTo>
                    <a:pt x="166" y="2"/>
                  </a:lnTo>
                  <a:lnTo>
                    <a:pt x="163" y="2"/>
                  </a:lnTo>
                  <a:lnTo>
                    <a:pt x="163" y="2"/>
                  </a:lnTo>
                  <a:lnTo>
                    <a:pt x="161" y="2"/>
                  </a:lnTo>
                  <a:lnTo>
                    <a:pt x="158" y="0"/>
                  </a:lnTo>
                  <a:lnTo>
                    <a:pt x="158" y="0"/>
                  </a:lnTo>
                  <a:lnTo>
                    <a:pt x="158" y="0"/>
                  </a:lnTo>
                  <a:lnTo>
                    <a:pt x="158" y="0"/>
                  </a:lnTo>
                  <a:lnTo>
                    <a:pt x="156" y="0"/>
                  </a:lnTo>
                  <a:lnTo>
                    <a:pt x="142" y="2"/>
                  </a:lnTo>
                  <a:lnTo>
                    <a:pt x="142" y="2"/>
                  </a:lnTo>
                  <a:lnTo>
                    <a:pt x="142" y="2"/>
                  </a:lnTo>
                  <a:lnTo>
                    <a:pt x="142" y="2"/>
                  </a:lnTo>
                  <a:lnTo>
                    <a:pt x="142" y="5"/>
                  </a:lnTo>
                  <a:lnTo>
                    <a:pt x="142" y="5"/>
                  </a:lnTo>
                  <a:lnTo>
                    <a:pt x="142" y="5"/>
                  </a:lnTo>
                  <a:lnTo>
                    <a:pt x="142" y="7"/>
                  </a:lnTo>
                  <a:lnTo>
                    <a:pt x="142" y="7"/>
                  </a:lnTo>
                  <a:lnTo>
                    <a:pt x="142" y="7"/>
                  </a:lnTo>
                  <a:lnTo>
                    <a:pt x="140" y="7"/>
                  </a:lnTo>
                  <a:lnTo>
                    <a:pt x="140" y="9"/>
                  </a:lnTo>
                  <a:lnTo>
                    <a:pt x="140" y="9"/>
                  </a:lnTo>
                  <a:lnTo>
                    <a:pt x="142" y="14"/>
                  </a:lnTo>
                  <a:lnTo>
                    <a:pt x="142" y="28"/>
                  </a:lnTo>
                  <a:lnTo>
                    <a:pt x="142" y="31"/>
                  </a:lnTo>
                  <a:lnTo>
                    <a:pt x="142" y="43"/>
                  </a:lnTo>
                  <a:lnTo>
                    <a:pt x="142" y="57"/>
                  </a:lnTo>
                  <a:lnTo>
                    <a:pt x="142" y="71"/>
                  </a:lnTo>
                  <a:lnTo>
                    <a:pt x="125" y="71"/>
                  </a:lnTo>
                  <a:lnTo>
                    <a:pt x="121" y="71"/>
                  </a:lnTo>
                  <a:lnTo>
                    <a:pt x="109" y="71"/>
                  </a:lnTo>
                  <a:lnTo>
                    <a:pt x="92" y="71"/>
                  </a:lnTo>
                  <a:lnTo>
                    <a:pt x="92" y="71"/>
                  </a:lnTo>
                  <a:lnTo>
                    <a:pt x="78" y="71"/>
                  </a:lnTo>
                  <a:lnTo>
                    <a:pt x="71" y="71"/>
                  </a:lnTo>
                  <a:lnTo>
                    <a:pt x="69" y="71"/>
                  </a:lnTo>
                  <a:lnTo>
                    <a:pt x="69" y="71"/>
                  </a:lnTo>
                  <a:lnTo>
                    <a:pt x="69" y="71"/>
                  </a:lnTo>
                  <a:lnTo>
                    <a:pt x="69" y="73"/>
                  </a:lnTo>
                  <a:lnTo>
                    <a:pt x="69" y="73"/>
                  </a:lnTo>
                  <a:lnTo>
                    <a:pt x="69" y="73"/>
                  </a:lnTo>
                  <a:lnTo>
                    <a:pt x="66" y="73"/>
                  </a:lnTo>
                  <a:lnTo>
                    <a:pt x="66" y="73"/>
                  </a:lnTo>
                  <a:lnTo>
                    <a:pt x="64" y="73"/>
                  </a:lnTo>
                  <a:lnTo>
                    <a:pt x="64" y="73"/>
                  </a:lnTo>
                  <a:lnTo>
                    <a:pt x="61" y="71"/>
                  </a:lnTo>
                  <a:lnTo>
                    <a:pt x="61" y="71"/>
                  </a:lnTo>
                  <a:lnTo>
                    <a:pt x="61" y="71"/>
                  </a:lnTo>
                  <a:lnTo>
                    <a:pt x="59" y="71"/>
                  </a:lnTo>
                  <a:lnTo>
                    <a:pt x="59" y="71"/>
                  </a:lnTo>
                  <a:lnTo>
                    <a:pt x="59" y="71"/>
                  </a:lnTo>
                  <a:lnTo>
                    <a:pt x="59" y="71"/>
                  </a:lnTo>
                  <a:lnTo>
                    <a:pt x="57" y="69"/>
                  </a:lnTo>
                  <a:lnTo>
                    <a:pt x="57" y="69"/>
                  </a:lnTo>
                  <a:lnTo>
                    <a:pt x="57" y="66"/>
                  </a:lnTo>
                  <a:lnTo>
                    <a:pt x="52" y="66"/>
                  </a:lnTo>
                  <a:lnTo>
                    <a:pt x="52" y="66"/>
                  </a:lnTo>
                  <a:lnTo>
                    <a:pt x="52" y="69"/>
                  </a:lnTo>
                  <a:lnTo>
                    <a:pt x="52" y="69"/>
                  </a:lnTo>
                  <a:lnTo>
                    <a:pt x="50" y="69"/>
                  </a:lnTo>
                  <a:lnTo>
                    <a:pt x="50" y="69"/>
                  </a:lnTo>
                  <a:lnTo>
                    <a:pt x="50" y="69"/>
                  </a:lnTo>
                  <a:lnTo>
                    <a:pt x="47" y="69"/>
                  </a:lnTo>
                  <a:lnTo>
                    <a:pt x="47" y="71"/>
                  </a:lnTo>
                  <a:lnTo>
                    <a:pt x="47" y="71"/>
                  </a:lnTo>
                  <a:lnTo>
                    <a:pt x="47" y="73"/>
                  </a:lnTo>
                  <a:lnTo>
                    <a:pt x="47" y="73"/>
                  </a:lnTo>
                  <a:lnTo>
                    <a:pt x="47" y="73"/>
                  </a:lnTo>
                  <a:lnTo>
                    <a:pt x="47" y="73"/>
                  </a:lnTo>
                  <a:lnTo>
                    <a:pt x="47" y="76"/>
                  </a:lnTo>
                  <a:lnTo>
                    <a:pt x="50" y="80"/>
                  </a:lnTo>
                  <a:lnTo>
                    <a:pt x="50" y="88"/>
                  </a:lnTo>
                  <a:lnTo>
                    <a:pt x="50" y="90"/>
                  </a:lnTo>
                  <a:lnTo>
                    <a:pt x="50" y="90"/>
                  </a:lnTo>
                  <a:lnTo>
                    <a:pt x="50" y="92"/>
                  </a:lnTo>
                  <a:lnTo>
                    <a:pt x="50" y="92"/>
                  </a:lnTo>
                  <a:lnTo>
                    <a:pt x="50" y="95"/>
                  </a:lnTo>
                  <a:lnTo>
                    <a:pt x="50" y="95"/>
                  </a:lnTo>
                  <a:lnTo>
                    <a:pt x="50" y="95"/>
                  </a:lnTo>
                  <a:lnTo>
                    <a:pt x="47" y="97"/>
                  </a:lnTo>
                  <a:lnTo>
                    <a:pt x="47" y="97"/>
                  </a:lnTo>
                  <a:lnTo>
                    <a:pt x="50" y="99"/>
                  </a:lnTo>
                  <a:lnTo>
                    <a:pt x="47" y="99"/>
                  </a:lnTo>
                  <a:lnTo>
                    <a:pt x="47" y="97"/>
                  </a:lnTo>
                  <a:lnTo>
                    <a:pt x="47" y="97"/>
                  </a:lnTo>
                  <a:lnTo>
                    <a:pt x="47" y="95"/>
                  </a:lnTo>
                  <a:lnTo>
                    <a:pt x="47" y="95"/>
                  </a:lnTo>
                  <a:lnTo>
                    <a:pt x="47" y="92"/>
                  </a:lnTo>
                  <a:lnTo>
                    <a:pt x="47" y="92"/>
                  </a:lnTo>
                  <a:lnTo>
                    <a:pt x="47" y="92"/>
                  </a:lnTo>
                  <a:lnTo>
                    <a:pt x="47" y="92"/>
                  </a:lnTo>
                  <a:lnTo>
                    <a:pt x="45" y="92"/>
                  </a:lnTo>
                  <a:lnTo>
                    <a:pt x="45" y="95"/>
                  </a:lnTo>
                  <a:lnTo>
                    <a:pt x="45" y="92"/>
                  </a:lnTo>
                  <a:lnTo>
                    <a:pt x="45" y="92"/>
                  </a:lnTo>
                  <a:lnTo>
                    <a:pt x="43" y="92"/>
                  </a:lnTo>
                  <a:lnTo>
                    <a:pt x="40" y="92"/>
                  </a:lnTo>
                  <a:lnTo>
                    <a:pt x="43" y="90"/>
                  </a:lnTo>
                  <a:lnTo>
                    <a:pt x="43" y="90"/>
                  </a:lnTo>
                  <a:lnTo>
                    <a:pt x="45" y="90"/>
                  </a:lnTo>
                  <a:lnTo>
                    <a:pt x="45" y="90"/>
                  </a:lnTo>
                  <a:lnTo>
                    <a:pt x="47" y="90"/>
                  </a:lnTo>
                  <a:lnTo>
                    <a:pt x="45" y="88"/>
                  </a:lnTo>
                  <a:lnTo>
                    <a:pt x="45" y="88"/>
                  </a:lnTo>
                  <a:lnTo>
                    <a:pt x="45" y="88"/>
                  </a:lnTo>
                  <a:lnTo>
                    <a:pt x="43" y="88"/>
                  </a:lnTo>
                  <a:lnTo>
                    <a:pt x="43" y="88"/>
                  </a:lnTo>
                  <a:lnTo>
                    <a:pt x="40" y="88"/>
                  </a:lnTo>
                  <a:lnTo>
                    <a:pt x="40" y="90"/>
                  </a:lnTo>
                  <a:lnTo>
                    <a:pt x="40" y="90"/>
                  </a:lnTo>
                  <a:lnTo>
                    <a:pt x="40" y="90"/>
                  </a:lnTo>
                  <a:lnTo>
                    <a:pt x="38" y="90"/>
                  </a:lnTo>
                  <a:lnTo>
                    <a:pt x="38" y="88"/>
                  </a:lnTo>
                  <a:lnTo>
                    <a:pt x="38" y="90"/>
                  </a:lnTo>
                  <a:lnTo>
                    <a:pt x="38" y="90"/>
                  </a:lnTo>
                  <a:lnTo>
                    <a:pt x="35" y="90"/>
                  </a:lnTo>
                  <a:lnTo>
                    <a:pt x="35" y="90"/>
                  </a:lnTo>
                  <a:lnTo>
                    <a:pt x="33" y="90"/>
                  </a:lnTo>
                  <a:lnTo>
                    <a:pt x="33" y="90"/>
                  </a:lnTo>
                  <a:lnTo>
                    <a:pt x="33" y="90"/>
                  </a:lnTo>
                  <a:lnTo>
                    <a:pt x="33" y="95"/>
                  </a:lnTo>
                  <a:lnTo>
                    <a:pt x="33" y="95"/>
                  </a:lnTo>
                  <a:lnTo>
                    <a:pt x="33" y="95"/>
                  </a:lnTo>
                  <a:lnTo>
                    <a:pt x="33" y="95"/>
                  </a:lnTo>
                  <a:lnTo>
                    <a:pt x="35" y="95"/>
                  </a:lnTo>
                  <a:lnTo>
                    <a:pt x="35" y="97"/>
                  </a:lnTo>
                  <a:lnTo>
                    <a:pt x="38" y="97"/>
                  </a:lnTo>
                  <a:lnTo>
                    <a:pt x="38" y="99"/>
                  </a:lnTo>
                  <a:lnTo>
                    <a:pt x="40" y="104"/>
                  </a:lnTo>
                  <a:lnTo>
                    <a:pt x="43" y="104"/>
                  </a:lnTo>
                  <a:lnTo>
                    <a:pt x="43" y="106"/>
                  </a:lnTo>
                  <a:lnTo>
                    <a:pt x="43" y="106"/>
                  </a:lnTo>
                  <a:lnTo>
                    <a:pt x="43" y="109"/>
                  </a:lnTo>
                  <a:lnTo>
                    <a:pt x="43" y="109"/>
                  </a:lnTo>
                  <a:lnTo>
                    <a:pt x="45" y="106"/>
                  </a:lnTo>
                  <a:lnTo>
                    <a:pt x="45" y="106"/>
                  </a:lnTo>
                  <a:lnTo>
                    <a:pt x="45" y="106"/>
                  </a:lnTo>
                  <a:lnTo>
                    <a:pt x="45" y="106"/>
                  </a:lnTo>
                  <a:lnTo>
                    <a:pt x="45" y="106"/>
                  </a:lnTo>
                  <a:lnTo>
                    <a:pt x="47" y="106"/>
                  </a:lnTo>
                  <a:lnTo>
                    <a:pt x="47" y="106"/>
                  </a:lnTo>
                  <a:lnTo>
                    <a:pt x="47" y="109"/>
                  </a:lnTo>
                  <a:lnTo>
                    <a:pt x="50" y="109"/>
                  </a:lnTo>
                  <a:lnTo>
                    <a:pt x="52" y="111"/>
                  </a:lnTo>
                  <a:lnTo>
                    <a:pt x="52" y="111"/>
                  </a:lnTo>
                  <a:lnTo>
                    <a:pt x="54" y="111"/>
                  </a:lnTo>
                  <a:lnTo>
                    <a:pt x="54" y="111"/>
                  </a:lnTo>
                  <a:lnTo>
                    <a:pt x="54" y="114"/>
                  </a:lnTo>
                  <a:lnTo>
                    <a:pt x="57" y="114"/>
                  </a:lnTo>
                  <a:lnTo>
                    <a:pt x="59" y="114"/>
                  </a:lnTo>
                  <a:lnTo>
                    <a:pt x="59" y="114"/>
                  </a:lnTo>
                  <a:lnTo>
                    <a:pt x="64" y="114"/>
                  </a:lnTo>
                  <a:lnTo>
                    <a:pt x="64" y="114"/>
                  </a:lnTo>
                  <a:lnTo>
                    <a:pt x="66" y="114"/>
                  </a:lnTo>
                  <a:lnTo>
                    <a:pt x="66" y="111"/>
                  </a:lnTo>
                  <a:lnTo>
                    <a:pt x="66" y="114"/>
                  </a:lnTo>
                  <a:lnTo>
                    <a:pt x="69" y="114"/>
                  </a:lnTo>
                  <a:lnTo>
                    <a:pt x="71" y="114"/>
                  </a:lnTo>
                  <a:lnTo>
                    <a:pt x="71" y="114"/>
                  </a:lnTo>
                  <a:lnTo>
                    <a:pt x="69" y="114"/>
                  </a:lnTo>
                  <a:lnTo>
                    <a:pt x="69" y="114"/>
                  </a:lnTo>
                  <a:lnTo>
                    <a:pt x="66" y="114"/>
                  </a:lnTo>
                  <a:lnTo>
                    <a:pt x="66" y="114"/>
                  </a:lnTo>
                  <a:lnTo>
                    <a:pt x="64" y="114"/>
                  </a:lnTo>
                  <a:lnTo>
                    <a:pt x="64" y="114"/>
                  </a:lnTo>
                  <a:lnTo>
                    <a:pt x="61" y="116"/>
                  </a:lnTo>
                  <a:lnTo>
                    <a:pt x="61" y="116"/>
                  </a:lnTo>
                  <a:lnTo>
                    <a:pt x="61" y="116"/>
                  </a:lnTo>
                  <a:lnTo>
                    <a:pt x="59" y="118"/>
                  </a:lnTo>
                  <a:lnTo>
                    <a:pt x="59" y="116"/>
                  </a:lnTo>
                  <a:lnTo>
                    <a:pt x="57" y="116"/>
                  </a:lnTo>
                  <a:lnTo>
                    <a:pt x="57" y="116"/>
                  </a:lnTo>
                  <a:lnTo>
                    <a:pt x="57" y="118"/>
                  </a:lnTo>
                  <a:lnTo>
                    <a:pt x="57" y="118"/>
                  </a:lnTo>
                  <a:lnTo>
                    <a:pt x="59" y="123"/>
                  </a:lnTo>
                  <a:lnTo>
                    <a:pt x="57" y="121"/>
                  </a:lnTo>
                  <a:lnTo>
                    <a:pt x="57" y="118"/>
                  </a:lnTo>
                  <a:lnTo>
                    <a:pt x="54" y="116"/>
                  </a:lnTo>
                  <a:lnTo>
                    <a:pt x="52" y="116"/>
                  </a:lnTo>
                  <a:lnTo>
                    <a:pt x="52" y="116"/>
                  </a:lnTo>
                  <a:lnTo>
                    <a:pt x="50" y="116"/>
                  </a:lnTo>
                  <a:lnTo>
                    <a:pt x="50" y="116"/>
                  </a:lnTo>
                  <a:lnTo>
                    <a:pt x="50" y="116"/>
                  </a:lnTo>
                  <a:lnTo>
                    <a:pt x="47" y="118"/>
                  </a:lnTo>
                  <a:lnTo>
                    <a:pt x="47" y="118"/>
                  </a:lnTo>
                  <a:lnTo>
                    <a:pt x="47" y="116"/>
                  </a:lnTo>
                  <a:lnTo>
                    <a:pt x="47" y="116"/>
                  </a:lnTo>
                  <a:lnTo>
                    <a:pt x="47" y="114"/>
                  </a:lnTo>
                  <a:lnTo>
                    <a:pt x="45" y="114"/>
                  </a:lnTo>
                  <a:lnTo>
                    <a:pt x="43" y="114"/>
                  </a:lnTo>
                  <a:lnTo>
                    <a:pt x="43" y="114"/>
                  </a:lnTo>
                  <a:lnTo>
                    <a:pt x="43" y="116"/>
                  </a:lnTo>
                  <a:lnTo>
                    <a:pt x="43" y="118"/>
                  </a:lnTo>
                  <a:lnTo>
                    <a:pt x="43" y="118"/>
                  </a:lnTo>
                  <a:lnTo>
                    <a:pt x="43" y="118"/>
                  </a:lnTo>
                  <a:lnTo>
                    <a:pt x="43" y="118"/>
                  </a:lnTo>
                  <a:lnTo>
                    <a:pt x="43" y="118"/>
                  </a:lnTo>
                  <a:lnTo>
                    <a:pt x="40" y="116"/>
                  </a:lnTo>
                  <a:lnTo>
                    <a:pt x="40" y="114"/>
                  </a:lnTo>
                  <a:lnTo>
                    <a:pt x="40" y="114"/>
                  </a:lnTo>
                  <a:lnTo>
                    <a:pt x="40" y="114"/>
                  </a:lnTo>
                  <a:lnTo>
                    <a:pt x="38" y="114"/>
                  </a:lnTo>
                  <a:lnTo>
                    <a:pt x="38" y="114"/>
                  </a:lnTo>
                  <a:lnTo>
                    <a:pt x="35" y="114"/>
                  </a:lnTo>
                  <a:lnTo>
                    <a:pt x="35" y="114"/>
                  </a:lnTo>
                  <a:lnTo>
                    <a:pt x="35" y="114"/>
                  </a:lnTo>
                  <a:lnTo>
                    <a:pt x="35" y="114"/>
                  </a:lnTo>
                  <a:lnTo>
                    <a:pt x="35" y="114"/>
                  </a:lnTo>
                  <a:lnTo>
                    <a:pt x="35" y="114"/>
                  </a:lnTo>
                  <a:lnTo>
                    <a:pt x="35" y="111"/>
                  </a:lnTo>
                  <a:lnTo>
                    <a:pt x="35" y="111"/>
                  </a:lnTo>
                  <a:lnTo>
                    <a:pt x="35" y="111"/>
                  </a:lnTo>
                  <a:lnTo>
                    <a:pt x="35" y="111"/>
                  </a:lnTo>
                  <a:lnTo>
                    <a:pt x="35" y="111"/>
                  </a:lnTo>
                  <a:lnTo>
                    <a:pt x="35" y="111"/>
                  </a:lnTo>
                  <a:lnTo>
                    <a:pt x="35" y="109"/>
                  </a:lnTo>
                  <a:lnTo>
                    <a:pt x="35" y="106"/>
                  </a:lnTo>
                  <a:lnTo>
                    <a:pt x="35" y="106"/>
                  </a:lnTo>
                  <a:lnTo>
                    <a:pt x="35" y="104"/>
                  </a:lnTo>
                  <a:lnTo>
                    <a:pt x="35" y="104"/>
                  </a:lnTo>
                  <a:lnTo>
                    <a:pt x="35" y="104"/>
                  </a:lnTo>
                  <a:lnTo>
                    <a:pt x="33" y="106"/>
                  </a:lnTo>
                  <a:lnTo>
                    <a:pt x="33" y="106"/>
                  </a:lnTo>
                  <a:lnTo>
                    <a:pt x="33" y="106"/>
                  </a:lnTo>
                  <a:lnTo>
                    <a:pt x="33" y="109"/>
                  </a:lnTo>
                  <a:lnTo>
                    <a:pt x="33" y="109"/>
                  </a:lnTo>
                  <a:lnTo>
                    <a:pt x="33" y="111"/>
                  </a:lnTo>
                  <a:lnTo>
                    <a:pt x="35" y="121"/>
                  </a:lnTo>
                  <a:lnTo>
                    <a:pt x="35" y="121"/>
                  </a:lnTo>
                  <a:lnTo>
                    <a:pt x="35" y="121"/>
                  </a:lnTo>
                  <a:lnTo>
                    <a:pt x="35" y="123"/>
                  </a:lnTo>
                  <a:lnTo>
                    <a:pt x="35" y="123"/>
                  </a:lnTo>
                  <a:lnTo>
                    <a:pt x="35" y="123"/>
                  </a:lnTo>
                  <a:lnTo>
                    <a:pt x="35" y="123"/>
                  </a:lnTo>
                  <a:lnTo>
                    <a:pt x="33" y="123"/>
                  </a:lnTo>
                  <a:lnTo>
                    <a:pt x="33" y="125"/>
                  </a:lnTo>
                  <a:lnTo>
                    <a:pt x="33" y="125"/>
                  </a:lnTo>
                  <a:lnTo>
                    <a:pt x="35" y="128"/>
                  </a:lnTo>
                  <a:lnTo>
                    <a:pt x="35" y="128"/>
                  </a:lnTo>
                  <a:lnTo>
                    <a:pt x="35" y="128"/>
                  </a:lnTo>
                  <a:lnTo>
                    <a:pt x="35" y="130"/>
                  </a:lnTo>
                  <a:lnTo>
                    <a:pt x="35" y="130"/>
                  </a:lnTo>
                  <a:lnTo>
                    <a:pt x="33" y="130"/>
                  </a:lnTo>
                  <a:lnTo>
                    <a:pt x="33" y="132"/>
                  </a:lnTo>
                  <a:lnTo>
                    <a:pt x="33" y="135"/>
                  </a:lnTo>
                  <a:lnTo>
                    <a:pt x="33" y="142"/>
                  </a:lnTo>
                  <a:lnTo>
                    <a:pt x="31" y="144"/>
                  </a:lnTo>
                  <a:lnTo>
                    <a:pt x="31" y="144"/>
                  </a:lnTo>
                  <a:lnTo>
                    <a:pt x="26" y="151"/>
                  </a:lnTo>
                  <a:lnTo>
                    <a:pt x="24" y="151"/>
                  </a:lnTo>
                  <a:lnTo>
                    <a:pt x="21" y="156"/>
                  </a:lnTo>
                  <a:lnTo>
                    <a:pt x="21" y="156"/>
                  </a:lnTo>
                  <a:lnTo>
                    <a:pt x="21" y="159"/>
                  </a:lnTo>
                  <a:lnTo>
                    <a:pt x="21" y="159"/>
                  </a:lnTo>
                  <a:lnTo>
                    <a:pt x="21" y="159"/>
                  </a:lnTo>
                  <a:lnTo>
                    <a:pt x="21" y="159"/>
                  </a:lnTo>
                  <a:lnTo>
                    <a:pt x="21" y="159"/>
                  </a:lnTo>
                  <a:lnTo>
                    <a:pt x="21" y="159"/>
                  </a:lnTo>
                  <a:lnTo>
                    <a:pt x="21" y="159"/>
                  </a:lnTo>
                  <a:lnTo>
                    <a:pt x="21" y="161"/>
                  </a:lnTo>
                  <a:lnTo>
                    <a:pt x="21" y="161"/>
                  </a:lnTo>
                  <a:lnTo>
                    <a:pt x="19" y="161"/>
                  </a:lnTo>
                  <a:lnTo>
                    <a:pt x="19" y="161"/>
                  </a:lnTo>
                  <a:lnTo>
                    <a:pt x="19" y="161"/>
                  </a:lnTo>
                  <a:lnTo>
                    <a:pt x="19" y="161"/>
                  </a:lnTo>
                  <a:lnTo>
                    <a:pt x="19" y="161"/>
                  </a:lnTo>
                  <a:lnTo>
                    <a:pt x="19" y="163"/>
                  </a:lnTo>
                  <a:lnTo>
                    <a:pt x="19" y="163"/>
                  </a:lnTo>
                  <a:lnTo>
                    <a:pt x="17" y="166"/>
                  </a:lnTo>
                  <a:lnTo>
                    <a:pt x="17" y="166"/>
                  </a:lnTo>
                  <a:lnTo>
                    <a:pt x="17" y="168"/>
                  </a:lnTo>
                  <a:lnTo>
                    <a:pt x="17" y="170"/>
                  </a:lnTo>
                  <a:lnTo>
                    <a:pt x="17" y="170"/>
                  </a:lnTo>
                  <a:lnTo>
                    <a:pt x="17" y="170"/>
                  </a:lnTo>
                  <a:lnTo>
                    <a:pt x="17" y="168"/>
                  </a:lnTo>
                  <a:lnTo>
                    <a:pt x="17" y="166"/>
                  </a:lnTo>
                  <a:lnTo>
                    <a:pt x="17" y="166"/>
                  </a:lnTo>
                  <a:lnTo>
                    <a:pt x="14" y="163"/>
                  </a:lnTo>
                  <a:lnTo>
                    <a:pt x="14" y="163"/>
                  </a:lnTo>
                  <a:lnTo>
                    <a:pt x="14" y="161"/>
                  </a:lnTo>
                  <a:lnTo>
                    <a:pt x="12" y="161"/>
                  </a:lnTo>
                  <a:lnTo>
                    <a:pt x="12" y="161"/>
                  </a:lnTo>
                  <a:lnTo>
                    <a:pt x="12" y="159"/>
                  </a:lnTo>
                  <a:lnTo>
                    <a:pt x="9" y="159"/>
                  </a:lnTo>
                  <a:lnTo>
                    <a:pt x="9" y="159"/>
                  </a:lnTo>
                  <a:lnTo>
                    <a:pt x="9" y="161"/>
                  </a:lnTo>
                  <a:lnTo>
                    <a:pt x="9" y="161"/>
                  </a:lnTo>
                  <a:lnTo>
                    <a:pt x="12" y="161"/>
                  </a:lnTo>
                  <a:lnTo>
                    <a:pt x="12" y="161"/>
                  </a:lnTo>
                  <a:lnTo>
                    <a:pt x="12" y="161"/>
                  </a:lnTo>
                  <a:lnTo>
                    <a:pt x="12" y="161"/>
                  </a:lnTo>
                  <a:lnTo>
                    <a:pt x="9" y="161"/>
                  </a:lnTo>
                  <a:lnTo>
                    <a:pt x="9" y="161"/>
                  </a:lnTo>
                  <a:lnTo>
                    <a:pt x="9" y="163"/>
                  </a:lnTo>
                  <a:lnTo>
                    <a:pt x="9" y="163"/>
                  </a:lnTo>
                  <a:lnTo>
                    <a:pt x="9" y="166"/>
                  </a:lnTo>
                  <a:lnTo>
                    <a:pt x="9" y="166"/>
                  </a:lnTo>
                  <a:lnTo>
                    <a:pt x="9" y="166"/>
                  </a:lnTo>
                  <a:lnTo>
                    <a:pt x="7" y="166"/>
                  </a:lnTo>
                  <a:lnTo>
                    <a:pt x="7" y="166"/>
                  </a:lnTo>
                  <a:lnTo>
                    <a:pt x="7" y="166"/>
                  </a:lnTo>
                  <a:lnTo>
                    <a:pt x="7" y="163"/>
                  </a:lnTo>
                  <a:lnTo>
                    <a:pt x="7" y="163"/>
                  </a:lnTo>
                  <a:lnTo>
                    <a:pt x="5" y="163"/>
                  </a:lnTo>
                  <a:lnTo>
                    <a:pt x="5" y="163"/>
                  </a:lnTo>
                  <a:lnTo>
                    <a:pt x="5" y="161"/>
                  </a:lnTo>
                  <a:lnTo>
                    <a:pt x="5" y="159"/>
                  </a:lnTo>
                  <a:lnTo>
                    <a:pt x="5" y="156"/>
                  </a:lnTo>
                  <a:lnTo>
                    <a:pt x="2" y="156"/>
                  </a:lnTo>
                  <a:lnTo>
                    <a:pt x="2" y="156"/>
                  </a:lnTo>
                  <a:lnTo>
                    <a:pt x="2" y="156"/>
                  </a:lnTo>
                  <a:lnTo>
                    <a:pt x="2" y="156"/>
                  </a:lnTo>
                  <a:lnTo>
                    <a:pt x="2" y="156"/>
                  </a:lnTo>
                  <a:lnTo>
                    <a:pt x="0" y="156"/>
                  </a:lnTo>
                  <a:lnTo>
                    <a:pt x="0" y="154"/>
                  </a:lnTo>
                  <a:lnTo>
                    <a:pt x="0" y="154"/>
                  </a:lnTo>
                  <a:lnTo>
                    <a:pt x="0" y="154"/>
                  </a:lnTo>
                  <a:lnTo>
                    <a:pt x="0" y="154"/>
                  </a:lnTo>
                  <a:lnTo>
                    <a:pt x="0" y="159"/>
                  </a:lnTo>
                  <a:lnTo>
                    <a:pt x="2" y="161"/>
                  </a:lnTo>
                  <a:lnTo>
                    <a:pt x="2" y="163"/>
                  </a:lnTo>
                  <a:lnTo>
                    <a:pt x="5" y="166"/>
                  </a:lnTo>
                  <a:lnTo>
                    <a:pt x="7" y="168"/>
                  </a:lnTo>
                  <a:lnTo>
                    <a:pt x="7" y="170"/>
                  </a:lnTo>
                  <a:lnTo>
                    <a:pt x="7" y="170"/>
                  </a:lnTo>
                  <a:lnTo>
                    <a:pt x="7" y="173"/>
                  </a:lnTo>
                  <a:lnTo>
                    <a:pt x="7" y="173"/>
                  </a:lnTo>
                  <a:lnTo>
                    <a:pt x="9" y="173"/>
                  </a:lnTo>
                  <a:lnTo>
                    <a:pt x="9" y="173"/>
                  </a:lnTo>
                  <a:lnTo>
                    <a:pt x="9" y="175"/>
                  </a:lnTo>
                  <a:lnTo>
                    <a:pt x="9" y="175"/>
                  </a:lnTo>
                  <a:lnTo>
                    <a:pt x="9" y="175"/>
                  </a:lnTo>
                  <a:lnTo>
                    <a:pt x="12" y="175"/>
                  </a:lnTo>
                  <a:lnTo>
                    <a:pt x="12" y="175"/>
                  </a:lnTo>
                  <a:lnTo>
                    <a:pt x="12" y="175"/>
                  </a:lnTo>
                  <a:lnTo>
                    <a:pt x="12" y="175"/>
                  </a:lnTo>
                  <a:lnTo>
                    <a:pt x="12" y="175"/>
                  </a:lnTo>
                  <a:lnTo>
                    <a:pt x="12" y="177"/>
                  </a:lnTo>
                  <a:lnTo>
                    <a:pt x="12" y="177"/>
                  </a:lnTo>
                  <a:lnTo>
                    <a:pt x="12" y="177"/>
                  </a:lnTo>
                  <a:lnTo>
                    <a:pt x="9" y="177"/>
                  </a:lnTo>
                  <a:lnTo>
                    <a:pt x="9" y="175"/>
                  </a:lnTo>
                  <a:lnTo>
                    <a:pt x="14" y="182"/>
                  </a:lnTo>
                  <a:lnTo>
                    <a:pt x="14" y="185"/>
                  </a:lnTo>
                  <a:lnTo>
                    <a:pt x="17" y="187"/>
                  </a:lnTo>
                  <a:lnTo>
                    <a:pt x="17" y="189"/>
                  </a:lnTo>
                  <a:lnTo>
                    <a:pt x="17" y="189"/>
                  </a:lnTo>
                  <a:lnTo>
                    <a:pt x="17" y="187"/>
                  </a:lnTo>
                  <a:lnTo>
                    <a:pt x="17" y="187"/>
                  </a:lnTo>
                  <a:lnTo>
                    <a:pt x="17" y="185"/>
                  </a:lnTo>
                  <a:lnTo>
                    <a:pt x="17" y="185"/>
                  </a:lnTo>
                  <a:lnTo>
                    <a:pt x="19" y="187"/>
                  </a:lnTo>
                  <a:lnTo>
                    <a:pt x="19" y="189"/>
                  </a:lnTo>
                  <a:lnTo>
                    <a:pt x="17" y="189"/>
                  </a:lnTo>
                  <a:lnTo>
                    <a:pt x="17" y="189"/>
                  </a:lnTo>
                  <a:lnTo>
                    <a:pt x="17" y="189"/>
                  </a:lnTo>
                  <a:lnTo>
                    <a:pt x="17" y="189"/>
                  </a:lnTo>
                  <a:lnTo>
                    <a:pt x="17" y="192"/>
                  </a:lnTo>
                  <a:lnTo>
                    <a:pt x="17" y="192"/>
                  </a:lnTo>
                  <a:lnTo>
                    <a:pt x="19" y="192"/>
                  </a:lnTo>
                  <a:lnTo>
                    <a:pt x="19" y="194"/>
                  </a:lnTo>
                  <a:lnTo>
                    <a:pt x="19" y="194"/>
                  </a:lnTo>
                  <a:lnTo>
                    <a:pt x="21" y="194"/>
                  </a:lnTo>
                  <a:lnTo>
                    <a:pt x="21" y="194"/>
                  </a:lnTo>
                  <a:lnTo>
                    <a:pt x="24" y="194"/>
                  </a:lnTo>
                  <a:lnTo>
                    <a:pt x="24" y="194"/>
                  </a:lnTo>
                  <a:lnTo>
                    <a:pt x="24" y="194"/>
                  </a:lnTo>
                  <a:lnTo>
                    <a:pt x="24" y="194"/>
                  </a:lnTo>
                  <a:lnTo>
                    <a:pt x="24" y="194"/>
                  </a:lnTo>
                  <a:lnTo>
                    <a:pt x="24" y="194"/>
                  </a:lnTo>
                  <a:lnTo>
                    <a:pt x="24" y="194"/>
                  </a:lnTo>
                  <a:lnTo>
                    <a:pt x="24" y="194"/>
                  </a:lnTo>
                  <a:lnTo>
                    <a:pt x="24" y="194"/>
                  </a:lnTo>
                  <a:lnTo>
                    <a:pt x="24" y="196"/>
                  </a:lnTo>
                  <a:lnTo>
                    <a:pt x="24" y="196"/>
                  </a:lnTo>
                  <a:lnTo>
                    <a:pt x="24" y="199"/>
                  </a:lnTo>
                  <a:lnTo>
                    <a:pt x="26" y="199"/>
                  </a:lnTo>
                  <a:lnTo>
                    <a:pt x="26" y="199"/>
                  </a:lnTo>
                  <a:lnTo>
                    <a:pt x="28" y="199"/>
                  </a:lnTo>
                  <a:lnTo>
                    <a:pt x="28" y="199"/>
                  </a:lnTo>
                  <a:lnTo>
                    <a:pt x="31" y="196"/>
                  </a:lnTo>
                  <a:lnTo>
                    <a:pt x="31" y="196"/>
                  </a:lnTo>
                  <a:lnTo>
                    <a:pt x="31" y="196"/>
                  </a:lnTo>
                  <a:lnTo>
                    <a:pt x="31" y="196"/>
                  </a:lnTo>
                  <a:lnTo>
                    <a:pt x="31" y="196"/>
                  </a:lnTo>
                  <a:lnTo>
                    <a:pt x="33" y="196"/>
                  </a:lnTo>
                  <a:lnTo>
                    <a:pt x="33" y="196"/>
                  </a:lnTo>
                  <a:lnTo>
                    <a:pt x="33" y="196"/>
                  </a:lnTo>
                  <a:lnTo>
                    <a:pt x="33" y="196"/>
                  </a:lnTo>
                  <a:lnTo>
                    <a:pt x="33" y="196"/>
                  </a:lnTo>
                  <a:lnTo>
                    <a:pt x="33" y="192"/>
                  </a:lnTo>
                  <a:lnTo>
                    <a:pt x="33" y="192"/>
                  </a:lnTo>
                  <a:lnTo>
                    <a:pt x="33" y="192"/>
                  </a:lnTo>
                  <a:lnTo>
                    <a:pt x="35" y="192"/>
                  </a:lnTo>
                  <a:lnTo>
                    <a:pt x="33" y="192"/>
                  </a:lnTo>
                  <a:lnTo>
                    <a:pt x="33" y="192"/>
                  </a:lnTo>
                  <a:lnTo>
                    <a:pt x="35" y="194"/>
                  </a:lnTo>
                  <a:lnTo>
                    <a:pt x="35" y="196"/>
                  </a:lnTo>
                  <a:lnTo>
                    <a:pt x="33" y="196"/>
                  </a:lnTo>
                  <a:lnTo>
                    <a:pt x="33" y="199"/>
                  </a:lnTo>
                  <a:lnTo>
                    <a:pt x="33" y="199"/>
                  </a:lnTo>
                  <a:lnTo>
                    <a:pt x="33" y="199"/>
                  </a:lnTo>
                  <a:lnTo>
                    <a:pt x="31" y="199"/>
                  </a:lnTo>
                  <a:lnTo>
                    <a:pt x="31" y="199"/>
                  </a:lnTo>
                  <a:lnTo>
                    <a:pt x="31" y="199"/>
                  </a:lnTo>
                  <a:lnTo>
                    <a:pt x="33" y="199"/>
                  </a:lnTo>
                  <a:lnTo>
                    <a:pt x="33" y="201"/>
                  </a:lnTo>
                  <a:lnTo>
                    <a:pt x="33" y="201"/>
                  </a:lnTo>
                  <a:lnTo>
                    <a:pt x="31" y="201"/>
                  </a:lnTo>
                  <a:lnTo>
                    <a:pt x="31" y="201"/>
                  </a:lnTo>
                  <a:lnTo>
                    <a:pt x="31" y="201"/>
                  </a:lnTo>
                  <a:lnTo>
                    <a:pt x="28" y="201"/>
                  </a:lnTo>
                  <a:lnTo>
                    <a:pt x="31" y="203"/>
                  </a:lnTo>
                  <a:lnTo>
                    <a:pt x="31" y="203"/>
                  </a:lnTo>
                  <a:lnTo>
                    <a:pt x="31" y="203"/>
                  </a:lnTo>
                  <a:lnTo>
                    <a:pt x="31" y="203"/>
                  </a:lnTo>
                  <a:lnTo>
                    <a:pt x="31" y="203"/>
                  </a:lnTo>
                  <a:lnTo>
                    <a:pt x="31" y="203"/>
                  </a:lnTo>
                  <a:lnTo>
                    <a:pt x="31" y="206"/>
                  </a:lnTo>
                  <a:lnTo>
                    <a:pt x="31" y="206"/>
                  </a:lnTo>
                  <a:lnTo>
                    <a:pt x="31" y="206"/>
                  </a:lnTo>
                  <a:lnTo>
                    <a:pt x="31" y="208"/>
                  </a:lnTo>
                  <a:lnTo>
                    <a:pt x="33" y="208"/>
                  </a:lnTo>
                  <a:lnTo>
                    <a:pt x="33" y="208"/>
                  </a:lnTo>
                  <a:lnTo>
                    <a:pt x="33" y="208"/>
                  </a:lnTo>
                  <a:lnTo>
                    <a:pt x="33" y="208"/>
                  </a:lnTo>
                  <a:lnTo>
                    <a:pt x="35" y="206"/>
                  </a:lnTo>
                  <a:lnTo>
                    <a:pt x="35" y="206"/>
                  </a:lnTo>
                  <a:lnTo>
                    <a:pt x="38" y="206"/>
                  </a:lnTo>
                  <a:lnTo>
                    <a:pt x="38" y="203"/>
                  </a:lnTo>
                  <a:lnTo>
                    <a:pt x="40" y="203"/>
                  </a:lnTo>
                  <a:lnTo>
                    <a:pt x="40" y="203"/>
                  </a:lnTo>
                  <a:lnTo>
                    <a:pt x="40" y="203"/>
                  </a:lnTo>
                  <a:lnTo>
                    <a:pt x="40" y="201"/>
                  </a:lnTo>
                  <a:lnTo>
                    <a:pt x="40" y="201"/>
                  </a:lnTo>
                  <a:lnTo>
                    <a:pt x="40" y="201"/>
                  </a:lnTo>
                  <a:lnTo>
                    <a:pt x="40" y="201"/>
                  </a:lnTo>
                  <a:lnTo>
                    <a:pt x="40" y="201"/>
                  </a:lnTo>
                  <a:lnTo>
                    <a:pt x="43" y="201"/>
                  </a:lnTo>
                  <a:lnTo>
                    <a:pt x="43" y="203"/>
                  </a:lnTo>
                  <a:lnTo>
                    <a:pt x="43" y="203"/>
                  </a:lnTo>
                  <a:lnTo>
                    <a:pt x="43" y="203"/>
                  </a:lnTo>
                  <a:lnTo>
                    <a:pt x="43" y="206"/>
                  </a:lnTo>
                  <a:lnTo>
                    <a:pt x="43" y="208"/>
                  </a:lnTo>
                  <a:lnTo>
                    <a:pt x="45" y="208"/>
                  </a:lnTo>
                  <a:lnTo>
                    <a:pt x="45" y="208"/>
                  </a:lnTo>
                  <a:lnTo>
                    <a:pt x="45" y="208"/>
                  </a:lnTo>
                  <a:lnTo>
                    <a:pt x="40" y="208"/>
                  </a:lnTo>
                  <a:lnTo>
                    <a:pt x="38" y="208"/>
                  </a:lnTo>
                  <a:lnTo>
                    <a:pt x="38" y="211"/>
                  </a:lnTo>
                  <a:lnTo>
                    <a:pt x="38" y="211"/>
                  </a:lnTo>
                  <a:lnTo>
                    <a:pt x="38" y="213"/>
                  </a:lnTo>
                  <a:lnTo>
                    <a:pt x="38" y="211"/>
                  </a:lnTo>
                  <a:lnTo>
                    <a:pt x="38" y="211"/>
                  </a:lnTo>
                  <a:lnTo>
                    <a:pt x="38" y="211"/>
                  </a:lnTo>
                  <a:lnTo>
                    <a:pt x="38" y="208"/>
                  </a:lnTo>
                  <a:lnTo>
                    <a:pt x="35" y="208"/>
                  </a:lnTo>
                  <a:lnTo>
                    <a:pt x="35" y="211"/>
                  </a:lnTo>
                  <a:lnTo>
                    <a:pt x="33" y="211"/>
                  </a:lnTo>
                  <a:lnTo>
                    <a:pt x="33" y="211"/>
                  </a:lnTo>
                  <a:lnTo>
                    <a:pt x="33" y="211"/>
                  </a:lnTo>
                  <a:lnTo>
                    <a:pt x="33" y="211"/>
                  </a:lnTo>
                  <a:lnTo>
                    <a:pt x="33" y="211"/>
                  </a:lnTo>
                  <a:lnTo>
                    <a:pt x="31" y="211"/>
                  </a:lnTo>
                  <a:lnTo>
                    <a:pt x="31" y="211"/>
                  </a:lnTo>
                  <a:lnTo>
                    <a:pt x="33" y="211"/>
                  </a:lnTo>
                  <a:lnTo>
                    <a:pt x="31" y="213"/>
                  </a:lnTo>
                  <a:lnTo>
                    <a:pt x="31" y="213"/>
                  </a:lnTo>
                  <a:lnTo>
                    <a:pt x="31" y="211"/>
                  </a:lnTo>
                  <a:lnTo>
                    <a:pt x="31" y="206"/>
                  </a:lnTo>
                  <a:lnTo>
                    <a:pt x="28" y="203"/>
                  </a:lnTo>
                  <a:lnTo>
                    <a:pt x="28" y="203"/>
                  </a:lnTo>
                  <a:lnTo>
                    <a:pt x="26" y="201"/>
                  </a:lnTo>
                  <a:lnTo>
                    <a:pt x="26" y="201"/>
                  </a:lnTo>
                  <a:lnTo>
                    <a:pt x="24" y="201"/>
                  </a:lnTo>
                  <a:lnTo>
                    <a:pt x="24" y="199"/>
                  </a:lnTo>
                  <a:lnTo>
                    <a:pt x="24" y="199"/>
                  </a:lnTo>
                  <a:lnTo>
                    <a:pt x="21" y="199"/>
                  </a:lnTo>
                  <a:lnTo>
                    <a:pt x="21" y="196"/>
                  </a:lnTo>
                  <a:lnTo>
                    <a:pt x="21" y="194"/>
                  </a:lnTo>
                  <a:lnTo>
                    <a:pt x="19" y="194"/>
                  </a:lnTo>
                  <a:lnTo>
                    <a:pt x="19" y="194"/>
                  </a:lnTo>
                  <a:lnTo>
                    <a:pt x="19" y="194"/>
                  </a:lnTo>
                  <a:lnTo>
                    <a:pt x="17" y="192"/>
                  </a:lnTo>
                  <a:lnTo>
                    <a:pt x="17" y="192"/>
                  </a:lnTo>
                  <a:lnTo>
                    <a:pt x="17" y="189"/>
                  </a:lnTo>
                  <a:lnTo>
                    <a:pt x="14" y="189"/>
                  </a:lnTo>
                  <a:lnTo>
                    <a:pt x="17" y="189"/>
                  </a:lnTo>
                  <a:lnTo>
                    <a:pt x="17" y="192"/>
                  </a:lnTo>
                  <a:lnTo>
                    <a:pt x="17" y="192"/>
                  </a:lnTo>
                  <a:lnTo>
                    <a:pt x="17" y="194"/>
                  </a:lnTo>
                  <a:lnTo>
                    <a:pt x="24" y="203"/>
                  </a:lnTo>
                  <a:lnTo>
                    <a:pt x="26" y="206"/>
                  </a:lnTo>
                  <a:lnTo>
                    <a:pt x="28" y="208"/>
                  </a:lnTo>
                  <a:lnTo>
                    <a:pt x="28" y="211"/>
                  </a:lnTo>
                  <a:lnTo>
                    <a:pt x="28" y="211"/>
                  </a:lnTo>
                  <a:lnTo>
                    <a:pt x="28" y="213"/>
                  </a:lnTo>
                  <a:lnTo>
                    <a:pt x="28" y="213"/>
                  </a:lnTo>
                  <a:lnTo>
                    <a:pt x="28" y="213"/>
                  </a:lnTo>
                  <a:lnTo>
                    <a:pt x="31" y="215"/>
                  </a:lnTo>
                  <a:lnTo>
                    <a:pt x="31" y="215"/>
                  </a:lnTo>
                  <a:lnTo>
                    <a:pt x="28" y="218"/>
                  </a:lnTo>
                  <a:lnTo>
                    <a:pt x="28" y="218"/>
                  </a:lnTo>
                  <a:lnTo>
                    <a:pt x="28" y="218"/>
                  </a:lnTo>
                  <a:lnTo>
                    <a:pt x="28" y="220"/>
                  </a:lnTo>
                  <a:lnTo>
                    <a:pt x="31" y="220"/>
                  </a:lnTo>
                  <a:lnTo>
                    <a:pt x="31" y="222"/>
                  </a:lnTo>
                  <a:lnTo>
                    <a:pt x="31" y="220"/>
                  </a:lnTo>
                  <a:lnTo>
                    <a:pt x="33" y="222"/>
                  </a:lnTo>
                  <a:lnTo>
                    <a:pt x="33" y="222"/>
                  </a:lnTo>
                  <a:lnTo>
                    <a:pt x="33" y="222"/>
                  </a:lnTo>
                  <a:lnTo>
                    <a:pt x="33" y="222"/>
                  </a:lnTo>
                  <a:lnTo>
                    <a:pt x="33" y="222"/>
                  </a:lnTo>
                  <a:lnTo>
                    <a:pt x="33" y="222"/>
                  </a:lnTo>
                  <a:lnTo>
                    <a:pt x="35" y="225"/>
                  </a:lnTo>
                  <a:lnTo>
                    <a:pt x="35" y="222"/>
                  </a:lnTo>
                  <a:lnTo>
                    <a:pt x="35" y="222"/>
                  </a:lnTo>
                  <a:lnTo>
                    <a:pt x="35" y="222"/>
                  </a:lnTo>
                  <a:lnTo>
                    <a:pt x="35" y="222"/>
                  </a:lnTo>
                  <a:lnTo>
                    <a:pt x="35" y="222"/>
                  </a:lnTo>
                  <a:lnTo>
                    <a:pt x="35" y="220"/>
                  </a:lnTo>
                  <a:lnTo>
                    <a:pt x="35" y="220"/>
                  </a:lnTo>
                  <a:lnTo>
                    <a:pt x="35" y="220"/>
                  </a:lnTo>
                  <a:lnTo>
                    <a:pt x="38" y="220"/>
                  </a:lnTo>
                  <a:lnTo>
                    <a:pt x="38" y="222"/>
                  </a:lnTo>
                  <a:lnTo>
                    <a:pt x="40" y="225"/>
                  </a:lnTo>
                  <a:lnTo>
                    <a:pt x="40" y="222"/>
                  </a:lnTo>
                  <a:lnTo>
                    <a:pt x="40" y="222"/>
                  </a:lnTo>
                  <a:lnTo>
                    <a:pt x="40" y="222"/>
                  </a:lnTo>
                  <a:lnTo>
                    <a:pt x="40" y="222"/>
                  </a:lnTo>
                  <a:lnTo>
                    <a:pt x="40" y="222"/>
                  </a:lnTo>
                  <a:lnTo>
                    <a:pt x="40" y="222"/>
                  </a:lnTo>
                  <a:lnTo>
                    <a:pt x="43" y="222"/>
                  </a:lnTo>
                  <a:lnTo>
                    <a:pt x="45" y="225"/>
                  </a:lnTo>
                  <a:lnTo>
                    <a:pt x="45" y="227"/>
                  </a:lnTo>
                  <a:lnTo>
                    <a:pt x="43" y="227"/>
                  </a:lnTo>
                  <a:lnTo>
                    <a:pt x="43" y="227"/>
                  </a:lnTo>
                  <a:lnTo>
                    <a:pt x="43" y="227"/>
                  </a:lnTo>
                  <a:lnTo>
                    <a:pt x="45" y="230"/>
                  </a:lnTo>
                  <a:lnTo>
                    <a:pt x="45" y="230"/>
                  </a:lnTo>
                  <a:lnTo>
                    <a:pt x="45" y="230"/>
                  </a:lnTo>
                  <a:lnTo>
                    <a:pt x="45" y="230"/>
                  </a:lnTo>
                  <a:lnTo>
                    <a:pt x="47" y="232"/>
                  </a:lnTo>
                  <a:lnTo>
                    <a:pt x="47" y="232"/>
                  </a:lnTo>
                  <a:lnTo>
                    <a:pt x="47" y="232"/>
                  </a:lnTo>
                  <a:lnTo>
                    <a:pt x="45" y="232"/>
                  </a:lnTo>
                  <a:lnTo>
                    <a:pt x="45" y="234"/>
                  </a:lnTo>
                  <a:lnTo>
                    <a:pt x="45" y="234"/>
                  </a:lnTo>
                  <a:lnTo>
                    <a:pt x="45" y="234"/>
                  </a:lnTo>
                  <a:lnTo>
                    <a:pt x="45" y="232"/>
                  </a:lnTo>
                  <a:lnTo>
                    <a:pt x="45" y="232"/>
                  </a:lnTo>
                  <a:lnTo>
                    <a:pt x="43" y="232"/>
                  </a:lnTo>
                  <a:lnTo>
                    <a:pt x="43" y="232"/>
                  </a:lnTo>
                  <a:lnTo>
                    <a:pt x="43" y="230"/>
                  </a:lnTo>
                  <a:lnTo>
                    <a:pt x="43" y="230"/>
                  </a:lnTo>
                  <a:lnTo>
                    <a:pt x="43" y="230"/>
                  </a:lnTo>
                  <a:lnTo>
                    <a:pt x="43" y="230"/>
                  </a:lnTo>
                  <a:lnTo>
                    <a:pt x="43" y="230"/>
                  </a:lnTo>
                  <a:lnTo>
                    <a:pt x="40" y="230"/>
                  </a:lnTo>
                  <a:lnTo>
                    <a:pt x="40" y="230"/>
                  </a:lnTo>
                  <a:lnTo>
                    <a:pt x="43" y="227"/>
                  </a:lnTo>
                  <a:lnTo>
                    <a:pt x="43" y="227"/>
                  </a:lnTo>
                  <a:lnTo>
                    <a:pt x="40" y="225"/>
                  </a:lnTo>
                  <a:lnTo>
                    <a:pt x="40" y="225"/>
                  </a:lnTo>
                  <a:lnTo>
                    <a:pt x="38" y="225"/>
                  </a:lnTo>
                  <a:lnTo>
                    <a:pt x="38" y="225"/>
                  </a:lnTo>
                  <a:lnTo>
                    <a:pt x="38" y="225"/>
                  </a:lnTo>
                  <a:lnTo>
                    <a:pt x="35" y="227"/>
                  </a:lnTo>
                  <a:lnTo>
                    <a:pt x="35" y="225"/>
                  </a:lnTo>
                  <a:lnTo>
                    <a:pt x="35" y="225"/>
                  </a:lnTo>
                  <a:lnTo>
                    <a:pt x="35" y="225"/>
                  </a:lnTo>
                  <a:lnTo>
                    <a:pt x="35" y="225"/>
                  </a:lnTo>
                  <a:lnTo>
                    <a:pt x="38" y="225"/>
                  </a:lnTo>
                  <a:lnTo>
                    <a:pt x="35" y="225"/>
                  </a:lnTo>
                  <a:lnTo>
                    <a:pt x="35" y="225"/>
                  </a:lnTo>
                  <a:lnTo>
                    <a:pt x="35" y="225"/>
                  </a:lnTo>
                  <a:lnTo>
                    <a:pt x="35" y="225"/>
                  </a:lnTo>
                  <a:lnTo>
                    <a:pt x="35" y="225"/>
                  </a:lnTo>
                  <a:lnTo>
                    <a:pt x="35" y="225"/>
                  </a:lnTo>
                  <a:lnTo>
                    <a:pt x="35" y="225"/>
                  </a:lnTo>
                  <a:lnTo>
                    <a:pt x="35" y="225"/>
                  </a:lnTo>
                  <a:lnTo>
                    <a:pt x="35" y="225"/>
                  </a:lnTo>
                  <a:lnTo>
                    <a:pt x="33" y="225"/>
                  </a:lnTo>
                  <a:lnTo>
                    <a:pt x="33" y="225"/>
                  </a:lnTo>
                  <a:lnTo>
                    <a:pt x="31" y="222"/>
                  </a:lnTo>
                  <a:lnTo>
                    <a:pt x="31" y="222"/>
                  </a:lnTo>
                  <a:lnTo>
                    <a:pt x="31" y="222"/>
                  </a:lnTo>
                  <a:lnTo>
                    <a:pt x="31" y="222"/>
                  </a:lnTo>
                  <a:lnTo>
                    <a:pt x="31" y="222"/>
                  </a:lnTo>
                  <a:lnTo>
                    <a:pt x="31" y="222"/>
                  </a:lnTo>
                  <a:lnTo>
                    <a:pt x="31" y="225"/>
                  </a:lnTo>
                  <a:lnTo>
                    <a:pt x="31" y="225"/>
                  </a:lnTo>
                  <a:lnTo>
                    <a:pt x="33" y="225"/>
                  </a:lnTo>
                  <a:lnTo>
                    <a:pt x="33" y="225"/>
                  </a:lnTo>
                  <a:lnTo>
                    <a:pt x="33" y="225"/>
                  </a:lnTo>
                  <a:lnTo>
                    <a:pt x="35" y="227"/>
                  </a:lnTo>
                  <a:lnTo>
                    <a:pt x="35" y="230"/>
                  </a:lnTo>
                  <a:lnTo>
                    <a:pt x="35" y="230"/>
                  </a:lnTo>
                  <a:lnTo>
                    <a:pt x="38" y="232"/>
                  </a:lnTo>
                  <a:lnTo>
                    <a:pt x="38" y="232"/>
                  </a:lnTo>
                  <a:lnTo>
                    <a:pt x="38" y="232"/>
                  </a:lnTo>
                  <a:lnTo>
                    <a:pt x="38" y="232"/>
                  </a:lnTo>
                  <a:lnTo>
                    <a:pt x="40" y="234"/>
                  </a:lnTo>
                  <a:lnTo>
                    <a:pt x="40" y="234"/>
                  </a:lnTo>
                  <a:lnTo>
                    <a:pt x="47" y="239"/>
                  </a:lnTo>
                  <a:lnTo>
                    <a:pt x="47" y="241"/>
                  </a:lnTo>
                  <a:lnTo>
                    <a:pt x="47" y="246"/>
                  </a:lnTo>
                  <a:lnTo>
                    <a:pt x="47" y="246"/>
                  </a:lnTo>
                  <a:lnTo>
                    <a:pt x="47" y="246"/>
                  </a:lnTo>
                  <a:lnTo>
                    <a:pt x="47" y="248"/>
                  </a:lnTo>
                  <a:lnTo>
                    <a:pt x="50" y="251"/>
                  </a:lnTo>
                  <a:lnTo>
                    <a:pt x="50" y="251"/>
                  </a:lnTo>
                  <a:lnTo>
                    <a:pt x="52" y="253"/>
                  </a:lnTo>
                  <a:lnTo>
                    <a:pt x="52" y="251"/>
                  </a:lnTo>
                  <a:lnTo>
                    <a:pt x="50" y="251"/>
                  </a:lnTo>
                  <a:lnTo>
                    <a:pt x="50" y="248"/>
                  </a:lnTo>
                  <a:lnTo>
                    <a:pt x="50" y="251"/>
                  </a:lnTo>
                  <a:lnTo>
                    <a:pt x="52" y="253"/>
                  </a:lnTo>
                  <a:lnTo>
                    <a:pt x="54" y="253"/>
                  </a:lnTo>
                  <a:lnTo>
                    <a:pt x="54" y="253"/>
                  </a:lnTo>
                  <a:lnTo>
                    <a:pt x="54" y="251"/>
                  </a:lnTo>
                  <a:lnTo>
                    <a:pt x="54" y="251"/>
                  </a:lnTo>
                  <a:lnTo>
                    <a:pt x="54" y="251"/>
                  </a:lnTo>
                  <a:lnTo>
                    <a:pt x="54" y="248"/>
                  </a:lnTo>
                  <a:lnTo>
                    <a:pt x="54" y="248"/>
                  </a:lnTo>
                  <a:lnTo>
                    <a:pt x="54" y="251"/>
                  </a:lnTo>
                  <a:lnTo>
                    <a:pt x="54" y="251"/>
                  </a:lnTo>
                  <a:lnTo>
                    <a:pt x="54" y="251"/>
                  </a:lnTo>
                  <a:lnTo>
                    <a:pt x="54" y="251"/>
                  </a:lnTo>
                  <a:lnTo>
                    <a:pt x="54" y="251"/>
                  </a:lnTo>
                  <a:lnTo>
                    <a:pt x="54" y="251"/>
                  </a:lnTo>
                  <a:lnTo>
                    <a:pt x="57" y="251"/>
                  </a:lnTo>
                  <a:lnTo>
                    <a:pt x="57" y="251"/>
                  </a:lnTo>
                  <a:lnTo>
                    <a:pt x="57" y="251"/>
                  </a:lnTo>
                  <a:lnTo>
                    <a:pt x="57" y="253"/>
                  </a:lnTo>
                  <a:lnTo>
                    <a:pt x="54" y="253"/>
                  </a:lnTo>
                  <a:lnTo>
                    <a:pt x="54" y="253"/>
                  </a:lnTo>
                  <a:lnTo>
                    <a:pt x="54" y="253"/>
                  </a:lnTo>
                  <a:lnTo>
                    <a:pt x="54" y="253"/>
                  </a:lnTo>
                  <a:lnTo>
                    <a:pt x="57" y="256"/>
                  </a:lnTo>
                  <a:lnTo>
                    <a:pt x="57" y="256"/>
                  </a:lnTo>
                  <a:lnTo>
                    <a:pt x="57" y="256"/>
                  </a:lnTo>
                  <a:lnTo>
                    <a:pt x="59" y="253"/>
                  </a:lnTo>
                  <a:lnTo>
                    <a:pt x="59" y="253"/>
                  </a:lnTo>
                  <a:lnTo>
                    <a:pt x="61" y="253"/>
                  </a:lnTo>
                  <a:lnTo>
                    <a:pt x="61" y="253"/>
                  </a:lnTo>
                  <a:lnTo>
                    <a:pt x="61" y="253"/>
                  </a:lnTo>
                  <a:lnTo>
                    <a:pt x="61" y="253"/>
                  </a:lnTo>
                  <a:lnTo>
                    <a:pt x="61" y="251"/>
                  </a:lnTo>
                  <a:lnTo>
                    <a:pt x="64" y="251"/>
                  </a:lnTo>
                  <a:lnTo>
                    <a:pt x="64" y="251"/>
                  </a:lnTo>
                  <a:lnTo>
                    <a:pt x="64" y="253"/>
                  </a:lnTo>
                  <a:lnTo>
                    <a:pt x="64" y="256"/>
                  </a:lnTo>
                  <a:lnTo>
                    <a:pt x="66" y="256"/>
                  </a:lnTo>
                  <a:lnTo>
                    <a:pt x="66" y="256"/>
                  </a:lnTo>
                  <a:lnTo>
                    <a:pt x="69" y="256"/>
                  </a:lnTo>
                  <a:lnTo>
                    <a:pt x="69" y="256"/>
                  </a:lnTo>
                  <a:lnTo>
                    <a:pt x="69" y="256"/>
                  </a:lnTo>
                  <a:lnTo>
                    <a:pt x="69" y="256"/>
                  </a:lnTo>
                  <a:lnTo>
                    <a:pt x="69" y="256"/>
                  </a:lnTo>
                  <a:lnTo>
                    <a:pt x="66" y="256"/>
                  </a:lnTo>
                  <a:lnTo>
                    <a:pt x="66" y="258"/>
                  </a:lnTo>
                  <a:lnTo>
                    <a:pt x="69" y="258"/>
                  </a:lnTo>
                  <a:lnTo>
                    <a:pt x="66" y="258"/>
                  </a:lnTo>
                  <a:lnTo>
                    <a:pt x="69" y="260"/>
                  </a:lnTo>
                  <a:lnTo>
                    <a:pt x="69" y="260"/>
                  </a:lnTo>
                  <a:lnTo>
                    <a:pt x="69" y="258"/>
                  </a:lnTo>
                  <a:lnTo>
                    <a:pt x="69" y="258"/>
                  </a:lnTo>
                  <a:lnTo>
                    <a:pt x="69" y="258"/>
                  </a:lnTo>
                  <a:lnTo>
                    <a:pt x="71" y="258"/>
                  </a:lnTo>
                  <a:lnTo>
                    <a:pt x="71" y="258"/>
                  </a:lnTo>
                  <a:lnTo>
                    <a:pt x="71" y="258"/>
                  </a:lnTo>
                  <a:lnTo>
                    <a:pt x="71" y="258"/>
                  </a:lnTo>
                  <a:lnTo>
                    <a:pt x="71" y="256"/>
                  </a:lnTo>
                  <a:lnTo>
                    <a:pt x="71" y="256"/>
                  </a:lnTo>
                  <a:lnTo>
                    <a:pt x="71" y="258"/>
                  </a:lnTo>
                  <a:lnTo>
                    <a:pt x="71" y="258"/>
                  </a:lnTo>
                  <a:lnTo>
                    <a:pt x="71" y="258"/>
                  </a:lnTo>
                  <a:lnTo>
                    <a:pt x="73" y="258"/>
                  </a:lnTo>
                  <a:lnTo>
                    <a:pt x="73" y="258"/>
                  </a:lnTo>
                  <a:lnTo>
                    <a:pt x="73" y="258"/>
                  </a:lnTo>
                  <a:lnTo>
                    <a:pt x="73" y="258"/>
                  </a:lnTo>
                  <a:lnTo>
                    <a:pt x="73" y="260"/>
                  </a:lnTo>
                  <a:lnTo>
                    <a:pt x="76" y="260"/>
                  </a:lnTo>
                  <a:lnTo>
                    <a:pt x="73" y="258"/>
                  </a:lnTo>
                  <a:lnTo>
                    <a:pt x="73" y="256"/>
                  </a:lnTo>
                  <a:lnTo>
                    <a:pt x="73" y="256"/>
                  </a:lnTo>
                  <a:lnTo>
                    <a:pt x="76" y="258"/>
                  </a:lnTo>
                  <a:lnTo>
                    <a:pt x="76" y="258"/>
                  </a:lnTo>
                  <a:lnTo>
                    <a:pt x="78" y="258"/>
                  </a:lnTo>
                  <a:lnTo>
                    <a:pt x="78" y="258"/>
                  </a:lnTo>
                  <a:lnTo>
                    <a:pt x="78" y="258"/>
                  </a:lnTo>
                  <a:lnTo>
                    <a:pt x="78" y="260"/>
                  </a:lnTo>
                  <a:lnTo>
                    <a:pt x="78" y="260"/>
                  </a:lnTo>
                  <a:lnTo>
                    <a:pt x="78" y="260"/>
                  </a:lnTo>
                  <a:lnTo>
                    <a:pt x="76" y="260"/>
                  </a:lnTo>
                  <a:lnTo>
                    <a:pt x="76" y="260"/>
                  </a:lnTo>
                  <a:lnTo>
                    <a:pt x="73" y="260"/>
                  </a:lnTo>
                  <a:lnTo>
                    <a:pt x="73" y="260"/>
                  </a:lnTo>
                  <a:lnTo>
                    <a:pt x="73" y="260"/>
                  </a:lnTo>
                  <a:lnTo>
                    <a:pt x="73" y="260"/>
                  </a:lnTo>
                  <a:lnTo>
                    <a:pt x="71" y="263"/>
                  </a:lnTo>
                  <a:lnTo>
                    <a:pt x="71" y="263"/>
                  </a:lnTo>
                  <a:lnTo>
                    <a:pt x="71" y="263"/>
                  </a:lnTo>
                  <a:lnTo>
                    <a:pt x="71" y="263"/>
                  </a:lnTo>
                  <a:lnTo>
                    <a:pt x="71" y="263"/>
                  </a:lnTo>
                  <a:lnTo>
                    <a:pt x="71" y="263"/>
                  </a:lnTo>
                  <a:lnTo>
                    <a:pt x="69" y="263"/>
                  </a:lnTo>
                  <a:lnTo>
                    <a:pt x="69" y="263"/>
                  </a:lnTo>
                  <a:lnTo>
                    <a:pt x="69" y="263"/>
                  </a:lnTo>
                  <a:lnTo>
                    <a:pt x="69" y="263"/>
                  </a:lnTo>
                  <a:lnTo>
                    <a:pt x="69" y="263"/>
                  </a:lnTo>
                  <a:lnTo>
                    <a:pt x="69" y="260"/>
                  </a:lnTo>
                  <a:lnTo>
                    <a:pt x="69" y="260"/>
                  </a:lnTo>
                  <a:lnTo>
                    <a:pt x="69" y="260"/>
                  </a:lnTo>
                  <a:lnTo>
                    <a:pt x="69" y="260"/>
                  </a:lnTo>
                  <a:lnTo>
                    <a:pt x="69" y="260"/>
                  </a:lnTo>
                  <a:lnTo>
                    <a:pt x="66" y="260"/>
                  </a:lnTo>
                  <a:lnTo>
                    <a:pt x="66" y="260"/>
                  </a:lnTo>
                  <a:lnTo>
                    <a:pt x="66" y="260"/>
                  </a:lnTo>
                  <a:lnTo>
                    <a:pt x="66" y="260"/>
                  </a:lnTo>
                  <a:lnTo>
                    <a:pt x="66" y="260"/>
                  </a:lnTo>
                  <a:lnTo>
                    <a:pt x="66" y="260"/>
                  </a:lnTo>
                  <a:lnTo>
                    <a:pt x="66" y="258"/>
                  </a:lnTo>
                  <a:lnTo>
                    <a:pt x="66" y="258"/>
                  </a:lnTo>
                  <a:lnTo>
                    <a:pt x="64" y="258"/>
                  </a:lnTo>
                  <a:lnTo>
                    <a:pt x="64" y="258"/>
                  </a:lnTo>
                  <a:lnTo>
                    <a:pt x="61" y="258"/>
                  </a:lnTo>
                  <a:lnTo>
                    <a:pt x="61" y="258"/>
                  </a:lnTo>
                  <a:lnTo>
                    <a:pt x="61" y="258"/>
                  </a:lnTo>
                  <a:lnTo>
                    <a:pt x="61" y="256"/>
                  </a:lnTo>
                  <a:lnTo>
                    <a:pt x="61" y="256"/>
                  </a:lnTo>
                  <a:lnTo>
                    <a:pt x="61" y="256"/>
                  </a:lnTo>
                  <a:lnTo>
                    <a:pt x="61" y="256"/>
                  </a:lnTo>
                  <a:lnTo>
                    <a:pt x="61" y="256"/>
                  </a:lnTo>
                  <a:lnTo>
                    <a:pt x="61" y="256"/>
                  </a:lnTo>
                  <a:lnTo>
                    <a:pt x="61" y="256"/>
                  </a:lnTo>
                  <a:lnTo>
                    <a:pt x="61" y="256"/>
                  </a:lnTo>
                  <a:lnTo>
                    <a:pt x="61" y="253"/>
                  </a:lnTo>
                  <a:lnTo>
                    <a:pt x="59" y="256"/>
                  </a:lnTo>
                  <a:lnTo>
                    <a:pt x="59" y="256"/>
                  </a:lnTo>
                  <a:lnTo>
                    <a:pt x="59" y="256"/>
                  </a:lnTo>
                  <a:lnTo>
                    <a:pt x="57" y="256"/>
                  </a:lnTo>
                  <a:lnTo>
                    <a:pt x="57" y="256"/>
                  </a:lnTo>
                  <a:lnTo>
                    <a:pt x="54" y="253"/>
                  </a:lnTo>
                  <a:lnTo>
                    <a:pt x="54" y="253"/>
                  </a:lnTo>
                  <a:lnTo>
                    <a:pt x="54" y="256"/>
                  </a:lnTo>
                  <a:lnTo>
                    <a:pt x="64" y="267"/>
                  </a:lnTo>
                  <a:lnTo>
                    <a:pt x="69" y="270"/>
                  </a:lnTo>
                  <a:lnTo>
                    <a:pt x="71" y="272"/>
                  </a:lnTo>
                  <a:lnTo>
                    <a:pt x="78" y="277"/>
                  </a:lnTo>
                  <a:lnTo>
                    <a:pt x="80" y="279"/>
                  </a:lnTo>
                  <a:lnTo>
                    <a:pt x="88" y="286"/>
                  </a:lnTo>
                  <a:lnTo>
                    <a:pt x="95" y="291"/>
                  </a:lnTo>
                  <a:lnTo>
                    <a:pt x="95" y="291"/>
                  </a:lnTo>
                  <a:lnTo>
                    <a:pt x="97" y="293"/>
                  </a:lnTo>
                  <a:lnTo>
                    <a:pt x="97" y="293"/>
                  </a:lnTo>
                  <a:lnTo>
                    <a:pt x="99" y="296"/>
                  </a:lnTo>
                  <a:lnTo>
                    <a:pt x="99" y="296"/>
                  </a:lnTo>
                  <a:lnTo>
                    <a:pt x="99" y="298"/>
                  </a:lnTo>
                  <a:lnTo>
                    <a:pt x="102" y="298"/>
                  </a:lnTo>
                  <a:lnTo>
                    <a:pt x="102" y="298"/>
                  </a:lnTo>
                  <a:lnTo>
                    <a:pt x="104" y="301"/>
                  </a:lnTo>
                  <a:lnTo>
                    <a:pt x="104" y="301"/>
                  </a:lnTo>
                  <a:lnTo>
                    <a:pt x="104" y="301"/>
                  </a:lnTo>
                  <a:lnTo>
                    <a:pt x="104" y="303"/>
                  </a:lnTo>
                  <a:lnTo>
                    <a:pt x="104" y="303"/>
                  </a:lnTo>
                  <a:lnTo>
                    <a:pt x="104" y="305"/>
                  </a:lnTo>
                  <a:lnTo>
                    <a:pt x="104" y="308"/>
                  </a:lnTo>
                  <a:lnTo>
                    <a:pt x="114" y="312"/>
                  </a:lnTo>
                  <a:lnTo>
                    <a:pt x="118" y="319"/>
                  </a:lnTo>
                  <a:lnTo>
                    <a:pt x="121" y="319"/>
                  </a:lnTo>
                  <a:lnTo>
                    <a:pt x="123" y="322"/>
                  </a:lnTo>
                  <a:lnTo>
                    <a:pt x="123" y="322"/>
                  </a:lnTo>
                  <a:lnTo>
                    <a:pt x="123" y="324"/>
                  </a:lnTo>
                  <a:lnTo>
                    <a:pt x="123" y="324"/>
                  </a:lnTo>
                  <a:lnTo>
                    <a:pt x="123" y="324"/>
                  </a:lnTo>
                  <a:lnTo>
                    <a:pt x="125" y="329"/>
                  </a:lnTo>
                  <a:lnTo>
                    <a:pt x="128" y="331"/>
                  </a:lnTo>
                  <a:lnTo>
                    <a:pt x="128" y="331"/>
                  </a:lnTo>
                  <a:lnTo>
                    <a:pt x="130" y="334"/>
                  </a:lnTo>
                  <a:lnTo>
                    <a:pt x="130" y="331"/>
                  </a:lnTo>
                  <a:lnTo>
                    <a:pt x="132" y="322"/>
                  </a:lnTo>
                  <a:lnTo>
                    <a:pt x="135" y="319"/>
                  </a:lnTo>
                  <a:lnTo>
                    <a:pt x="135" y="319"/>
                  </a:lnTo>
                  <a:lnTo>
                    <a:pt x="137" y="317"/>
                  </a:lnTo>
                  <a:lnTo>
                    <a:pt x="140" y="317"/>
                  </a:lnTo>
                  <a:lnTo>
                    <a:pt x="142" y="315"/>
                  </a:lnTo>
                  <a:lnTo>
                    <a:pt x="144" y="315"/>
                  </a:lnTo>
                  <a:lnTo>
                    <a:pt x="144" y="315"/>
                  </a:lnTo>
                  <a:lnTo>
                    <a:pt x="147" y="312"/>
                  </a:lnTo>
                  <a:lnTo>
                    <a:pt x="147" y="310"/>
                  </a:lnTo>
                  <a:lnTo>
                    <a:pt x="149" y="310"/>
                  </a:lnTo>
                  <a:lnTo>
                    <a:pt x="151" y="310"/>
                  </a:lnTo>
                  <a:lnTo>
                    <a:pt x="154" y="312"/>
                  </a:lnTo>
                  <a:lnTo>
                    <a:pt x="158" y="319"/>
                  </a:lnTo>
                  <a:lnTo>
                    <a:pt x="158" y="319"/>
                  </a:lnTo>
                  <a:lnTo>
                    <a:pt x="161" y="319"/>
                  </a:lnTo>
                  <a:lnTo>
                    <a:pt x="163" y="319"/>
                  </a:lnTo>
                  <a:lnTo>
                    <a:pt x="163" y="319"/>
                  </a:lnTo>
                  <a:lnTo>
                    <a:pt x="168" y="322"/>
                  </a:lnTo>
                  <a:lnTo>
                    <a:pt x="168" y="322"/>
                  </a:lnTo>
                  <a:lnTo>
                    <a:pt x="168" y="322"/>
                  </a:lnTo>
                  <a:lnTo>
                    <a:pt x="168" y="319"/>
                  </a:lnTo>
                  <a:lnTo>
                    <a:pt x="170" y="319"/>
                  </a:lnTo>
                  <a:lnTo>
                    <a:pt x="170" y="319"/>
                  </a:lnTo>
                  <a:lnTo>
                    <a:pt x="173" y="317"/>
                  </a:lnTo>
                  <a:lnTo>
                    <a:pt x="170" y="317"/>
                  </a:lnTo>
                  <a:lnTo>
                    <a:pt x="170" y="315"/>
                  </a:lnTo>
                  <a:lnTo>
                    <a:pt x="168" y="315"/>
                  </a:lnTo>
                  <a:lnTo>
                    <a:pt x="168" y="315"/>
                  </a:lnTo>
                  <a:lnTo>
                    <a:pt x="168" y="312"/>
                  </a:lnTo>
                  <a:lnTo>
                    <a:pt x="168" y="312"/>
                  </a:lnTo>
                  <a:lnTo>
                    <a:pt x="170" y="305"/>
                  </a:lnTo>
                  <a:lnTo>
                    <a:pt x="170" y="303"/>
                  </a:lnTo>
                  <a:lnTo>
                    <a:pt x="173" y="303"/>
                  </a:lnTo>
                  <a:lnTo>
                    <a:pt x="175" y="301"/>
                  </a:lnTo>
                  <a:lnTo>
                    <a:pt x="173" y="298"/>
                  </a:lnTo>
                  <a:lnTo>
                    <a:pt x="173" y="298"/>
                  </a:lnTo>
                  <a:lnTo>
                    <a:pt x="168" y="298"/>
                  </a:lnTo>
                  <a:lnTo>
                    <a:pt x="168" y="296"/>
                  </a:lnTo>
                  <a:lnTo>
                    <a:pt x="166" y="296"/>
                  </a:lnTo>
                  <a:lnTo>
                    <a:pt x="163" y="293"/>
                  </a:lnTo>
                  <a:lnTo>
                    <a:pt x="161" y="293"/>
                  </a:lnTo>
                  <a:lnTo>
                    <a:pt x="161" y="293"/>
                  </a:lnTo>
                  <a:lnTo>
                    <a:pt x="161" y="291"/>
                  </a:lnTo>
                  <a:lnTo>
                    <a:pt x="161" y="291"/>
                  </a:lnTo>
                  <a:lnTo>
                    <a:pt x="161" y="291"/>
                  </a:lnTo>
                  <a:lnTo>
                    <a:pt x="161" y="289"/>
                  </a:lnTo>
                  <a:lnTo>
                    <a:pt x="161" y="286"/>
                  </a:lnTo>
                  <a:lnTo>
                    <a:pt x="161" y="286"/>
                  </a:lnTo>
                  <a:lnTo>
                    <a:pt x="161" y="286"/>
                  </a:lnTo>
                  <a:lnTo>
                    <a:pt x="163" y="286"/>
                  </a:lnTo>
                  <a:lnTo>
                    <a:pt x="163" y="286"/>
                  </a:lnTo>
                  <a:lnTo>
                    <a:pt x="166" y="284"/>
                  </a:lnTo>
                  <a:lnTo>
                    <a:pt x="166" y="284"/>
                  </a:lnTo>
                  <a:lnTo>
                    <a:pt x="163" y="282"/>
                  </a:lnTo>
                  <a:lnTo>
                    <a:pt x="161" y="277"/>
                  </a:lnTo>
                  <a:lnTo>
                    <a:pt x="158" y="274"/>
                  </a:lnTo>
                  <a:lnTo>
                    <a:pt x="156" y="274"/>
                  </a:lnTo>
                  <a:lnTo>
                    <a:pt x="156" y="274"/>
                  </a:lnTo>
                  <a:lnTo>
                    <a:pt x="154" y="274"/>
                  </a:lnTo>
                  <a:lnTo>
                    <a:pt x="151" y="277"/>
                  </a:lnTo>
                  <a:lnTo>
                    <a:pt x="151" y="277"/>
                  </a:lnTo>
                  <a:lnTo>
                    <a:pt x="151" y="274"/>
                  </a:lnTo>
                  <a:lnTo>
                    <a:pt x="151" y="272"/>
                  </a:lnTo>
                  <a:lnTo>
                    <a:pt x="151" y="272"/>
                  </a:lnTo>
                  <a:lnTo>
                    <a:pt x="156" y="265"/>
                  </a:lnTo>
                  <a:lnTo>
                    <a:pt x="156" y="265"/>
                  </a:lnTo>
                  <a:lnTo>
                    <a:pt x="156" y="263"/>
                  </a:lnTo>
                  <a:lnTo>
                    <a:pt x="156" y="263"/>
                  </a:lnTo>
                  <a:lnTo>
                    <a:pt x="156" y="260"/>
                  </a:lnTo>
                  <a:lnTo>
                    <a:pt x="156" y="260"/>
                  </a:lnTo>
                  <a:lnTo>
                    <a:pt x="154" y="258"/>
                  </a:lnTo>
                  <a:lnTo>
                    <a:pt x="154" y="256"/>
                  </a:lnTo>
                  <a:lnTo>
                    <a:pt x="154" y="256"/>
                  </a:lnTo>
                  <a:lnTo>
                    <a:pt x="154" y="253"/>
                  </a:lnTo>
                  <a:lnTo>
                    <a:pt x="154" y="251"/>
                  </a:lnTo>
                  <a:lnTo>
                    <a:pt x="154" y="248"/>
                  </a:lnTo>
                  <a:lnTo>
                    <a:pt x="154" y="248"/>
                  </a:lnTo>
                  <a:lnTo>
                    <a:pt x="154" y="246"/>
                  </a:lnTo>
                  <a:lnTo>
                    <a:pt x="156" y="248"/>
                  </a:lnTo>
                  <a:lnTo>
                    <a:pt x="158" y="248"/>
                  </a:lnTo>
                  <a:lnTo>
                    <a:pt x="158" y="248"/>
                  </a:lnTo>
                  <a:lnTo>
                    <a:pt x="158" y="248"/>
                  </a:lnTo>
                  <a:lnTo>
                    <a:pt x="158" y="248"/>
                  </a:lnTo>
                  <a:lnTo>
                    <a:pt x="161" y="251"/>
                  </a:lnTo>
                  <a:lnTo>
                    <a:pt x="161" y="251"/>
                  </a:lnTo>
                  <a:lnTo>
                    <a:pt x="163" y="251"/>
                  </a:lnTo>
                  <a:lnTo>
                    <a:pt x="163" y="251"/>
                  </a:lnTo>
                  <a:lnTo>
                    <a:pt x="166" y="251"/>
                  </a:lnTo>
                  <a:lnTo>
                    <a:pt x="166" y="248"/>
                  </a:lnTo>
                  <a:lnTo>
                    <a:pt x="168" y="248"/>
                  </a:lnTo>
                  <a:lnTo>
                    <a:pt x="170" y="248"/>
                  </a:lnTo>
                  <a:lnTo>
                    <a:pt x="173" y="248"/>
                  </a:lnTo>
                  <a:lnTo>
                    <a:pt x="173" y="246"/>
                  </a:lnTo>
                  <a:lnTo>
                    <a:pt x="173" y="248"/>
                  </a:lnTo>
                  <a:lnTo>
                    <a:pt x="175" y="248"/>
                  </a:lnTo>
                  <a:lnTo>
                    <a:pt x="177" y="251"/>
                  </a:lnTo>
                  <a:lnTo>
                    <a:pt x="177" y="251"/>
                  </a:lnTo>
                  <a:lnTo>
                    <a:pt x="180" y="251"/>
                  </a:lnTo>
                  <a:lnTo>
                    <a:pt x="201" y="248"/>
                  </a:lnTo>
                  <a:lnTo>
                    <a:pt x="201" y="246"/>
                  </a:lnTo>
                  <a:lnTo>
                    <a:pt x="201" y="244"/>
                  </a:lnTo>
                  <a:lnTo>
                    <a:pt x="201" y="244"/>
                  </a:lnTo>
                  <a:lnTo>
                    <a:pt x="201" y="241"/>
                  </a:lnTo>
                  <a:lnTo>
                    <a:pt x="201" y="239"/>
                  </a:lnTo>
                  <a:lnTo>
                    <a:pt x="201" y="239"/>
                  </a:lnTo>
                  <a:lnTo>
                    <a:pt x="201" y="237"/>
                  </a:lnTo>
                  <a:lnTo>
                    <a:pt x="203" y="237"/>
                  </a:lnTo>
                  <a:lnTo>
                    <a:pt x="203" y="234"/>
                  </a:lnTo>
                  <a:lnTo>
                    <a:pt x="201" y="234"/>
                  </a:lnTo>
                  <a:lnTo>
                    <a:pt x="201" y="232"/>
                  </a:lnTo>
                  <a:lnTo>
                    <a:pt x="199" y="230"/>
                  </a:lnTo>
                  <a:lnTo>
                    <a:pt x="199" y="225"/>
                  </a:lnTo>
                  <a:lnTo>
                    <a:pt x="199" y="222"/>
                  </a:lnTo>
                  <a:lnTo>
                    <a:pt x="201" y="225"/>
                  </a:lnTo>
                  <a:lnTo>
                    <a:pt x="201" y="225"/>
                  </a:lnTo>
                  <a:lnTo>
                    <a:pt x="201" y="225"/>
                  </a:lnTo>
                  <a:lnTo>
                    <a:pt x="203" y="225"/>
                  </a:lnTo>
                  <a:lnTo>
                    <a:pt x="203" y="225"/>
                  </a:lnTo>
                  <a:lnTo>
                    <a:pt x="203" y="225"/>
                  </a:lnTo>
                  <a:lnTo>
                    <a:pt x="203" y="225"/>
                  </a:lnTo>
                  <a:lnTo>
                    <a:pt x="203" y="225"/>
                  </a:lnTo>
                  <a:lnTo>
                    <a:pt x="203" y="222"/>
                  </a:lnTo>
                  <a:lnTo>
                    <a:pt x="203" y="222"/>
                  </a:lnTo>
                  <a:lnTo>
                    <a:pt x="203" y="222"/>
                  </a:lnTo>
                  <a:lnTo>
                    <a:pt x="208" y="220"/>
                  </a:lnTo>
                  <a:lnTo>
                    <a:pt x="208" y="220"/>
                  </a:lnTo>
                  <a:lnTo>
                    <a:pt x="211" y="220"/>
                  </a:lnTo>
                  <a:lnTo>
                    <a:pt x="213" y="222"/>
                  </a:lnTo>
                  <a:lnTo>
                    <a:pt x="215" y="225"/>
                  </a:lnTo>
                  <a:lnTo>
                    <a:pt x="215" y="225"/>
                  </a:lnTo>
                  <a:lnTo>
                    <a:pt x="218" y="225"/>
                  </a:lnTo>
                  <a:lnTo>
                    <a:pt x="220" y="225"/>
                  </a:lnTo>
                  <a:lnTo>
                    <a:pt x="220" y="227"/>
                  </a:lnTo>
                  <a:lnTo>
                    <a:pt x="222" y="230"/>
                  </a:lnTo>
                  <a:lnTo>
                    <a:pt x="222" y="232"/>
                  </a:lnTo>
                  <a:lnTo>
                    <a:pt x="222" y="232"/>
                  </a:lnTo>
                  <a:lnTo>
                    <a:pt x="222" y="232"/>
                  </a:lnTo>
                  <a:lnTo>
                    <a:pt x="222" y="234"/>
                  </a:lnTo>
                  <a:lnTo>
                    <a:pt x="222" y="234"/>
                  </a:lnTo>
                  <a:lnTo>
                    <a:pt x="222" y="234"/>
                  </a:lnTo>
                  <a:lnTo>
                    <a:pt x="222" y="234"/>
                  </a:lnTo>
                  <a:lnTo>
                    <a:pt x="222" y="234"/>
                  </a:lnTo>
                  <a:lnTo>
                    <a:pt x="222" y="234"/>
                  </a:lnTo>
                  <a:lnTo>
                    <a:pt x="225" y="237"/>
                  </a:lnTo>
                  <a:lnTo>
                    <a:pt x="225" y="237"/>
                  </a:lnTo>
                  <a:lnTo>
                    <a:pt x="225" y="237"/>
                  </a:lnTo>
                  <a:lnTo>
                    <a:pt x="225" y="237"/>
                  </a:lnTo>
                  <a:lnTo>
                    <a:pt x="225" y="237"/>
                  </a:lnTo>
                  <a:lnTo>
                    <a:pt x="225" y="237"/>
                  </a:lnTo>
                  <a:lnTo>
                    <a:pt x="225" y="237"/>
                  </a:lnTo>
                  <a:lnTo>
                    <a:pt x="225" y="239"/>
                  </a:lnTo>
                  <a:lnTo>
                    <a:pt x="225" y="239"/>
                  </a:lnTo>
                  <a:lnTo>
                    <a:pt x="225" y="239"/>
                  </a:lnTo>
                  <a:lnTo>
                    <a:pt x="225" y="239"/>
                  </a:lnTo>
                  <a:lnTo>
                    <a:pt x="225" y="239"/>
                  </a:lnTo>
                  <a:lnTo>
                    <a:pt x="227" y="239"/>
                  </a:lnTo>
                  <a:lnTo>
                    <a:pt x="227" y="239"/>
                  </a:lnTo>
                  <a:lnTo>
                    <a:pt x="229" y="241"/>
                  </a:lnTo>
                  <a:lnTo>
                    <a:pt x="229" y="241"/>
                  </a:lnTo>
                  <a:lnTo>
                    <a:pt x="229" y="244"/>
                  </a:lnTo>
                  <a:lnTo>
                    <a:pt x="229" y="244"/>
                  </a:lnTo>
                  <a:lnTo>
                    <a:pt x="229" y="244"/>
                  </a:lnTo>
                  <a:lnTo>
                    <a:pt x="229" y="244"/>
                  </a:lnTo>
                  <a:lnTo>
                    <a:pt x="229" y="244"/>
                  </a:lnTo>
                  <a:lnTo>
                    <a:pt x="229" y="246"/>
                  </a:lnTo>
                  <a:lnTo>
                    <a:pt x="229" y="246"/>
                  </a:lnTo>
                  <a:lnTo>
                    <a:pt x="229" y="246"/>
                  </a:lnTo>
                  <a:lnTo>
                    <a:pt x="229" y="246"/>
                  </a:lnTo>
                  <a:lnTo>
                    <a:pt x="229" y="246"/>
                  </a:lnTo>
                  <a:lnTo>
                    <a:pt x="229" y="248"/>
                  </a:lnTo>
                  <a:lnTo>
                    <a:pt x="229" y="248"/>
                  </a:lnTo>
                  <a:lnTo>
                    <a:pt x="229" y="248"/>
                  </a:lnTo>
                  <a:lnTo>
                    <a:pt x="229" y="248"/>
                  </a:lnTo>
                  <a:lnTo>
                    <a:pt x="227" y="248"/>
                  </a:lnTo>
                  <a:lnTo>
                    <a:pt x="229" y="248"/>
                  </a:lnTo>
                  <a:lnTo>
                    <a:pt x="229" y="248"/>
                  </a:lnTo>
                  <a:lnTo>
                    <a:pt x="229" y="248"/>
                  </a:lnTo>
                  <a:lnTo>
                    <a:pt x="232" y="248"/>
                  </a:lnTo>
                  <a:lnTo>
                    <a:pt x="232" y="248"/>
                  </a:lnTo>
                  <a:lnTo>
                    <a:pt x="232" y="248"/>
                  </a:lnTo>
                  <a:lnTo>
                    <a:pt x="237" y="248"/>
                  </a:lnTo>
                  <a:lnTo>
                    <a:pt x="237" y="251"/>
                  </a:lnTo>
                  <a:lnTo>
                    <a:pt x="239" y="251"/>
                  </a:lnTo>
                  <a:lnTo>
                    <a:pt x="239" y="248"/>
                  </a:lnTo>
                  <a:lnTo>
                    <a:pt x="239" y="248"/>
                  </a:lnTo>
                  <a:lnTo>
                    <a:pt x="239" y="248"/>
                  </a:lnTo>
                  <a:lnTo>
                    <a:pt x="248" y="253"/>
                  </a:lnTo>
                  <a:lnTo>
                    <a:pt x="251" y="253"/>
                  </a:lnTo>
                  <a:lnTo>
                    <a:pt x="251" y="253"/>
                  </a:lnTo>
                  <a:lnTo>
                    <a:pt x="253" y="253"/>
                  </a:lnTo>
                  <a:lnTo>
                    <a:pt x="253" y="253"/>
                  </a:lnTo>
                  <a:lnTo>
                    <a:pt x="253" y="253"/>
                  </a:lnTo>
                  <a:lnTo>
                    <a:pt x="253" y="253"/>
                  </a:lnTo>
                  <a:lnTo>
                    <a:pt x="253" y="253"/>
                  </a:lnTo>
                  <a:lnTo>
                    <a:pt x="256" y="253"/>
                  </a:lnTo>
                  <a:lnTo>
                    <a:pt x="256" y="253"/>
                  </a:lnTo>
                  <a:lnTo>
                    <a:pt x="256" y="253"/>
                  </a:lnTo>
                  <a:lnTo>
                    <a:pt x="256" y="251"/>
                  </a:lnTo>
                  <a:lnTo>
                    <a:pt x="256" y="251"/>
                  </a:lnTo>
                  <a:lnTo>
                    <a:pt x="256" y="251"/>
                  </a:lnTo>
                  <a:lnTo>
                    <a:pt x="258" y="251"/>
                  </a:lnTo>
                  <a:lnTo>
                    <a:pt x="258" y="248"/>
                  </a:lnTo>
                  <a:lnTo>
                    <a:pt x="260" y="248"/>
                  </a:lnTo>
                  <a:lnTo>
                    <a:pt x="260" y="248"/>
                  </a:lnTo>
                  <a:lnTo>
                    <a:pt x="260" y="248"/>
                  </a:lnTo>
                  <a:lnTo>
                    <a:pt x="263" y="246"/>
                  </a:lnTo>
                  <a:lnTo>
                    <a:pt x="263" y="246"/>
                  </a:lnTo>
                  <a:lnTo>
                    <a:pt x="263" y="246"/>
                  </a:lnTo>
                  <a:lnTo>
                    <a:pt x="263" y="246"/>
                  </a:lnTo>
                  <a:lnTo>
                    <a:pt x="263" y="244"/>
                  </a:lnTo>
                  <a:lnTo>
                    <a:pt x="267" y="241"/>
                  </a:lnTo>
                  <a:lnTo>
                    <a:pt x="267" y="239"/>
                  </a:lnTo>
                  <a:lnTo>
                    <a:pt x="267" y="239"/>
                  </a:lnTo>
                  <a:lnTo>
                    <a:pt x="267" y="239"/>
                  </a:lnTo>
                  <a:lnTo>
                    <a:pt x="267" y="239"/>
                  </a:lnTo>
                  <a:lnTo>
                    <a:pt x="270" y="237"/>
                  </a:lnTo>
                  <a:lnTo>
                    <a:pt x="270" y="234"/>
                  </a:lnTo>
                  <a:lnTo>
                    <a:pt x="270" y="234"/>
                  </a:lnTo>
                  <a:lnTo>
                    <a:pt x="270" y="234"/>
                  </a:lnTo>
                  <a:lnTo>
                    <a:pt x="270" y="234"/>
                  </a:lnTo>
                  <a:lnTo>
                    <a:pt x="272" y="237"/>
                  </a:lnTo>
                  <a:lnTo>
                    <a:pt x="272" y="237"/>
                  </a:lnTo>
                  <a:lnTo>
                    <a:pt x="272" y="239"/>
                  </a:lnTo>
                  <a:lnTo>
                    <a:pt x="272" y="241"/>
                  </a:lnTo>
                  <a:lnTo>
                    <a:pt x="274" y="244"/>
                  </a:lnTo>
                  <a:lnTo>
                    <a:pt x="274" y="244"/>
                  </a:lnTo>
                  <a:lnTo>
                    <a:pt x="277" y="244"/>
                  </a:lnTo>
                  <a:lnTo>
                    <a:pt x="277" y="246"/>
                  </a:lnTo>
                  <a:lnTo>
                    <a:pt x="277" y="246"/>
                  </a:lnTo>
                  <a:lnTo>
                    <a:pt x="277" y="246"/>
                  </a:lnTo>
                  <a:lnTo>
                    <a:pt x="277" y="248"/>
                  </a:lnTo>
                  <a:lnTo>
                    <a:pt x="277" y="248"/>
                  </a:lnTo>
                  <a:lnTo>
                    <a:pt x="279" y="248"/>
                  </a:lnTo>
                  <a:lnTo>
                    <a:pt x="279" y="248"/>
                  </a:lnTo>
                  <a:lnTo>
                    <a:pt x="277" y="248"/>
                  </a:lnTo>
                  <a:lnTo>
                    <a:pt x="277" y="251"/>
                  </a:lnTo>
                  <a:lnTo>
                    <a:pt x="277" y="251"/>
                  </a:lnTo>
                  <a:lnTo>
                    <a:pt x="274" y="253"/>
                  </a:lnTo>
                  <a:lnTo>
                    <a:pt x="274" y="253"/>
                  </a:lnTo>
                  <a:lnTo>
                    <a:pt x="274" y="256"/>
                  </a:lnTo>
                  <a:lnTo>
                    <a:pt x="277" y="256"/>
                  </a:lnTo>
                  <a:lnTo>
                    <a:pt x="277" y="256"/>
                  </a:lnTo>
                  <a:lnTo>
                    <a:pt x="279" y="256"/>
                  </a:lnTo>
                  <a:lnTo>
                    <a:pt x="279" y="256"/>
                  </a:lnTo>
                  <a:lnTo>
                    <a:pt x="282" y="256"/>
                  </a:lnTo>
                  <a:lnTo>
                    <a:pt x="282" y="256"/>
                  </a:lnTo>
                  <a:lnTo>
                    <a:pt x="282" y="256"/>
                  </a:lnTo>
                  <a:lnTo>
                    <a:pt x="282" y="256"/>
                  </a:lnTo>
                  <a:lnTo>
                    <a:pt x="282" y="256"/>
                  </a:lnTo>
                  <a:lnTo>
                    <a:pt x="284" y="256"/>
                  </a:lnTo>
                  <a:lnTo>
                    <a:pt x="284" y="256"/>
                  </a:lnTo>
                  <a:lnTo>
                    <a:pt x="286" y="256"/>
                  </a:lnTo>
                  <a:lnTo>
                    <a:pt x="286" y="256"/>
                  </a:lnTo>
                  <a:lnTo>
                    <a:pt x="286" y="256"/>
                  </a:lnTo>
                  <a:lnTo>
                    <a:pt x="286" y="256"/>
                  </a:lnTo>
                  <a:lnTo>
                    <a:pt x="289" y="256"/>
                  </a:lnTo>
                  <a:lnTo>
                    <a:pt x="289" y="256"/>
                  </a:lnTo>
                  <a:lnTo>
                    <a:pt x="289" y="256"/>
                  </a:lnTo>
                  <a:lnTo>
                    <a:pt x="289" y="256"/>
                  </a:lnTo>
                  <a:lnTo>
                    <a:pt x="289" y="253"/>
                  </a:lnTo>
                  <a:lnTo>
                    <a:pt x="289" y="253"/>
                  </a:lnTo>
                  <a:lnTo>
                    <a:pt x="291" y="253"/>
                  </a:lnTo>
                  <a:lnTo>
                    <a:pt x="291" y="253"/>
                  </a:lnTo>
                  <a:lnTo>
                    <a:pt x="291" y="251"/>
                  </a:lnTo>
                  <a:lnTo>
                    <a:pt x="291" y="251"/>
                  </a:lnTo>
                  <a:lnTo>
                    <a:pt x="291" y="251"/>
                  </a:lnTo>
                  <a:lnTo>
                    <a:pt x="293" y="248"/>
                  </a:lnTo>
                  <a:lnTo>
                    <a:pt x="293" y="248"/>
                  </a:lnTo>
                  <a:lnTo>
                    <a:pt x="293" y="248"/>
                  </a:lnTo>
                  <a:lnTo>
                    <a:pt x="296" y="248"/>
                  </a:lnTo>
                  <a:lnTo>
                    <a:pt x="296" y="248"/>
                  </a:lnTo>
                  <a:lnTo>
                    <a:pt x="296" y="246"/>
                  </a:lnTo>
                  <a:lnTo>
                    <a:pt x="291" y="244"/>
                  </a:lnTo>
                  <a:lnTo>
                    <a:pt x="291" y="241"/>
                  </a:lnTo>
                  <a:lnTo>
                    <a:pt x="291" y="241"/>
                  </a:lnTo>
                  <a:lnTo>
                    <a:pt x="293" y="241"/>
                  </a:lnTo>
                  <a:lnTo>
                    <a:pt x="296" y="239"/>
                  </a:lnTo>
                  <a:lnTo>
                    <a:pt x="296" y="239"/>
                  </a:lnTo>
                  <a:lnTo>
                    <a:pt x="293" y="239"/>
                  </a:lnTo>
                  <a:lnTo>
                    <a:pt x="293" y="239"/>
                  </a:lnTo>
                  <a:lnTo>
                    <a:pt x="296" y="237"/>
                  </a:lnTo>
                  <a:lnTo>
                    <a:pt x="296" y="237"/>
                  </a:lnTo>
                  <a:lnTo>
                    <a:pt x="296" y="237"/>
                  </a:lnTo>
                  <a:lnTo>
                    <a:pt x="296" y="237"/>
                  </a:lnTo>
                  <a:lnTo>
                    <a:pt x="296" y="234"/>
                  </a:lnTo>
                  <a:lnTo>
                    <a:pt x="298" y="232"/>
                  </a:lnTo>
                  <a:lnTo>
                    <a:pt x="298" y="232"/>
                  </a:lnTo>
                  <a:lnTo>
                    <a:pt x="296" y="232"/>
                  </a:lnTo>
                  <a:lnTo>
                    <a:pt x="296" y="232"/>
                  </a:lnTo>
                  <a:lnTo>
                    <a:pt x="296" y="232"/>
                  </a:lnTo>
                  <a:lnTo>
                    <a:pt x="296" y="230"/>
                  </a:lnTo>
                  <a:lnTo>
                    <a:pt x="296" y="230"/>
                  </a:lnTo>
                  <a:lnTo>
                    <a:pt x="296" y="230"/>
                  </a:lnTo>
                  <a:lnTo>
                    <a:pt x="296" y="230"/>
                  </a:lnTo>
                  <a:lnTo>
                    <a:pt x="296" y="230"/>
                  </a:lnTo>
                  <a:lnTo>
                    <a:pt x="298" y="227"/>
                  </a:lnTo>
                  <a:lnTo>
                    <a:pt x="303" y="225"/>
                  </a:lnTo>
                  <a:lnTo>
                    <a:pt x="303" y="225"/>
                  </a:lnTo>
                  <a:lnTo>
                    <a:pt x="305" y="225"/>
                  </a:lnTo>
                  <a:lnTo>
                    <a:pt x="305" y="225"/>
                  </a:lnTo>
                  <a:lnTo>
                    <a:pt x="305" y="222"/>
                  </a:lnTo>
                  <a:lnTo>
                    <a:pt x="305" y="222"/>
                  </a:lnTo>
                  <a:lnTo>
                    <a:pt x="305" y="220"/>
                  </a:lnTo>
                  <a:lnTo>
                    <a:pt x="305" y="215"/>
                  </a:lnTo>
                  <a:lnTo>
                    <a:pt x="305" y="215"/>
                  </a:lnTo>
                  <a:lnTo>
                    <a:pt x="305" y="213"/>
                  </a:lnTo>
                  <a:lnTo>
                    <a:pt x="308" y="213"/>
                  </a:lnTo>
                  <a:lnTo>
                    <a:pt x="308" y="213"/>
                  </a:lnTo>
                  <a:lnTo>
                    <a:pt x="305" y="213"/>
                  </a:lnTo>
                  <a:lnTo>
                    <a:pt x="305" y="213"/>
                  </a:lnTo>
                  <a:lnTo>
                    <a:pt x="305" y="211"/>
                  </a:lnTo>
                  <a:lnTo>
                    <a:pt x="303" y="211"/>
                  </a:lnTo>
                  <a:lnTo>
                    <a:pt x="303" y="208"/>
                  </a:lnTo>
                  <a:lnTo>
                    <a:pt x="303" y="208"/>
                  </a:lnTo>
                  <a:lnTo>
                    <a:pt x="305" y="208"/>
                  </a:lnTo>
                  <a:lnTo>
                    <a:pt x="305" y="208"/>
                  </a:lnTo>
                  <a:lnTo>
                    <a:pt x="305" y="208"/>
                  </a:lnTo>
                  <a:lnTo>
                    <a:pt x="305" y="208"/>
                  </a:lnTo>
                  <a:lnTo>
                    <a:pt x="305" y="206"/>
                  </a:lnTo>
                  <a:lnTo>
                    <a:pt x="308" y="206"/>
                  </a:lnTo>
                  <a:lnTo>
                    <a:pt x="308" y="206"/>
                  </a:lnTo>
                  <a:lnTo>
                    <a:pt x="308" y="206"/>
                  </a:lnTo>
                  <a:lnTo>
                    <a:pt x="308" y="203"/>
                  </a:lnTo>
                  <a:lnTo>
                    <a:pt x="308" y="203"/>
                  </a:lnTo>
                  <a:lnTo>
                    <a:pt x="308" y="201"/>
                  </a:lnTo>
                  <a:lnTo>
                    <a:pt x="308" y="201"/>
                  </a:lnTo>
                  <a:lnTo>
                    <a:pt x="308" y="201"/>
                  </a:lnTo>
                  <a:lnTo>
                    <a:pt x="308" y="199"/>
                  </a:lnTo>
                  <a:lnTo>
                    <a:pt x="310" y="199"/>
                  </a:lnTo>
                  <a:lnTo>
                    <a:pt x="310" y="199"/>
                  </a:lnTo>
                  <a:lnTo>
                    <a:pt x="310" y="196"/>
                  </a:lnTo>
                  <a:lnTo>
                    <a:pt x="308" y="196"/>
                  </a:lnTo>
                  <a:lnTo>
                    <a:pt x="308" y="196"/>
                  </a:lnTo>
                  <a:lnTo>
                    <a:pt x="305" y="194"/>
                  </a:lnTo>
                  <a:lnTo>
                    <a:pt x="308" y="194"/>
                  </a:lnTo>
                  <a:lnTo>
                    <a:pt x="308" y="194"/>
                  </a:lnTo>
                  <a:lnTo>
                    <a:pt x="308" y="194"/>
                  </a:lnTo>
                  <a:lnTo>
                    <a:pt x="308" y="192"/>
                  </a:lnTo>
                  <a:lnTo>
                    <a:pt x="308" y="192"/>
                  </a:lnTo>
                  <a:lnTo>
                    <a:pt x="308" y="192"/>
                  </a:lnTo>
                  <a:lnTo>
                    <a:pt x="308" y="189"/>
                  </a:lnTo>
                  <a:lnTo>
                    <a:pt x="308" y="189"/>
                  </a:lnTo>
                  <a:lnTo>
                    <a:pt x="308" y="187"/>
                  </a:lnTo>
                  <a:lnTo>
                    <a:pt x="308" y="187"/>
                  </a:lnTo>
                  <a:lnTo>
                    <a:pt x="308" y="187"/>
                  </a:lnTo>
                  <a:lnTo>
                    <a:pt x="308" y="187"/>
                  </a:lnTo>
                  <a:lnTo>
                    <a:pt x="308" y="185"/>
                  </a:lnTo>
                  <a:lnTo>
                    <a:pt x="308" y="185"/>
                  </a:lnTo>
                  <a:lnTo>
                    <a:pt x="308" y="185"/>
                  </a:lnTo>
                  <a:lnTo>
                    <a:pt x="308" y="185"/>
                  </a:lnTo>
                  <a:lnTo>
                    <a:pt x="308" y="182"/>
                  </a:lnTo>
                  <a:lnTo>
                    <a:pt x="305" y="182"/>
                  </a:lnTo>
                  <a:lnTo>
                    <a:pt x="305" y="177"/>
                  </a:lnTo>
                  <a:lnTo>
                    <a:pt x="305" y="177"/>
                  </a:lnTo>
                  <a:lnTo>
                    <a:pt x="305" y="175"/>
                  </a:lnTo>
                  <a:lnTo>
                    <a:pt x="305" y="173"/>
                  </a:lnTo>
                  <a:lnTo>
                    <a:pt x="305" y="173"/>
                  </a:lnTo>
                  <a:lnTo>
                    <a:pt x="308" y="170"/>
                  </a:lnTo>
                  <a:lnTo>
                    <a:pt x="308" y="170"/>
                  </a:lnTo>
                  <a:lnTo>
                    <a:pt x="308" y="168"/>
                  </a:lnTo>
                  <a:lnTo>
                    <a:pt x="308" y="168"/>
                  </a:lnTo>
                  <a:lnTo>
                    <a:pt x="308" y="166"/>
                  </a:lnTo>
                  <a:lnTo>
                    <a:pt x="308" y="166"/>
                  </a:lnTo>
                  <a:lnTo>
                    <a:pt x="308" y="163"/>
                  </a:lnTo>
                  <a:lnTo>
                    <a:pt x="310" y="159"/>
                  </a:lnTo>
                  <a:close/>
                  <a:moveTo>
                    <a:pt x="38" y="80"/>
                  </a:moveTo>
                  <a:lnTo>
                    <a:pt x="35" y="80"/>
                  </a:lnTo>
                  <a:lnTo>
                    <a:pt x="35" y="80"/>
                  </a:lnTo>
                  <a:lnTo>
                    <a:pt x="38" y="80"/>
                  </a:lnTo>
                  <a:close/>
                  <a:moveTo>
                    <a:pt x="14" y="161"/>
                  </a:moveTo>
                  <a:lnTo>
                    <a:pt x="14" y="161"/>
                  </a:lnTo>
                  <a:lnTo>
                    <a:pt x="14" y="161"/>
                  </a:lnTo>
                  <a:lnTo>
                    <a:pt x="14" y="161"/>
                  </a:lnTo>
                  <a:lnTo>
                    <a:pt x="14" y="163"/>
                  </a:lnTo>
                  <a:lnTo>
                    <a:pt x="14" y="163"/>
                  </a:lnTo>
                  <a:lnTo>
                    <a:pt x="17" y="163"/>
                  </a:lnTo>
                  <a:lnTo>
                    <a:pt x="17" y="163"/>
                  </a:lnTo>
                  <a:lnTo>
                    <a:pt x="17" y="163"/>
                  </a:lnTo>
                  <a:lnTo>
                    <a:pt x="19" y="163"/>
                  </a:lnTo>
                  <a:lnTo>
                    <a:pt x="19" y="161"/>
                  </a:lnTo>
                  <a:lnTo>
                    <a:pt x="19" y="159"/>
                  </a:lnTo>
                  <a:lnTo>
                    <a:pt x="19" y="156"/>
                  </a:lnTo>
                  <a:lnTo>
                    <a:pt x="17" y="156"/>
                  </a:lnTo>
                  <a:lnTo>
                    <a:pt x="17" y="156"/>
                  </a:lnTo>
                  <a:lnTo>
                    <a:pt x="17" y="156"/>
                  </a:lnTo>
                  <a:lnTo>
                    <a:pt x="17" y="156"/>
                  </a:lnTo>
                  <a:lnTo>
                    <a:pt x="17" y="156"/>
                  </a:lnTo>
                  <a:lnTo>
                    <a:pt x="17" y="154"/>
                  </a:lnTo>
                  <a:lnTo>
                    <a:pt x="17" y="156"/>
                  </a:lnTo>
                  <a:lnTo>
                    <a:pt x="14" y="156"/>
                  </a:lnTo>
                  <a:lnTo>
                    <a:pt x="14" y="156"/>
                  </a:lnTo>
                  <a:lnTo>
                    <a:pt x="14" y="159"/>
                  </a:lnTo>
                  <a:lnTo>
                    <a:pt x="14" y="159"/>
                  </a:lnTo>
                  <a:lnTo>
                    <a:pt x="14" y="159"/>
                  </a:lnTo>
                  <a:lnTo>
                    <a:pt x="14" y="159"/>
                  </a:lnTo>
                  <a:lnTo>
                    <a:pt x="14" y="161"/>
                  </a:lnTo>
                  <a:close/>
                </a:path>
              </a:pathLst>
            </a:custGeom>
            <a:solidFill>
              <a:srgbClr val="92D050"/>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6" name="Freeform 120">
              <a:extLst>
                <a:ext uri="{FF2B5EF4-FFF2-40B4-BE49-F238E27FC236}">
                  <a16:creationId xmlns:a16="http://schemas.microsoft.com/office/drawing/2014/main" xmlns="" id="{D0B398F7-C2E4-6C71-6464-EA72C97D6E6B}"/>
                </a:ext>
              </a:extLst>
            </p:cNvPr>
            <p:cNvSpPr>
              <a:spLocks/>
            </p:cNvSpPr>
            <p:nvPr/>
          </p:nvSpPr>
          <p:spPr bwMode="auto">
            <a:xfrm>
              <a:off x="10018712" y="2307791"/>
              <a:ext cx="1273175" cy="984250"/>
            </a:xfrm>
            <a:custGeom>
              <a:avLst/>
              <a:gdLst>
                <a:gd name="T0" fmla="*/ 689 w 802"/>
                <a:gd name="T1" fmla="*/ 353 h 620"/>
                <a:gd name="T2" fmla="*/ 613 w 802"/>
                <a:gd name="T3" fmla="*/ 329 h 620"/>
                <a:gd name="T4" fmla="*/ 556 w 802"/>
                <a:gd name="T5" fmla="*/ 298 h 620"/>
                <a:gd name="T6" fmla="*/ 544 w 802"/>
                <a:gd name="T7" fmla="*/ 272 h 620"/>
                <a:gd name="T8" fmla="*/ 518 w 802"/>
                <a:gd name="T9" fmla="*/ 237 h 620"/>
                <a:gd name="T10" fmla="*/ 528 w 802"/>
                <a:gd name="T11" fmla="*/ 218 h 620"/>
                <a:gd name="T12" fmla="*/ 516 w 802"/>
                <a:gd name="T13" fmla="*/ 208 h 620"/>
                <a:gd name="T14" fmla="*/ 487 w 802"/>
                <a:gd name="T15" fmla="*/ 213 h 620"/>
                <a:gd name="T16" fmla="*/ 471 w 802"/>
                <a:gd name="T17" fmla="*/ 208 h 620"/>
                <a:gd name="T18" fmla="*/ 480 w 802"/>
                <a:gd name="T19" fmla="*/ 166 h 620"/>
                <a:gd name="T20" fmla="*/ 476 w 802"/>
                <a:gd name="T21" fmla="*/ 107 h 620"/>
                <a:gd name="T22" fmla="*/ 407 w 802"/>
                <a:gd name="T23" fmla="*/ 38 h 620"/>
                <a:gd name="T24" fmla="*/ 369 w 802"/>
                <a:gd name="T25" fmla="*/ 26 h 620"/>
                <a:gd name="T26" fmla="*/ 345 w 802"/>
                <a:gd name="T27" fmla="*/ 21 h 620"/>
                <a:gd name="T28" fmla="*/ 322 w 802"/>
                <a:gd name="T29" fmla="*/ 14 h 620"/>
                <a:gd name="T30" fmla="*/ 300 w 802"/>
                <a:gd name="T31" fmla="*/ 26 h 620"/>
                <a:gd name="T32" fmla="*/ 282 w 802"/>
                <a:gd name="T33" fmla="*/ 17 h 620"/>
                <a:gd name="T34" fmla="*/ 265 w 802"/>
                <a:gd name="T35" fmla="*/ 7 h 620"/>
                <a:gd name="T36" fmla="*/ 246 w 802"/>
                <a:gd name="T37" fmla="*/ 38 h 620"/>
                <a:gd name="T38" fmla="*/ 237 w 802"/>
                <a:gd name="T39" fmla="*/ 33 h 620"/>
                <a:gd name="T40" fmla="*/ 220 w 802"/>
                <a:gd name="T41" fmla="*/ 31 h 620"/>
                <a:gd name="T42" fmla="*/ 206 w 802"/>
                <a:gd name="T43" fmla="*/ 31 h 620"/>
                <a:gd name="T44" fmla="*/ 185 w 802"/>
                <a:gd name="T45" fmla="*/ 52 h 620"/>
                <a:gd name="T46" fmla="*/ 168 w 802"/>
                <a:gd name="T47" fmla="*/ 107 h 620"/>
                <a:gd name="T48" fmla="*/ 144 w 802"/>
                <a:gd name="T49" fmla="*/ 123 h 620"/>
                <a:gd name="T50" fmla="*/ 128 w 802"/>
                <a:gd name="T51" fmla="*/ 149 h 620"/>
                <a:gd name="T52" fmla="*/ 111 w 802"/>
                <a:gd name="T53" fmla="*/ 168 h 620"/>
                <a:gd name="T54" fmla="*/ 102 w 802"/>
                <a:gd name="T55" fmla="*/ 215 h 620"/>
                <a:gd name="T56" fmla="*/ 95 w 802"/>
                <a:gd name="T57" fmla="*/ 230 h 620"/>
                <a:gd name="T58" fmla="*/ 69 w 802"/>
                <a:gd name="T59" fmla="*/ 239 h 620"/>
                <a:gd name="T60" fmla="*/ 59 w 802"/>
                <a:gd name="T61" fmla="*/ 341 h 620"/>
                <a:gd name="T62" fmla="*/ 35 w 802"/>
                <a:gd name="T63" fmla="*/ 353 h 620"/>
                <a:gd name="T64" fmla="*/ 21 w 802"/>
                <a:gd name="T65" fmla="*/ 350 h 620"/>
                <a:gd name="T66" fmla="*/ 9 w 802"/>
                <a:gd name="T67" fmla="*/ 355 h 620"/>
                <a:gd name="T68" fmla="*/ 9 w 802"/>
                <a:gd name="T69" fmla="*/ 362 h 620"/>
                <a:gd name="T70" fmla="*/ 2 w 802"/>
                <a:gd name="T71" fmla="*/ 374 h 620"/>
                <a:gd name="T72" fmla="*/ 7 w 802"/>
                <a:gd name="T73" fmla="*/ 386 h 620"/>
                <a:gd name="T74" fmla="*/ 26 w 802"/>
                <a:gd name="T75" fmla="*/ 388 h 620"/>
                <a:gd name="T76" fmla="*/ 45 w 802"/>
                <a:gd name="T77" fmla="*/ 398 h 620"/>
                <a:gd name="T78" fmla="*/ 64 w 802"/>
                <a:gd name="T79" fmla="*/ 424 h 620"/>
                <a:gd name="T80" fmla="*/ 83 w 802"/>
                <a:gd name="T81" fmla="*/ 438 h 620"/>
                <a:gd name="T82" fmla="*/ 92 w 802"/>
                <a:gd name="T83" fmla="*/ 447 h 620"/>
                <a:gd name="T84" fmla="*/ 106 w 802"/>
                <a:gd name="T85" fmla="*/ 481 h 620"/>
                <a:gd name="T86" fmla="*/ 118 w 802"/>
                <a:gd name="T87" fmla="*/ 507 h 620"/>
                <a:gd name="T88" fmla="*/ 132 w 802"/>
                <a:gd name="T89" fmla="*/ 511 h 620"/>
                <a:gd name="T90" fmla="*/ 151 w 802"/>
                <a:gd name="T91" fmla="*/ 525 h 620"/>
                <a:gd name="T92" fmla="*/ 161 w 802"/>
                <a:gd name="T93" fmla="*/ 563 h 620"/>
                <a:gd name="T94" fmla="*/ 213 w 802"/>
                <a:gd name="T95" fmla="*/ 568 h 620"/>
                <a:gd name="T96" fmla="*/ 239 w 802"/>
                <a:gd name="T97" fmla="*/ 585 h 620"/>
                <a:gd name="T98" fmla="*/ 289 w 802"/>
                <a:gd name="T99" fmla="*/ 608 h 620"/>
                <a:gd name="T100" fmla="*/ 300 w 802"/>
                <a:gd name="T101" fmla="*/ 608 h 620"/>
                <a:gd name="T102" fmla="*/ 326 w 802"/>
                <a:gd name="T103" fmla="*/ 613 h 620"/>
                <a:gd name="T104" fmla="*/ 350 w 802"/>
                <a:gd name="T105" fmla="*/ 618 h 620"/>
                <a:gd name="T106" fmla="*/ 383 w 802"/>
                <a:gd name="T107" fmla="*/ 587 h 620"/>
                <a:gd name="T108" fmla="*/ 423 w 802"/>
                <a:gd name="T109" fmla="*/ 580 h 620"/>
                <a:gd name="T110" fmla="*/ 464 w 802"/>
                <a:gd name="T111" fmla="*/ 589 h 620"/>
                <a:gd name="T112" fmla="*/ 497 w 802"/>
                <a:gd name="T113" fmla="*/ 578 h 620"/>
                <a:gd name="T114" fmla="*/ 554 w 802"/>
                <a:gd name="T115" fmla="*/ 547 h 620"/>
                <a:gd name="T116" fmla="*/ 613 w 802"/>
                <a:gd name="T117" fmla="*/ 537 h 620"/>
                <a:gd name="T118" fmla="*/ 662 w 802"/>
                <a:gd name="T119" fmla="*/ 514 h 620"/>
                <a:gd name="T120" fmla="*/ 722 w 802"/>
                <a:gd name="T121" fmla="*/ 450 h 620"/>
                <a:gd name="T122" fmla="*/ 764 w 802"/>
                <a:gd name="T123" fmla="*/ 4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2" h="620">
                  <a:moveTo>
                    <a:pt x="793" y="374"/>
                  </a:moveTo>
                  <a:lnTo>
                    <a:pt x="752" y="374"/>
                  </a:lnTo>
                  <a:lnTo>
                    <a:pt x="748" y="374"/>
                  </a:lnTo>
                  <a:lnTo>
                    <a:pt x="745" y="372"/>
                  </a:lnTo>
                  <a:lnTo>
                    <a:pt x="741" y="372"/>
                  </a:lnTo>
                  <a:lnTo>
                    <a:pt x="736" y="369"/>
                  </a:lnTo>
                  <a:lnTo>
                    <a:pt x="733" y="369"/>
                  </a:lnTo>
                  <a:lnTo>
                    <a:pt x="729" y="367"/>
                  </a:lnTo>
                  <a:lnTo>
                    <a:pt x="724" y="365"/>
                  </a:lnTo>
                  <a:lnTo>
                    <a:pt x="719" y="365"/>
                  </a:lnTo>
                  <a:lnTo>
                    <a:pt x="715" y="362"/>
                  </a:lnTo>
                  <a:lnTo>
                    <a:pt x="710" y="360"/>
                  </a:lnTo>
                  <a:lnTo>
                    <a:pt x="705" y="360"/>
                  </a:lnTo>
                  <a:lnTo>
                    <a:pt x="700" y="357"/>
                  </a:lnTo>
                  <a:lnTo>
                    <a:pt x="696" y="357"/>
                  </a:lnTo>
                  <a:lnTo>
                    <a:pt x="693" y="355"/>
                  </a:lnTo>
                  <a:lnTo>
                    <a:pt x="689" y="353"/>
                  </a:lnTo>
                  <a:lnTo>
                    <a:pt x="684" y="353"/>
                  </a:lnTo>
                  <a:lnTo>
                    <a:pt x="679" y="350"/>
                  </a:lnTo>
                  <a:lnTo>
                    <a:pt x="674" y="348"/>
                  </a:lnTo>
                  <a:lnTo>
                    <a:pt x="670" y="348"/>
                  </a:lnTo>
                  <a:lnTo>
                    <a:pt x="670" y="348"/>
                  </a:lnTo>
                  <a:lnTo>
                    <a:pt x="665" y="346"/>
                  </a:lnTo>
                  <a:lnTo>
                    <a:pt x="660" y="343"/>
                  </a:lnTo>
                  <a:lnTo>
                    <a:pt x="655" y="343"/>
                  </a:lnTo>
                  <a:lnTo>
                    <a:pt x="651" y="341"/>
                  </a:lnTo>
                  <a:lnTo>
                    <a:pt x="646" y="339"/>
                  </a:lnTo>
                  <a:lnTo>
                    <a:pt x="641" y="339"/>
                  </a:lnTo>
                  <a:lnTo>
                    <a:pt x="636" y="336"/>
                  </a:lnTo>
                  <a:lnTo>
                    <a:pt x="632" y="336"/>
                  </a:lnTo>
                  <a:lnTo>
                    <a:pt x="627" y="334"/>
                  </a:lnTo>
                  <a:lnTo>
                    <a:pt x="622" y="331"/>
                  </a:lnTo>
                  <a:lnTo>
                    <a:pt x="618" y="331"/>
                  </a:lnTo>
                  <a:lnTo>
                    <a:pt x="613" y="329"/>
                  </a:lnTo>
                  <a:lnTo>
                    <a:pt x="608" y="327"/>
                  </a:lnTo>
                  <a:lnTo>
                    <a:pt x="603" y="327"/>
                  </a:lnTo>
                  <a:lnTo>
                    <a:pt x="599" y="324"/>
                  </a:lnTo>
                  <a:lnTo>
                    <a:pt x="594" y="322"/>
                  </a:lnTo>
                  <a:lnTo>
                    <a:pt x="589" y="322"/>
                  </a:lnTo>
                  <a:lnTo>
                    <a:pt x="587" y="320"/>
                  </a:lnTo>
                  <a:lnTo>
                    <a:pt x="584" y="317"/>
                  </a:lnTo>
                  <a:lnTo>
                    <a:pt x="577" y="310"/>
                  </a:lnTo>
                  <a:lnTo>
                    <a:pt x="573" y="305"/>
                  </a:lnTo>
                  <a:lnTo>
                    <a:pt x="568" y="303"/>
                  </a:lnTo>
                  <a:lnTo>
                    <a:pt x="568" y="301"/>
                  </a:lnTo>
                  <a:lnTo>
                    <a:pt x="568" y="303"/>
                  </a:lnTo>
                  <a:lnTo>
                    <a:pt x="565" y="303"/>
                  </a:lnTo>
                  <a:lnTo>
                    <a:pt x="565" y="303"/>
                  </a:lnTo>
                  <a:lnTo>
                    <a:pt x="561" y="301"/>
                  </a:lnTo>
                  <a:lnTo>
                    <a:pt x="558" y="298"/>
                  </a:lnTo>
                  <a:lnTo>
                    <a:pt x="556" y="298"/>
                  </a:lnTo>
                  <a:lnTo>
                    <a:pt x="556" y="296"/>
                  </a:lnTo>
                  <a:lnTo>
                    <a:pt x="556" y="294"/>
                  </a:lnTo>
                  <a:lnTo>
                    <a:pt x="556" y="294"/>
                  </a:lnTo>
                  <a:lnTo>
                    <a:pt x="556" y="291"/>
                  </a:lnTo>
                  <a:lnTo>
                    <a:pt x="554" y="291"/>
                  </a:lnTo>
                  <a:lnTo>
                    <a:pt x="554" y="289"/>
                  </a:lnTo>
                  <a:lnTo>
                    <a:pt x="554" y="289"/>
                  </a:lnTo>
                  <a:lnTo>
                    <a:pt x="554" y="289"/>
                  </a:lnTo>
                  <a:lnTo>
                    <a:pt x="551" y="286"/>
                  </a:lnTo>
                  <a:lnTo>
                    <a:pt x="551" y="286"/>
                  </a:lnTo>
                  <a:lnTo>
                    <a:pt x="551" y="286"/>
                  </a:lnTo>
                  <a:lnTo>
                    <a:pt x="549" y="286"/>
                  </a:lnTo>
                  <a:lnTo>
                    <a:pt x="549" y="284"/>
                  </a:lnTo>
                  <a:lnTo>
                    <a:pt x="549" y="284"/>
                  </a:lnTo>
                  <a:lnTo>
                    <a:pt x="547" y="275"/>
                  </a:lnTo>
                  <a:lnTo>
                    <a:pt x="544" y="272"/>
                  </a:lnTo>
                  <a:lnTo>
                    <a:pt x="544" y="272"/>
                  </a:lnTo>
                  <a:lnTo>
                    <a:pt x="542" y="272"/>
                  </a:lnTo>
                  <a:lnTo>
                    <a:pt x="539" y="270"/>
                  </a:lnTo>
                  <a:lnTo>
                    <a:pt x="537" y="270"/>
                  </a:lnTo>
                  <a:lnTo>
                    <a:pt x="537" y="268"/>
                  </a:lnTo>
                  <a:lnTo>
                    <a:pt x="535" y="265"/>
                  </a:lnTo>
                  <a:lnTo>
                    <a:pt x="535" y="263"/>
                  </a:lnTo>
                  <a:lnTo>
                    <a:pt x="535" y="260"/>
                  </a:lnTo>
                  <a:lnTo>
                    <a:pt x="532" y="260"/>
                  </a:lnTo>
                  <a:lnTo>
                    <a:pt x="528" y="258"/>
                  </a:lnTo>
                  <a:lnTo>
                    <a:pt x="525" y="256"/>
                  </a:lnTo>
                  <a:lnTo>
                    <a:pt x="525" y="251"/>
                  </a:lnTo>
                  <a:lnTo>
                    <a:pt x="523" y="249"/>
                  </a:lnTo>
                  <a:lnTo>
                    <a:pt x="523" y="244"/>
                  </a:lnTo>
                  <a:lnTo>
                    <a:pt x="523" y="241"/>
                  </a:lnTo>
                  <a:lnTo>
                    <a:pt x="523" y="241"/>
                  </a:lnTo>
                  <a:lnTo>
                    <a:pt x="518" y="239"/>
                  </a:lnTo>
                  <a:lnTo>
                    <a:pt x="518" y="237"/>
                  </a:lnTo>
                  <a:lnTo>
                    <a:pt x="516" y="234"/>
                  </a:lnTo>
                  <a:lnTo>
                    <a:pt x="516" y="232"/>
                  </a:lnTo>
                  <a:lnTo>
                    <a:pt x="518" y="232"/>
                  </a:lnTo>
                  <a:lnTo>
                    <a:pt x="518" y="232"/>
                  </a:lnTo>
                  <a:lnTo>
                    <a:pt x="518" y="232"/>
                  </a:lnTo>
                  <a:lnTo>
                    <a:pt x="521" y="230"/>
                  </a:lnTo>
                  <a:lnTo>
                    <a:pt x="521" y="230"/>
                  </a:lnTo>
                  <a:lnTo>
                    <a:pt x="521" y="227"/>
                  </a:lnTo>
                  <a:lnTo>
                    <a:pt x="521" y="225"/>
                  </a:lnTo>
                  <a:lnTo>
                    <a:pt x="523" y="225"/>
                  </a:lnTo>
                  <a:lnTo>
                    <a:pt x="523" y="223"/>
                  </a:lnTo>
                  <a:lnTo>
                    <a:pt x="525" y="223"/>
                  </a:lnTo>
                  <a:lnTo>
                    <a:pt x="525" y="220"/>
                  </a:lnTo>
                  <a:lnTo>
                    <a:pt x="525" y="220"/>
                  </a:lnTo>
                  <a:lnTo>
                    <a:pt x="525" y="220"/>
                  </a:lnTo>
                  <a:lnTo>
                    <a:pt x="525" y="218"/>
                  </a:lnTo>
                  <a:lnTo>
                    <a:pt x="528" y="218"/>
                  </a:lnTo>
                  <a:lnTo>
                    <a:pt x="530" y="218"/>
                  </a:lnTo>
                  <a:lnTo>
                    <a:pt x="530" y="215"/>
                  </a:lnTo>
                  <a:lnTo>
                    <a:pt x="530" y="213"/>
                  </a:lnTo>
                  <a:lnTo>
                    <a:pt x="530" y="213"/>
                  </a:lnTo>
                  <a:lnTo>
                    <a:pt x="530" y="213"/>
                  </a:lnTo>
                  <a:lnTo>
                    <a:pt x="530" y="213"/>
                  </a:lnTo>
                  <a:lnTo>
                    <a:pt x="530" y="213"/>
                  </a:lnTo>
                  <a:lnTo>
                    <a:pt x="528" y="213"/>
                  </a:lnTo>
                  <a:lnTo>
                    <a:pt x="528" y="213"/>
                  </a:lnTo>
                  <a:lnTo>
                    <a:pt x="525" y="213"/>
                  </a:lnTo>
                  <a:lnTo>
                    <a:pt x="525" y="213"/>
                  </a:lnTo>
                  <a:lnTo>
                    <a:pt x="523" y="213"/>
                  </a:lnTo>
                  <a:lnTo>
                    <a:pt x="523" y="211"/>
                  </a:lnTo>
                  <a:lnTo>
                    <a:pt x="521" y="208"/>
                  </a:lnTo>
                  <a:lnTo>
                    <a:pt x="521" y="208"/>
                  </a:lnTo>
                  <a:lnTo>
                    <a:pt x="518" y="208"/>
                  </a:lnTo>
                  <a:lnTo>
                    <a:pt x="516" y="208"/>
                  </a:lnTo>
                  <a:lnTo>
                    <a:pt x="513" y="208"/>
                  </a:lnTo>
                  <a:lnTo>
                    <a:pt x="511" y="208"/>
                  </a:lnTo>
                  <a:lnTo>
                    <a:pt x="506" y="208"/>
                  </a:lnTo>
                  <a:lnTo>
                    <a:pt x="504" y="211"/>
                  </a:lnTo>
                  <a:lnTo>
                    <a:pt x="502" y="213"/>
                  </a:lnTo>
                  <a:lnTo>
                    <a:pt x="502" y="213"/>
                  </a:lnTo>
                  <a:lnTo>
                    <a:pt x="502" y="211"/>
                  </a:lnTo>
                  <a:lnTo>
                    <a:pt x="499" y="211"/>
                  </a:lnTo>
                  <a:lnTo>
                    <a:pt x="499" y="213"/>
                  </a:lnTo>
                  <a:lnTo>
                    <a:pt x="497" y="213"/>
                  </a:lnTo>
                  <a:lnTo>
                    <a:pt x="497" y="213"/>
                  </a:lnTo>
                  <a:lnTo>
                    <a:pt x="497" y="213"/>
                  </a:lnTo>
                  <a:lnTo>
                    <a:pt x="494" y="213"/>
                  </a:lnTo>
                  <a:lnTo>
                    <a:pt x="494" y="213"/>
                  </a:lnTo>
                  <a:lnTo>
                    <a:pt x="492" y="213"/>
                  </a:lnTo>
                  <a:lnTo>
                    <a:pt x="490" y="213"/>
                  </a:lnTo>
                  <a:lnTo>
                    <a:pt x="487" y="213"/>
                  </a:lnTo>
                  <a:lnTo>
                    <a:pt x="485" y="213"/>
                  </a:lnTo>
                  <a:lnTo>
                    <a:pt x="483" y="215"/>
                  </a:lnTo>
                  <a:lnTo>
                    <a:pt x="483" y="215"/>
                  </a:lnTo>
                  <a:lnTo>
                    <a:pt x="480" y="215"/>
                  </a:lnTo>
                  <a:lnTo>
                    <a:pt x="478" y="215"/>
                  </a:lnTo>
                  <a:lnTo>
                    <a:pt x="478" y="215"/>
                  </a:lnTo>
                  <a:lnTo>
                    <a:pt x="478" y="215"/>
                  </a:lnTo>
                  <a:lnTo>
                    <a:pt x="478" y="215"/>
                  </a:lnTo>
                  <a:lnTo>
                    <a:pt x="478" y="215"/>
                  </a:lnTo>
                  <a:lnTo>
                    <a:pt x="478" y="215"/>
                  </a:lnTo>
                  <a:lnTo>
                    <a:pt x="478" y="215"/>
                  </a:lnTo>
                  <a:lnTo>
                    <a:pt x="471" y="213"/>
                  </a:lnTo>
                  <a:lnTo>
                    <a:pt x="468" y="213"/>
                  </a:lnTo>
                  <a:lnTo>
                    <a:pt x="468" y="213"/>
                  </a:lnTo>
                  <a:lnTo>
                    <a:pt x="468" y="213"/>
                  </a:lnTo>
                  <a:lnTo>
                    <a:pt x="471" y="211"/>
                  </a:lnTo>
                  <a:lnTo>
                    <a:pt x="471" y="208"/>
                  </a:lnTo>
                  <a:lnTo>
                    <a:pt x="471" y="199"/>
                  </a:lnTo>
                  <a:lnTo>
                    <a:pt x="471" y="192"/>
                  </a:lnTo>
                  <a:lnTo>
                    <a:pt x="468" y="187"/>
                  </a:lnTo>
                  <a:lnTo>
                    <a:pt x="468" y="182"/>
                  </a:lnTo>
                  <a:lnTo>
                    <a:pt x="471" y="178"/>
                  </a:lnTo>
                  <a:lnTo>
                    <a:pt x="471" y="175"/>
                  </a:lnTo>
                  <a:lnTo>
                    <a:pt x="471" y="173"/>
                  </a:lnTo>
                  <a:lnTo>
                    <a:pt x="473" y="173"/>
                  </a:lnTo>
                  <a:lnTo>
                    <a:pt x="473" y="170"/>
                  </a:lnTo>
                  <a:lnTo>
                    <a:pt x="476" y="170"/>
                  </a:lnTo>
                  <a:lnTo>
                    <a:pt x="476" y="170"/>
                  </a:lnTo>
                  <a:lnTo>
                    <a:pt x="476" y="168"/>
                  </a:lnTo>
                  <a:lnTo>
                    <a:pt x="476" y="168"/>
                  </a:lnTo>
                  <a:lnTo>
                    <a:pt x="478" y="168"/>
                  </a:lnTo>
                  <a:lnTo>
                    <a:pt x="478" y="168"/>
                  </a:lnTo>
                  <a:lnTo>
                    <a:pt x="478" y="168"/>
                  </a:lnTo>
                  <a:lnTo>
                    <a:pt x="480" y="166"/>
                  </a:lnTo>
                  <a:lnTo>
                    <a:pt x="485" y="159"/>
                  </a:lnTo>
                  <a:lnTo>
                    <a:pt x="487" y="154"/>
                  </a:lnTo>
                  <a:lnTo>
                    <a:pt x="487" y="154"/>
                  </a:lnTo>
                  <a:lnTo>
                    <a:pt x="490" y="154"/>
                  </a:lnTo>
                  <a:lnTo>
                    <a:pt x="490" y="152"/>
                  </a:lnTo>
                  <a:lnTo>
                    <a:pt x="490" y="152"/>
                  </a:lnTo>
                  <a:lnTo>
                    <a:pt x="497" y="140"/>
                  </a:lnTo>
                  <a:lnTo>
                    <a:pt x="499" y="137"/>
                  </a:lnTo>
                  <a:lnTo>
                    <a:pt x="502" y="133"/>
                  </a:lnTo>
                  <a:lnTo>
                    <a:pt x="499" y="130"/>
                  </a:lnTo>
                  <a:lnTo>
                    <a:pt x="494" y="123"/>
                  </a:lnTo>
                  <a:lnTo>
                    <a:pt x="492" y="118"/>
                  </a:lnTo>
                  <a:lnTo>
                    <a:pt x="490" y="116"/>
                  </a:lnTo>
                  <a:lnTo>
                    <a:pt x="485" y="114"/>
                  </a:lnTo>
                  <a:lnTo>
                    <a:pt x="483" y="114"/>
                  </a:lnTo>
                  <a:lnTo>
                    <a:pt x="478" y="111"/>
                  </a:lnTo>
                  <a:lnTo>
                    <a:pt x="476" y="107"/>
                  </a:lnTo>
                  <a:lnTo>
                    <a:pt x="471" y="97"/>
                  </a:lnTo>
                  <a:lnTo>
                    <a:pt x="471" y="95"/>
                  </a:lnTo>
                  <a:lnTo>
                    <a:pt x="468" y="92"/>
                  </a:lnTo>
                  <a:lnTo>
                    <a:pt x="466" y="90"/>
                  </a:lnTo>
                  <a:lnTo>
                    <a:pt x="461" y="88"/>
                  </a:lnTo>
                  <a:lnTo>
                    <a:pt x="457" y="83"/>
                  </a:lnTo>
                  <a:lnTo>
                    <a:pt x="447" y="76"/>
                  </a:lnTo>
                  <a:lnTo>
                    <a:pt x="440" y="71"/>
                  </a:lnTo>
                  <a:lnTo>
                    <a:pt x="438" y="71"/>
                  </a:lnTo>
                  <a:lnTo>
                    <a:pt x="435" y="64"/>
                  </a:lnTo>
                  <a:lnTo>
                    <a:pt x="431" y="57"/>
                  </a:lnTo>
                  <a:lnTo>
                    <a:pt x="426" y="50"/>
                  </a:lnTo>
                  <a:lnTo>
                    <a:pt x="419" y="43"/>
                  </a:lnTo>
                  <a:lnTo>
                    <a:pt x="416" y="40"/>
                  </a:lnTo>
                  <a:lnTo>
                    <a:pt x="412" y="40"/>
                  </a:lnTo>
                  <a:lnTo>
                    <a:pt x="407" y="38"/>
                  </a:lnTo>
                  <a:lnTo>
                    <a:pt x="407" y="38"/>
                  </a:lnTo>
                  <a:lnTo>
                    <a:pt x="400" y="36"/>
                  </a:lnTo>
                  <a:lnTo>
                    <a:pt x="397" y="33"/>
                  </a:lnTo>
                  <a:lnTo>
                    <a:pt x="393" y="31"/>
                  </a:lnTo>
                  <a:lnTo>
                    <a:pt x="390" y="26"/>
                  </a:lnTo>
                  <a:lnTo>
                    <a:pt x="388" y="26"/>
                  </a:lnTo>
                  <a:lnTo>
                    <a:pt x="386" y="24"/>
                  </a:lnTo>
                  <a:lnTo>
                    <a:pt x="381" y="24"/>
                  </a:lnTo>
                  <a:lnTo>
                    <a:pt x="379" y="24"/>
                  </a:lnTo>
                  <a:lnTo>
                    <a:pt x="376" y="24"/>
                  </a:lnTo>
                  <a:lnTo>
                    <a:pt x="376" y="24"/>
                  </a:lnTo>
                  <a:lnTo>
                    <a:pt x="374" y="24"/>
                  </a:lnTo>
                  <a:lnTo>
                    <a:pt x="374" y="24"/>
                  </a:lnTo>
                  <a:lnTo>
                    <a:pt x="374" y="24"/>
                  </a:lnTo>
                  <a:lnTo>
                    <a:pt x="371" y="26"/>
                  </a:lnTo>
                  <a:lnTo>
                    <a:pt x="369" y="26"/>
                  </a:lnTo>
                  <a:lnTo>
                    <a:pt x="369" y="26"/>
                  </a:lnTo>
                  <a:lnTo>
                    <a:pt x="369" y="26"/>
                  </a:lnTo>
                  <a:lnTo>
                    <a:pt x="364" y="24"/>
                  </a:lnTo>
                  <a:lnTo>
                    <a:pt x="364" y="21"/>
                  </a:lnTo>
                  <a:lnTo>
                    <a:pt x="362" y="21"/>
                  </a:lnTo>
                  <a:lnTo>
                    <a:pt x="360" y="21"/>
                  </a:lnTo>
                  <a:lnTo>
                    <a:pt x="360" y="21"/>
                  </a:lnTo>
                  <a:lnTo>
                    <a:pt x="357" y="21"/>
                  </a:lnTo>
                  <a:lnTo>
                    <a:pt x="357" y="21"/>
                  </a:lnTo>
                  <a:lnTo>
                    <a:pt x="353" y="21"/>
                  </a:lnTo>
                  <a:lnTo>
                    <a:pt x="353" y="21"/>
                  </a:lnTo>
                  <a:lnTo>
                    <a:pt x="353" y="21"/>
                  </a:lnTo>
                  <a:lnTo>
                    <a:pt x="353" y="19"/>
                  </a:lnTo>
                  <a:lnTo>
                    <a:pt x="350" y="19"/>
                  </a:lnTo>
                  <a:lnTo>
                    <a:pt x="350" y="19"/>
                  </a:lnTo>
                  <a:lnTo>
                    <a:pt x="348" y="19"/>
                  </a:lnTo>
                  <a:lnTo>
                    <a:pt x="348" y="19"/>
                  </a:lnTo>
                  <a:lnTo>
                    <a:pt x="348" y="21"/>
                  </a:lnTo>
                  <a:lnTo>
                    <a:pt x="345" y="21"/>
                  </a:lnTo>
                  <a:lnTo>
                    <a:pt x="341" y="24"/>
                  </a:lnTo>
                  <a:lnTo>
                    <a:pt x="341" y="24"/>
                  </a:lnTo>
                  <a:lnTo>
                    <a:pt x="336" y="21"/>
                  </a:lnTo>
                  <a:lnTo>
                    <a:pt x="336" y="21"/>
                  </a:lnTo>
                  <a:lnTo>
                    <a:pt x="336" y="24"/>
                  </a:lnTo>
                  <a:lnTo>
                    <a:pt x="334" y="26"/>
                  </a:lnTo>
                  <a:lnTo>
                    <a:pt x="334" y="26"/>
                  </a:lnTo>
                  <a:lnTo>
                    <a:pt x="331" y="24"/>
                  </a:lnTo>
                  <a:lnTo>
                    <a:pt x="329" y="19"/>
                  </a:lnTo>
                  <a:lnTo>
                    <a:pt x="329" y="17"/>
                  </a:lnTo>
                  <a:lnTo>
                    <a:pt x="329" y="17"/>
                  </a:lnTo>
                  <a:lnTo>
                    <a:pt x="326" y="14"/>
                  </a:lnTo>
                  <a:lnTo>
                    <a:pt x="326" y="14"/>
                  </a:lnTo>
                  <a:lnTo>
                    <a:pt x="326" y="14"/>
                  </a:lnTo>
                  <a:lnTo>
                    <a:pt x="324" y="14"/>
                  </a:lnTo>
                  <a:lnTo>
                    <a:pt x="322" y="14"/>
                  </a:lnTo>
                  <a:lnTo>
                    <a:pt x="322" y="14"/>
                  </a:lnTo>
                  <a:lnTo>
                    <a:pt x="322" y="14"/>
                  </a:lnTo>
                  <a:lnTo>
                    <a:pt x="322" y="14"/>
                  </a:lnTo>
                  <a:lnTo>
                    <a:pt x="322" y="17"/>
                  </a:lnTo>
                  <a:lnTo>
                    <a:pt x="322" y="17"/>
                  </a:lnTo>
                  <a:lnTo>
                    <a:pt x="319" y="19"/>
                  </a:lnTo>
                  <a:lnTo>
                    <a:pt x="319" y="19"/>
                  </a:lnTo>
                  <a:lnTo>
                    <a:pt x="317" y="19"/>
                  </a:lnTo>
                  <a:lnTo>
                    <a:pt x="315" y="21"/>
                  </a:lnTo>
                  <a:lnTo>
                    <a:pt x="315" y="21"/>
                  </a:lnTo>
                  <a:lnTo>
                    <a:pt x="312" y="21"/>
                  </a:lnTo>
                  <a:lnTo>
                    <a:pt x="308" y="24"/>
                  </a:lnTo>
                  <a:lnTo>
                    <a:pt x="308" y="24"/>
                  </a:lnTo>
                  <a:lnTo>
                    <a:pt x="308" y="24"/>
                  </a:lnTo>
                  <a:lnTo>
                    <a:pt x="305" y="24"/>
                  </a:lnTo>
                  <a:lnTo>
                    <a:pt x="305" y="24"/>
                  </a:lnTo>
                  <a:lnTo>
                    <a:pt x="303" y="24"/>
                  </a:lnTo>
                  <a:lnTo>
                    <a:pt x="300" y="26"/>
                  </a:lnTo>
                  <a:lnTo>
                    <a:pt x="298" y="26"/>
                  </a:lnTo>
                  <a:lnTo>
                    <a:pt x="293" y="26"/>
                  </a:lnTo>
                  <a:lnTo>
                    <a:pt x="291" y="26"/>
                  </a:lnTo>
                  <a:lnTo>
                    <a:pt x="291" y="26"/>
                  </a:lnTo>
                  <a:lnTo>
                    <a:pt x="291" y="26"/>
                  </a:lnTo>
                  <a:lnTo>
                    <a:pt x="291" y="26"/>
                  </a:lnTo>
                  <a:lnTo>
                    <a:pt x="289" y="26"/>
                  </a:lnTo>
                  <a:lnTo>
                    <a:pt x="289" y="24"/>
                  </a:lnTo>
                  <a:lnTo>
                    <a:pt x="289" y="24"/>
                  </a:lnTo>
                  <a:lnTo>
                    <a:pt x="286" y="21"/>
                  </a:lnTo>
                  <a:lnTo>
                    <a:pt x="286" y="21"/>
                  </a:lnTo>
                  <a:lnTo>
                    <a:pt x="284" y="21"/>
                  </a:lnTo>
                  <a:lnTo>
                    <a:pt x="284" y="19"/>
                  </a:lnTo>
                  <a:lnTo>
                    <a:pt x="284" y="17"/>
                  </a:lnTo>
                  <a:lnTo>
                    <a:pt x="284" y="17"/>
                  </a:lnTo>
                  <a:lnTo>
                    <a:pt x="284" y="17"/>
                  </a:lnTo>
                  <a:lnTo>
                    <a:pt x="282" y="17"/>
                  </a:lnTo>
                  <a:lnTo>
                    <a:pt x="282" y="17"/>
                  </a:lnTo>
                  <a:lnTo>
                    <a:pt x="282" y="14"/>
                  </a:lnTo>
                  <a:lnTo>
                    <a:pt x="282" y="14"/>
                  </a:lnTo>
                  <a:lnTo>
                    <a:pt x="282" y="14"/>
                  </a:lnTo>
                  <a:lnTo>
                    <a:pt x="282" y="12"/>
                  </a:lnTo>
                  <a:lnTo>
                    <a:pt x="279" y="12"/>
                  </a:lnTo>
                  <a:lnTo>
                    <a:pt x="279" y="12"/>
                  </a:lnTo>
                  <a:lnTo>
                    <a:pt x="279" y="12"/>
                  </a:lnTo>
                  <a:lnTo>
                    <a:pt x="274" y="12"/>
                  </a:lnTo>
                  <a:lnTo>
                    <a:pt x="274" y="12"/>
                  </a:lnTo>
                  <a:lnTo>
                    <a:pt x="267" y="10"/>
                  </a:lnTo>
                  <a:lnTo>
                    <a:pt x="267" y="10"/>
                  </a:lnTo>
                  <a:lnTo>
                    <a:pt x="267" y="10"/>
                  </a:lnTo>
                  <a:lnTo>
                    <a:pt x="267" y="7"/>
                  </a:lnTo>
                  <a:lnTo>
                    <a:pt x="267" y="7"/>
                  </a:lnTo>
                  <a:lnTo>
                    <a:pt x="267" y="7"/>
                  </a:lnTo>
                  <a:lnTo>
                    <a:pt x="265" y="7"/>
                  </a:lnTo>
                  <a:lnTo>
                    <a:pt x="265" y="7"/>
                  </a:lnTo>
                  <a:lnTo>
                    <a:pt x="265" y="7"/>
                  </a:lnTo>
                  <a:lnTo>
                    <a:pt x="265" y="7"/>
                  </a:lnTo>
                  <a:lnTo>
                    <a:pt x="265" y="5"/>
                  </a:lnTo>
                  <a:lnTo>
                    <a:pt x="265" y="5"/>
                  </a:lnTo>
                  <a:lnTo>
                    <a:pt x="265" y="5"/>
                  </a:lnTo>
                  <a:lnTo>
                    <a:pt x="265" y="5"/>
                  </a:lnTo>
                  <a:lnTo>
                    <a:pt x="265" y="5"/>
                  </a:lnTo>
                  <a:lnTo>
                    <a:pt x="265" y="5"/>
                  </a:lnTo>
                  <a:lnTo>
                    <a:pt x="263" y="2"/>
                  </a:lnTo>
                  <a:lnTo>
                    <a:pt x="263" y="2"/>
                  </a:lnTo>
                  <a:lnTo>
                    <a:pt x="263" y="0"/>
                  </a:lnTo>
                  <a:lnTo>
                    <a:pt x="260" y="7"/>
                  </a:lnTo>
                  <a:lnTo>
                    <a:pt x="256" y="14"/>
                  </a:lnTo>
                  <a:lnTo>
                    <a:pt x="253" y="24"/>
                  </a:lnTo>
                  <a:lnTo>
                    <a:pt x="248" y="31"/>
                  </a:lnTo>
                  <a:lnTo>
                    <a:pt x="246" y="38"/>
                  </a:lnTo>
                  <a:lnTo>
                    <a:pt x="244" y="43"/>
                  </a:lnTo>
                  <a:lnTo>
                    <a:pt x="244" y="43"/>
                  </a:lnTo>
                  <a:lnTo>
                    <a:pt x="244" y="43"/>
                  </a:lnTo>
                  <a:lnTo>
                    <a:pt x="241" y="43"/>
                  </a:lnTo>
                  <a:lnTo>
                    <a:pt x="241" y="40"/>
                  </a:lnTo>
                  <a:lnTo>
                    <a:pt x="241" y="40"/>
                  </a:lnTo>
                  <a:lnTo>
                    <a:pt x="241" y="40"/>
                  </a:lnTo>
                  <a:lnTo>
                    <a:pt x="241" y="38"/>
                  </a:lnTo>
                  <a:lnTo>
                    <a:pt x="241" y="38"/>
                  </a:lnTo>
                  <a:lnTo>
                    <a:pt x="241" y="38"/>
                  </a:lnTo>
                  <a:lnTo>
                    <a:pt x="239" y="38"/>
                  </a:lnTo>
                  <a:lnTo>
                    <a:pt x="239" y="38"/>
                  </a:lnTo>
                  <a:lnTo>
                    <a:pt x="239" y="36"/>
                  </a:lnTo>
                  <a:lnTo>
                    <a:pt x="239" y="36"/>
                  </a:lnTo>
                  <a:lnTo>
                    <a:pt x="239" y="36"/>
                  </a:lnTo>
                  <a:lnTo>
                    <a:pt x="237" y="33"/>
                  </a:lnTo>
                  <a:lnTo>
                    <a:pt x="237" y="33"/>
                  </a:lnTo>
                  <a:lnTo>
                    <a:pt x="237" y="31"/>
                  </a:lnTo>
                  <a:lnTo>
                    <a:pt x="237" y="31"/>
                  </a:lnTo>
                  <a:lnTo>
                    <a:pt x="237" y="31"/>
                  </a:lnTo>
                  <a:lnTo>
                    <a:pt x="234" y="28"/>
                  </a:lnTo>
                  <a:lnTo>
                    <a:pt x="234" y="28"/>
                  </a:lnTo>
                  <a:lnTo>
                    <a:pt x="232" y="26"/>
                  </a:lnTo>
                  <a:lnTo>
                    <a:pt x="232" y="26"/>
                  </a:lnTo>
                  <a:lnTo>
                    <a:pt x="229" y="24"/>
                  </a:lnTo>
                  <a:lnTo>
                    <a:pt x="229" y="24"/>
                  </a:lnTo>
                  <a:lnTo>
                    <a:pt x="227" y="24"/>
                  </a:lnTo>
                  <a:lnTo>
                    <a:pt x="225" y="24"/>
                  </a:lnTo>
                  <a:lnTo>
                    <a:pt x="222" y="24"/>
                  </a:lnTo>
                  <a:lnTo>
                    <a:pt x="220" y="26"/>
                  </a:lnTo>
                  <a:lnTo>
                    <a:pt x="220" y="26"/>
                  </a:lnTo>
                  <a:lnTo>
                    <a:pt x="220" y="28"/>
                  </a:lnTo>
                  <a:lnTo>
                    <a:pt x="220" y="28"/>
                  </a:lnTo>
                  <a:lnTo>
                    <a:pt x="220" y="31"/>
                  </a:lnTo>
                  <a:lnTo>
                    <a:pt x="220" y="31"/>
                  </a:lnTo>
                  <a:lnTo>
                    <a:pt x="218" y="33"/>
                  </a:lnTo>
                  <a:lnTo>
                    <a:pt x="218" y="33"/>
                  </a:lnTo>
                  <a:lnTo>
                    <a:pt x="218" y="33"/>
                  </a:lnTo>
                  <a:lnTo>
                    <a:pt x="218" y="33"/>
                  </a:lnTo>
                  <a:lnTo>
                    <a:pt x="215" y="33"/>
                  </a:lnTo>
                  <a:lnTo>
                    <a:pt x="215" y="33"/>
                  </a:lnTo>
                  <a:lnTo>
                    <a:pt x="215" y="36"/>
                  </a:lnTo>
                  <a:lnTo>
                    <a:pt x="215" y="36"/>
                  </a:lnTo>
                  <a:lnTo>
                    <a:pt x="215" y="36"/>
                  </a:lnTo>
                  <a:lnTo>
                    <a:pt x="213" y="36"/>
                  </a:lnTo>
                  <a:lnTo>
                    <a:pt x="213" y="33"/>
                  </a:lnTo>
                  <a:lnTo>
                    <a:pt x="213" y="33"/>
                  </a:lnTo>
                  <a:lnTo>
                    <a:pt x="213" y="33"/>
                  </a:lnTo>
                  <a:lnTo>
                    <a:pt x="211" y="33"/>
                  </a:lnTo>
                  <a:lnTo>
                    <a:pt x="211" y="33"/>
                  </a:lnTo>
                  <a:lnTo>
                    <a:pt x="206" y="31"/>
                  </a:lnTo>
                  <a:lnTo>
                    <a:pt x="203" y="31"/>
                  </a:lnTo>
                  <a:lnTo>
                    <a:pt x="201" y="31"/>
                  </a:lnTo>
                  <a:lnTo>
                    <a:pt x="201" y="31"/>
                  </a:lnTo>
                  <a:lnTo>
                    <a:pt x="199" y="31"/>
                  </a:lnTo>
                  <a:lnTo>
                    <a:pt x="199" y="31"/>
                  </a:lnTo>
                  <a:lnTo>
                    <a:pt x="196" y="31"/>
                  </a:lnTo>
                  <a:lnTo>
                    <a:pt x="196" y="31"/>
                  </a:lnTo>
                  <a:lnTo>
                    <a:pt x="194" y="33"/>
                  </a:lnTo>
                  <a:lnTo>
                    <a:pt x="194" y="33"/>
                  </a:lnTo>
                  <a:lnTo>
                    <a:pt x="192" y="33"/>
                  </a:lnTo>
                  <a:lnTo>
                    <a:pt x="192" y="33"/>
                  </a:lnTo>
                  <a:lnTo>
                    <a:pt x="192" y="33"/>
                  </a:lnTo>
                  <a:lnTo>
                    <a:pt x="189" y="36"/>
                  </a:lnTo>
                  <a:lnTo>
                    <a:pt x="189" y="36"/>
                  </a:lnTo>
                  <a:lnTo>
                    <a:pt x="185" y="50"/>
                  </a:lnTo>
                  <a:lnTo>
                    <a:pt x="185" y="50"/>
                  </a:lnTo>
                  <a:lnTo>
                    <a:pt x="185" y="52"/>
                  </a:lnTo>
                  <a:lnTo>
                    <a:pt x="185" y="55"/>
                  </a:lnTo>
                  <a:lnTo>
                    <a:pt x="185" y="57"/>
                  </a:lnTo>
                  <a:lnTo>
                    <a:pt x="185" y="59"/>
                  </a:lnTo>
                  <a:lnTo>
                    <a:pt x="185" y="62"/>
                  </a:lnTo>
                  <a:lnTo>
                    <a:pt x="182" y="66"/>
                  </a:lnTo>
                  <a:lnTo>
                    <a:pt x="182" y="69"/>
                  </a:lnTo>
                  <a:lnTo>
                    <a:pt x="182" y="71"/>
                  </a:lnTo>
                  <a:lnTo>
                    <a:pt x="182" y="73"/>
                  </a:lnTo>
                  <a:lnTo>
                    <a:pt x="173" y="83"/>
                  </a:lnTo>
                  <a:lnTo>
                    <a:pt x="168" y="102"/>
                  </a:lnTo>
                  <a:lnTo>
                    <a:pt x="168" y="104"/>
                  </a:lnTo>
                  <a:lnTo>
                    <a:pt x="168" y="104"/>
                  </a:lnTo>
                  <a:lnTo>
                    <a:pt x="168" y="104"/>
                  </a:lnTo>
                  <a:lnTo>
                    <a:pt x="168" y="104"/>
                  </a:lnTo>
                  <a:lnTo>
                    <a:pt x="168" y="107"/>
                  </a:lnTo>
                  <a:lnTo>
                    <a:pt x="168" y="107"/>
                  </a:lnTo>
                  <a:lnTo>
                    <a:pt x="168" y="107"/>
                  </a:lnTo>
                  <a:lnTo>
                    <a:pt x="168" y="109"/>
                  </a:lnTo>
                  <a:lnTo>
                    <a:pt x="168" y="111"/>
                  </a:lnTo>
                  <a:lnTo>
                    <a:pt x="168" y="111"/>
                  </a:lnTo>
                  <a:lnTo>
                    <a:pt x="168" y="114"/>
                  </a:lnTo>
                  <a:lnTo>
                    <a:pt x="168" y="118"/>
                  </a:lnTo>
                  <a:lnTo>
                    <a:pt x="168" y="121"/>
                  </a:lnTo>
                  <a:lnTo>
                    <a:pt x="166" y="121"/>
                  </a:lnTo>
                  <a:lnTo>
                    <a:pt x="166" y="121"/>
                  </a:lnTo>
                  <a:lnTo>
                    <a:pt x="163" y="121"/>
                  </a:lnTo>
                  <a:lnTo>
                    <a:pt x="163" y="118"/>
                  </a:lnTo>
                  <a:lnTo>
                    <a:pt x="163" y="118"/>
                  </a:lnTo>
                  <a:lnTo>
                    <a:pt x="163" y="118"/>
                  </a:lnTo>
                  <a:lnTo>
                    <a:pt x="163" y="118"/>
                  </a:lnTo>
                  <a:lnTo>
                    <a:pt x="147" y="121"/>
                  </a:lnTo>
                  <a:lnTo>
                    <a:pt x="144" y="121"/>
                  </a:lnTo>
                  <a:lnTo>
                    <a:pt x="144" y="123"/>
                  </a:lnTo>
                  <a:lnTo>
                    <a:pt x="144" y="123"/>
                  </a:lnTo>
                  <a:lnTo>
                    <a:pt x="144" y="123"/>
                  </a:lnTo>
                  <a:lnTo>
                    <a:pt x="144" y="123"/>
                  </a:lnTo>
                  <a:lnTo>
                    <a:pt x="144" y="123"/>
                  </a:lnTo>
                  <a:lnTo>
                    <a:pt x="144" y="126"/>
                  </a:lnTo>
                  <a:lnTo>
                    <a:pt x="144" y="126"/>
                  </a:lnTo>
                  <a:lnTo>
                    <a:pt x="142" y="126"/>
                  </a:lnTo>
                  <a:lnTo>
                    <a:pt x="142" y="126"/>
                  </a:lnTo>
                  <a:lnTo>
                    <a:pt x="142" y="126"/>
                  </a:lnTo>
                  <a:lnTo>
                    <a:pt x="142" y="126"/>
                  </a:lnTo>
                  <a:lnTo>
                    <a:pt x="140" y="128"/>
                  </a:lnTo>
                  <a:lnTo>
                    <a:pt x="130" y="144"/>
                  </a:lnTo>
                  <a:lnTo>
                    <a:pt x="130" y="144"/>
                  </a:lnTo>
                  <a:lnTo>
                    <a:pt x="130" y="147"/>
                  </a:lnTo>
                  <a:lnTo>
                    <a:pt x="130" y="147"/>
                  </a:lnTo>
                  <a:lnTo>
                    <a:pt x="130" y="149"/>
                  </a:lnTo>
                  <a:lnTo>
                    <a:pt x="128" y="149"/>
                  </a:lnTo>
                  <a:lnTo>
                    <a:pt x="128" y="149"/>
                  </a:lnTo>
                  <a:lnTo>
                    <a:pt x="128" y="149"/>
                  </a:lnTo>
                  <a:lnTo>
                    <a:pt x="125" y="149"/>
                  </a:lnTo>
                  <a:lnTo>
                    <a:pt x="125" y="152"/>
                  </a:lnTo>
                  <a:lnTo>
                    <a:pt x="125" y="156"/>
                  </a:lnTo>
                  <a:lnTo>
                    <a:pt x="125" y="156"/>
                  </a:lnTo>
                  <a:lnTo>
                    <a:pt x="123" y="159"/>
                  </a:lnTo>
                  <a:lnTo>
                    <a:pt x="121" y="159"/>
                  </a:lnTo>
                  <a:lnTo>
                    <a:pt x="121" y="159"/>
                  </a:lnTo>
                  <a:lnTo>
                    <a:pt x="121" y="161"/>
                  </a:lnTo>
                  <a:lnTo>
                    <a:pt x="121" y="161"/>
                  </a:lnTo>
                  <a:lnTo>
                    <a:pt x="121" y="161"/>
                  </a:lnTo>
                  <a:lnTo>
                    <a:pt x="121" y="161"/>
                  </a:lnTo>
                  <a:lnTo>
                    <a:pt x="118" y="163"/>
                  </a:lnTo>
                  <a:lnTo>
                    <a:pt x="116" y="166"/>
                  </a:lnTo>
                  <a:lnTo>
                    <a:pt x="114" y="166"/>
                  </a:lnTo>
                  <a:lnTo>
                    <a:pt x="111" y="168"/>
                  </a:lnTo>
                  <a:lnTo>
                    <a:pt x="111" y="168"/>
                  </a:lnTo>
                  <a:lnTo>
                    <a:pt x="111" y="168"/>
                  </a:lnTo>
                  <a:lnTo>
                    <a:pt x="109" y="170"/>
                  </a:lnTo>
                  <a:lnTo>
                    <a:pt x="109" y="173"/>
                  </a:lnTo>
                  <a:lnTo>
                    <a:pt x="109" y="173"/>
                  </a:lnTo>
                  <a:lnTo>
                    <a:pt x="109" y="175"/>
                  </a:lnTo>
                  <a:lnTo>
                    <a:pt x="109" y="178"/>
                  </a:lnTo>
                  <a:lnTo>
                    <a:pt x="111" y="178"/>
                  </a:lnTo>
                  <a:lnTo>
                    <a:pt x="111" y="180"/>
                  </a:lnTo>
                  <a:lnTo>
                    <a:pt x="111" y="182"/>
                  </a:lnTo>
                  <a:lnTo>
                    <a:pt x="111" y="182"/>
                  </a:lnTo>
                  <a:lnTo>
                    <a:pt x="104" y="197"/>
                  </a:lnTo>
                  <a:lnTo>
                    <a:pt x="104" y="199"/>
                  </a:lnTo>
                  <a:lnTo>
                    <a:pt x="104" y="201"/>
                  </a:lnTo>
                  <a:lnTo>
                    <a:pt x="106" y="201"/>
                  </a:lnTo>
                  <a:lnTo>
                    <a:pt x="106" y="201"/>
                  </a:lnTo>
                  <a:lnTo>
                    <a:pt x="106" y="204"/>
                  </a:lnTo>
                  <a:lnTo>
                    <a:pt x="102" y="215"/>
                  </a:lnTo>
                  <a:lnTo>
                    <a:pt x="102" y="215"/>
                  </a:lnTo>
                  <a:lnTo>
                    <a:pt x="104" y="215"/>
                  </a:lnTo>
                  <a:lnTo>
                    <a:pt x="104" y="218"/>
                  </a:lnTo>
                  <a:lnTo>
                    <a:pt x="104" y="218"/>
                  </a:lnTo>
                  <a:lnTo>
                    <a:pt x="104" y="220"/>
                  </a:lnTo>
                  <a:lnTo>
                    <a:pt x="104" y="220"/>
                  </a:lnTo>
                  <a:lnTo>
                    <a:pt x="102" y="223"/>
                  </a:lnTo>
                  <a:lnTo>
                    <a:pt x="99" y="225"/>
                  </a:lnTo>
                  <a:lnTo>
                    <a:pt x="99" y="225"/>
                  </a:lnTo>
                  <a:lnTo>
                    <a:pt x="99" y="225"/>
                  </a:lnTo>
                  <a:lnTo>
                    <a:pt x="99" y="227"/>
                  </a:lnTo>
                  <a:lnTo>
                    <a:pt x="99" y="227"/>
                  </a:lnTo>
                  <a:lnTo>
                    <a:pt x="99" y="227"/>
                  </a:lnTo>
                  <a:lnTo>
                    <a:pt x="97" y="227"/>
                  </a:lnTo>
                  <a:lnTo>
                    <a:pt x="97" y="227"/>
                  </a:lnTo>
                  <a:lnTo>
                    <a:pt x="97" y="227"/>
                  </a:lnTo>
                  <a:lnTo>
                    <a:pt x="95" y="230"/>
                  </a:lnTo>
                  <a:lnTo>
                    <a:pt x="95" y="230"/>
                  </a:lnTo>
                  <a:lnTo>
                    <a:pt x="95" y="230"/>
                  </a:lnTo>
                  <a:lnTo>
                    <a:pt x="95" y="230"/>
                  </a:lnTo>
                  <a:lnTo>
                    <a:pt x="95" y="227"/>
                  </a:lnTo>
                  <a:lnTo>
                    <a:pt x="95" y="227"/>
                  </a:lnTo>
                  <a:lnTo>
                    <a:pt x="92" y="225"/>
                  </a:lnTo>
                  <a:lnTo>
                    <a:pt x="92" y="225"/>
                  </a:lnTo>
                  <a:lnTo>
                    <a:pt x="85" y="218"/>
                  </a:lnTo>
                  <a:lnTo>
                    <a:pt x="85" y="218"/>
                  </a:lnTo>
                  <a:lnTo>
                    <a:pt x="83" y="220"/>
                  </a:lnTo>
                  <a:lnTo>
                    <a:pt x="78" y="223"/>
                  </a:lnTo>
                  <a:lnTo>
                    <a:pt x="76" y="225"/>
                  </a:lnTo>
                  <a:lnTo>
                    <a:pt x="76" y="225"/>
                  </a:lnTo>
                  <a:lnTo>
                    <a:pt x="73" y="230"/>
                  </a:lnTo>
                  <a:lnTo>
                    <a:pt x="69" y="237"/>
                  </a:lnTo>
                  <a:lnTo>
                    <a:pt x="69" y="237"/>
                  </a:lnTo>
                  <a:lnTo>
                    <a:pt x="69" y="239"/>
                  </a:lnTo>
                  <a:lnTo>
                    <a:pt x="71" y="251"/>
                  </a:lnTo>
                  <a:lnTo>
                    <a:pt x="71" y="253"/>
                  </a:lnTo>
                  <a:lnTo>
                    <a:pt x="71" y="256"/>
                  </a:lnTo>
                  <a:lnTo>
                    <a:pt x="71" y="258"/>
                  </a:lnTo>
                  <a:lnTo>
                    <a:pt x="71" y="258"/>
                  </a:lnTo>
                  <a:lnTo>
                    <a:pt x="71" y="258"/>
                  </a:lnTo>
                  <a:lnTo>
                    <a:pt x="71" y="258"/>
                  </a:lnTo>
                  <a:lnTo>
                    <a:pt x="71" y="260"/>
                  </a:lnTo>
                  <a:lnTo>
                    <a:pt x="71" y="260"/>
                  </a:lnTo>
                  <a:lnTo>
                    <a:pt x="69" y="263"/>
                  </a:lnTo>
                  <a:lnTo>
                    <a:pt x="66" y="265"/>
                  </a:lnTo>
                  <a:lnTo>
                    <a:pt x="59" y="284"/>
                  </a:lnTo>
                  <a:lnTo>
                    <a:pt x="57" y="291"/>
                  </a:lnTo>
                  <a:lnTo>
                    <a:pt x="57" y="296"/>
                  </a:lnTo>
                  <a:lnTo>
                    <a:pt x="59" y="310"/>
                  </a:lnTo>
                  <a:lnTo>
                    <a:pt x="59" y="324"/>
                  </a:lnTo>
                  <a:lnTo>
                    <a:pt x="59" y="341"/>
                  </a:lnTo>
                  <a:lnTo>
                    <a:pt x="59" y="341"/>
                  </a:lnTo>
                  <a:lnTo>
                    <a:pt x="59" y="343"/>
                  </a:lnTo>
                  <a:lnTo>
                    <a:pt x="59" y="343"/>
                  </a:lnTo>
                  <a:lnTo>
                    <a:pt x="57" y="346"/>
                  </a:lnTo>
                  <a:lnTo>
                    <a:pt x="52" y="350"/>
                  </a:lnTo>
                  <a:lnTo>
                    <a:pt x="52" y="350"/>
                  </a:lnTo>
                  <a:lnTo>
                    <a:pt x="50" y="350"/>
                  </a:lnTo>
                  <a:lnTo>
                    <a:pt x="47" y="350"/>
                  </a:lnTo>
                  <a:lnTo>
                    <a:pt x="45" y="350"/>
                  </a:lnTo>
                  <a:lnTo>
                    <a:pt x="45" y="353"/>
                  </a:lnTo>
                  <a:lnTo>
                    <a:pt x="43" y="353"/>
                  </a:lnTo>
                  <a:lnTo>
                    <a:pt x="43" y="353"/>
                  </a:lnTo>
                  <a:lnTo>
                    <a:pt x="40" y="355"/>
                  </a:lnTo>
                  <a:lnTo>
                    <a:pt x="40" y="355"/>
                  </a:lnTo>
                  <a:lnTo>
                    <a:pt x="40" y="355"/>
                  </a:lnTo>
                  <a:lnTo>
                    <a:pt x="38" y="355"/>
                  </a:lnTo>
                  <a:lnTo>
                    <a:pt x="35" y="353"/>
                  </a:lnTo>
                  <a:lnTo>
                    <a:pt x="35" y="350"/>
                  </a:lnTo>
                  <a:lnTo>
                    <a:pt x="33" y="350"/>
                  </a:lnTo>
                  <a:lnTo>
                    <a:pt x="33" y="348"/>
                  </a:lnTo>
                  <a:lnTo>
                    <a:pt x="31" y="350"/>
                  </a:lnTo>
                  <a:lnTo>
                    <a:pt x="31" y="350"/>
                  </a:lnTo>
                  <a:lnTo>
                    <a:pt x="31" y="350"/>
                  </a:lnTo>
                  <a:lnTo>
                    <a:pt x="28" y="350"/>
                  </a:lnTo>
                  <a:lnTo>
                    <a:pt x="28" y="348"/>
                  </a:lnTo>
                  <a:lnTo>
                    <a:pt x="28" y="348"/>
                  </a:lnTo>
                  <a:lnTo>
                    <a:pt x="26" y="348"/>
                  </a:lnTo>
                  <a:lnTo>
                    <a:pt x="26" y="348"/>
                  </a:lnTo>
                  <a:lnTo>
                    <a:pt x="26" y="350"/>
                  </a:lnTo>
                  <a:lnTo>
                    <a:pt x="26" y="350"/>
                  </a:lnTo>
                  <a:lnTo>
                    <a:pt x="24" y="350"/>
                  </a:lnTo>
                  <a:lnTo>
                    <a:pt x="21" y="350"/>
                  </a:lnTo>
                  <a:lnTo>
                    <a:pt x="21" y="350"/>
                  </a:lnTo>
                  <a:lnTo>
                    <a:pt x="21" y="350"/>
                  </a:lnTo>
                  <a:lnTo>
                    <a:pt x="21" y="350"/>
                  </a:lnTo>
                  <a:lnTo>
                    <a:pt x="19" y="350"/>
                  </a:lnTo>
                  <a:lnTo>
                    <a:pt x="14" y="350"/>
                  </a:lnTo>
                  <a:lnTo>
                    <a:pt x="14" y="350"/>
                  </a:lnTo>
                  <a:lnTo>
                    <a:pt x="12" y="350"/>
                  </a:lnTo>
                  <a:lnTo>
                    <a:pt x="12" y="350"/>
                  </a:lnTo>
                  <a:lnTo>
                    <a:pt x="12" y="350"/>
                  </a:lnTo>
                  <a:lnTo>
                    <a:pt x="12" y="353"/>
                  </a:lnTo>
                  <a:lnTo>
                    <a:pt x="9" y="353"/>
                  </a:lnTo>
                  <a:lnTo>
                    <a:pt x="9" y="353"/>
                  </a:lnTo>
                  <a:lnTo>
                    <a:pt x="9" y="353"/>
                  </a:lnTo>
                  <a:lnTo>
                    <a:pt x="9" y="353"/>
                  </a:lnTo>
                  <a:lnTo>
                    <a:pt x="9" y="355"/>
                  </a:lnTo>
                  <a:lnTo>
                    <a:pt x="9" y="355"/>
                  </a:lnTo>
                  <a:lnTo>
                    <a:pt x="9" y="355"/>
                  </a:lnTo>
                  <a:lnTo>
                    <a:pt x="9" y="355"/>
                  </a:lnTo>
                  <a:lnTo>
                    <a:pt x="9" y="355"/>
                  </a:lnTo>
                  <a:lnTo>
                    <a:pt x="9" y="355"/>
                  </a:lnTo>
                  <a:lnTo>
                    <a:pt x="9" y="355"/>
                  </a:lnTo>
                  <a:lnTo>
                    <a:pt x="9" y="357"/>
                  </a:lnTo>
                  <a:lnTo>
                    <a:pt x="9" y="357"/>
                  </a:lnTo>
                  <a:lnTo>
                    <a:pt x="9" y="357"/>
                  </a:lnTo>
                  <a:lnTo>
                    <a:pt x="9" y="357"/>
                  </a:lnTo>
                  <a:lnTo>
                    <a:pt x="9" y="360"/>
                  </a:lnTo>
                  <a:lnTo>
                    <a:pt x="9" y="360"/>
                  </a:lnTo>
                  <a:lnTo>
                    <a:pt x="9" y="360"/>
                  </a:lnTo>
                  <a:lnTo>
                    <a:pt x="12" y="360"/>
                  </a:lnTo>
                  <a:lnTo>
                    <a:pt x="12" y="360"/>
                  </a:lnTo>
                  <a:lnTo>
                    <a:pt x="12" y="362"/>
                  </a:lnTo>
                  <a:lnTo>
                    <a:pt x="12" y="362"/>
                  </a:lnTo>
                  <a:lnTo>
                    <a:pt x="12" y="362"/>
                  </a:lnTo>
                  <a:lnTo>
                    <a:pt x="9" y="362"/>
                  </a:lnTo>
                  <a:lnTo>
                    <a:pt x="9" y="362"/>
                  </a:lnTo>
                  <a:lnTo>
                    <a:pt x="9" y="362"/>
                  </a:lnTo>
                  <a:lnTo>
                    <a:pt x="9" y="365"/>
                  </a:lnTo>
                  <a:lnTo>
                    <a:pt x="9" y="365"/>
                  </a:lnTo>
                  <a:lnTo>
                    <a:pt x="9" y="365"/>
                  </a:lnTo>
                  <a:lnTo>
                    <a:pt x="9" y="365"/>
                  </a:lnTo>
                  <a:lnTo>
                    <a:pt x="9" y="365"/>
                  </a:lnTo>
                  <a:lnTo>
                    <a:pt x="9" y="367"/>
                  </a:lnTo>
                  <a:lnTo>
                    <a:pt x="9" y="367"/>
                  </a:lnTo>
                  <a:lnTo>
                    <a:pt x="9" y="367"/>
                  </a:lnTo>
                  <a:lnTo>
                    <a:pt x="9" y="369"/>
                  </a:lnTo>
                  <a:lnTo>
                    <a:pt x="7" y="369"/>
                  </a:lnTo>
                  <a:lnTo>
                    <a:pt x="7" y="369"/>
                  </a:lnTo>
                  <a:lnTo>
                    <a:pt x="7" y="369"/>
                  </a:lnTo>
                  <a:lnTo>
                    <a:pt x="7" y="369"/>
                  </a:lnTo>
                  <a:lnTo>
                    <a:pt x="5" y="369"/>
                  </a:lnTo>
                  <a:lnTo>
                    <a:pt x="2" y="374"/>
                  </a:lnTo>
                  <a:lnTo>
                    <a:pt x="2" y="374"/>
                  </a:lnTo>
                  <a:lnTo>
                    <a:pt x="2" y="374"/>
                  </a:lnTo>
                  <a:lnTo>
                    <a:pt x="2" y="376"/>
                  </a:lnTo>
                  <a:lnTo>
                    <a:pt x="2" y="376"/>
                  </a:lnTo>
                  <a:lnTo>
                    <a:pt x="0" y="376"/>
                  </a:lnTo>
                  <a:lnTo>
                    <a:pt x="0" y="376"/>
                  </a:lnTo>
                  <a:lnTo>
                    <a:pt x="0" y="376"/>
                  </a:lnTo>
                  <a:lnTo>
                    <a:pt x="0" y="379"/>
                  </a:lnTo>
                  <a:lnTo>
                    <a:pt x="0" y="379"/>
                  </a:lnTo>
                  <a:lnTo>
                    <a:pt x="2" y="381"/>
                  </a:lnTo>
                  <a:lnTo>
                    <a:pt x="2" y="383"/>
                  </a:lnTo>
                  <a:lnTo>
                    <a:pt x="2" y="383"/>
                  </a:lnTo>
                  <a:lnTo>
                    <a:pt x="2" y="383"/>
                  </a:lnTo>
                  <a:lnTo>
                    <a:pt x="2" y="383"/>
                  </a:lnTo>
                  <a:lnTo>
                    <a:pt x="2" y="386"/>
                  </a:lnTo>
                  <a:lnTo>
                    <a:pt x="5" y="386"/>
                  </a:lnTo>
                  <a:lnTo>
                    <a:pt x="5" y="386"/>
                  </a:lnTo>
                  <a:lnTo>
                    <a:pt x="7" y="386"/>
                  </a:lnTo>
                  <a:lnTo>
                    <a:pt x="7" y="386"/>
                  </a:lnTo>
                  <a:lnTo>
                    <a:pt x="7" y="386"/>
                  </a:lnTo>
                  <a:lnTo>
                    <a:pt x="7" y="386"/>
                  </a:lnTo>
                  <a:lnTo>
                    <a:pt x="9" y="386"/>
                  </a:lnTo>
                  <a:lnTo>
                    <a:pt x="9" y="386"/>
                  </a:lnTo>
                  <a:lnTo>
                    <a:pt x="12" y="386"/>
                  </a:lnTo>
                  <a:lnTo>
                    <a:pt x="12" y="386"/>
                  </a:lnTo>
                  <a:lnTo>
                    <a:pt x="14" y="386"/>
                  </a:lnTo>
                  <a:lnTo>
                    <a:pt x="14" y="386"/>
                  </a:lnTo>
                  <a:lnTo>
                    <a:pt x="14" y="388"/>
                  </a:lnTo>
                  <a:lnTo>
                    <a:pt x="17" y="388"/>
                  </a:lnTo>
                  <a:lnTo>
                    <a:pt x="19" y="388"/>
                  </a:lnTo>
                  <a:lnTo>
                    <a:pt x="19" y="388"/>
                  </a:lnTo>
                  <a:lnTo>
                    <a:pt x="21" y="388"/>
                  </a:lnTo>
                  <a:lnTo>
                    <a:pt x="21" y="388"/>
                  </a:lnTo>
                  <a:lnTo>
                    <a:pt x="24" y="388"/>
                  </a:lnTo>
                  <a:lnTo>
                    <a:pt x="26" y="388"/>
                  </a:lnTo>
                  <a:lnTo>
                    <a:pt x="26" y="388"/>
                  </a:lnTo>
                  <a:lnTo>
                    <a:pt x="26" y="388"/>
                  </a:lnTo>
                  <a:lnTo>
                    <a:pt x="28" y="388"/>
                  </a:lnTo>
                  <a:lnTo>
                    <a:pt x="28" y="388"/>
                  </a:lnTo>
                  <a:lnTo>
                    <a:pt x="28" y="388"/>
                  </a:lnTo>
                  <a:lnTo>
                    <a:pt x="28" y="391"/>
                  </a:lnTo>
                  <a:lnTo>
                    <a:pt x="31" y="391"/>
                  </a:lnTo>
                  <a:lnTo>
                    <a:pt x="31" y="391"/>
                  </a:lnTo>
                  <a:lnTo>
                    <a:pt x="35" y="391"/>
                  </a:lnTo>
                  <a:lnTo>
                    <a:pt x="35" y="391"/>
                  </a:lnTo>
                  <a:lnTo>
                    <a:pt x="35" y="391"/>
                  </a:lnTo>
                  <a:lnTo>
                    <a:pt x="38" y="393"/>
                  </a:lnTo>
                  <a:lnTo>
                    <a:pt x="38" y="393"/>
                  </a:lnTo>
                  <a:lnTo>
                    <a:pt x="40" y="393"/>
                  </a:lnTo>
                  <a:lnTo>
                    <a:pt x="40" y="395"/>
                  </a:lnTo>
                  <a:lnTo>
                    <a:pt x="45" y="398"/>
                  </a:lnTo>
                  <a:lnTo>
                    <a:pt x="45" y="398"/>
                  </a:lnTo>
                  <a:lnTo>
                    <a:pt x="45" y="398"/>
                  </a:lnTo>
                  <a:lnTo>
                    <a:pt x="45" y="398"/>
                  </a:lnTo>
                  <a:lnTo>
                    <a:pt x="47" y="400"/>
                  </a:lnTo>
                  <a:lnTo>
                    <a:pt x="54" y="405"/>
                  </a:lnTo>
                  <a:lnTo>
                    <a:pt x="54" y="407"/>
                  </a:lnTo>
                  <a:lnTo>
                    <a:pt x="57" y="410"/>
                  </a:lnTo>
                  <a:lnTo>
                    <a:pt x="57" y="414"/>
                  </a:lnTo>
                  <a:lnTo>
                    <a:pt x="57" y="414"/>
                  </a:lnTo>
                  <a:lnTo>
                    <a:pt x="57" y="414"/>
                  </a:lnTo>
                  <a:lnTo>
                    <a:pt x="59" y="417"/>
                  </a:lnTo>
                  <a:lnTo>
                    <a:pt x="59" y="419"/>
                  </a:lnTo>
                  <a:lnTo>
                    <a:pt x="61" y="419"/>
                  </a:lnTo>
                  <a:lnTo>
                    <a:pt x="61" y="419"/>
                  </a:lnTo>
                  <a:lnTo>
                    <a:pt x="64" y="419"/>
                  </a:lnTo>
                  <a:lnTo>
                    <a:pt x="64" y="419"/>
                  </a:lnTo>
                  <a:lnTo>
                    <a:pt x="64" y="419"/>
                  </a:lnTo>
                  <a:lnTo>
                    <a:pt x="64" y="421"/>
                  </a:lnTo>
                  <a:lnTo>
                    <a:pt x="64" y="424"/>
                  </a:lnTo>
                  <a:lnTo>
                    <a:pt x="64" y="424"/>
                  </a:lnTo>
                  <a:lnTo>
                    <a:pt x="64" y="424"/>
                  </a:lnTo>
                  <a:lnTo>
                    <a:pt x="66" y="424"/>
                  </a:lnTo>
                  <a:lnTo>
                    <a:pt x="66" y="426"/>
                  </a:lnTo>
                  <a:lnTo>
                    <a:pt x="66" y="426"/>
                  </a:lnTo>
                  <a:lnTo>
                    <a:pt x="69" y="428"/>
                  </a:lnTo>
                  <a:lnTo>
                    <a:pt x="69" y="428"/>
                  </a:lnTo>
                  <a:lnTo>
                    <a:pt x="69" y="428"/>
                  </a:lnTo>
                  <a:lnTo>
                    <a:pt x="69" y="428"/>
                  </a:lnTo>
                  <a:lnTo>
                    <a:pt x="69" y="428"/>
                  </a:lnTo>
                  <a:lnTo>
                    <a:pt x="71" y="428"/>
                  </a:lnTo>
                  <a:lnTo>
                    <a:pt x="78" y="431"/>
                  </a:lnTo>
                  <a:lnTo>
                    <a:pt x="80" y="433"/>
                  </a:lnTo>
                  <a:lnTo>
                    <a:pt x="80" y="433"/>
                  </a:lnTo>
                  <a:lnTo>
                    <a:pt x="83" y="436"/>
                  </a:lnTo>
                  <a:lnTo>
                    <a:pt x="83" y="436"/>
                  </a:lnTo>
                  <a:lnTo>
                    <a:pt x="83" y="438"/>
                  </a:lnTo>
                  <a:lnTo>
                    <a:pt x="83" y="438"/>
                  </a:lnTo>
                  <a:lnTo>
                    <a:pt x="80" y="438"/>
                  </a:lnTo>
                  <a:lnTo>
                    <a:pt x="80" y="438"/>
                  </a:lnTo>
                  <a:lnTo>
                    <a:pt x="80" y="438"/>
                  </a:lnTo>
                  <a:lnTo>
                    <a:pt x="80" y="438"/>
                  </a:lnTo>
                  <a:lnTo>
                    <a:pt x="83" y="438"/>
                  </a:lnTo>
                  <a:lnTo>
                    <a:pt x="83" y="440"/>
                  </a:lnTo>
                  <a:lnTo>
                    <a:pt x="83" y="440"/>
                  </a:lnTo>
                  <a:lnTo>
                    <a:pt x="83" y="443"/>
                  </a:lnTo>
                  <a:lnTo>
                    <a:pt x="85" y="443"/>
                  </a:lnTo>
                  <a:lnTo>
                    <a:pt x="88" y="443"/>
                  </a:lnTo>
                  <a:lnTo>
                    <a:pt x="88" y="443"/>
                  </a:lnTo>
                  <a:lnTo>
                    <a:pt x="92" y="445"/>
                  </a:lnTo>
                  <a:lnTo>
                    <a:pt x="92" y="445"/>
                  </a:lnTo>
                  <a:lnTo>
                    <a:pt x="92" y="445"/>
                  </a:lnTo>
                  <a:lnTo>
                    <a:pt x="92" y="447"/>
                  </a:lnTo>
                  <a:lnTo>
                    <a:pt x="92" y="447"/>
                  </a:lnTo>
                  <a:lnTo>
                    <a:pt x="95" y="450"/>
                  </a:lnTo>
                  <a:lnTo>
                    <a:pt x="95" y="452"/>
                  </a:lnTo>
                  <a:lnTo>
                    <a:pt x="95" y="454"/>
                  </a:lnTo>
                  <a:lnTo>
                    <a:pt x="97" y="457"/>
                  </a:lnTo>
                  <a:lnTo>
                    <a:pt x="97" y="459"/>
                  </a:lnTo>
                  <a:lnTo>
                    <a:pt x="99" y="462"/>
                  </a:lnTo>
                  <a:lnTo>
                    <a:pt x="99" y="464"/>
                  </a:lnTo>
                  <a:lnTo>
                    <a:pt x="99" y="466"/>
                  </a:lnTo>
                  <a:lnTo>
                    <a:pt x="99" y="469"/>
                  </a:lnTo>
                  <a:lnTo>
                    <a:pt x="102" y="471"/>
                  </a:lnTo>
                  <a:lnTo>
                    <a:pt x="102" y="473"/>
                  </a:lnTo>
                  <a:lnTo>
                    <a:pt x="102" y="476"/>
                  </a:lnTo>
                  <a:lnTo>
                    <a:pt x="104" y="476"/>
                  </a:lnTo>
                  <a:lnTo>
                    <a:pt x="104" y="476"/>
                  </a:lnTo>
                  <a:lnTo>
                    <a:pt x="104" y="478"/>
                  </a:lnTo>
                  <a:lnTo>
                    <a:pt x="106" y="481"/>
                  </a:lnTo>
                  <a:lnTo>
                    <a:pt x="106" y="481"/>
                  </a:lnTo>
                  <a:lnTo>
                    <a:pt x="104" y="483"/>
                  </a:lnTo>
                  <a:lnTo>
                    <a:pt x="104" y="483"/>
                  </a:lnTo>
                  <a:lnTo>
                    <a:pt x="104" y="483"/>
                  </a:lnTo>
                  <a:lnTo>
                    <a:pt x="106" y="485"/>
                  </a:lnTo>
                  <a:lnTo>
                    <a:pt x="106" y="485"/>
                  </a:lnTo>
                  <a:lnTo>
                    <a:pt x="106" y="485"/>
                  </a:lnTo>
                  <a:lnTo>
                    <a:pt x="106" y="488"/>
                  </a:lnTo>
                  <a:lnTo>
                    <a:pt x="106" y="488"/>
                  </a:lnTo>
                  <a:lnTo>
                    <a:pt x="106" y="488"/>
                  </a:lnTo>
                  <a:lnTo>
                    <a:pt x="106" y="488"/>
                  </a:lnTo>
                  <a:lnTo>
                    <a:pt x="106" y="490"/>
                  </a:lnTo>
                  <a:lnTo>
                    <a:pt x="111" y="495"/>
                  </a:lnTo>
                  <a:lnTo>
                    <a:pt x="111" y="497"/>
                  </a:lnTo>
                  <a:lnTo>
                    <a:pt x="111" y="499"/>
                  </a:lnTo>
                  <a:lnTo>
                    <a:pt x="114" y="502"/>
                  </a:lnTo>
                  <a:lnTo>
                    <a:pt x="116" y="504"/>
                  </a:lnTo>
                  <a:lnTo>
                    <a:pt x="118" y="507"/>
                  </a:lnTo>
                  <a:lnTo>
                    <a:pt x="121" y="507"/>
                  </a:lnTo>
                  <a:lnTo>
                    <a:pt x="121" y="509"/>
                  </a:lnTo>
                  <a:lnTo>
                    <a:pt x="123" y="509"/>
                  </a:lnTo>
                  <a:lnTo>
                    <a:pt x="121" y="509"/>
                  </a:lnTo>
                  <a:lnTo>
                    <a:pt x="121" y="509"/>
                  </a:lnTo>
                  <a:lnTo>
                    <a:pt x="121" y="511"/>
                  </a:lnTo>
                  <a:lnTo>
                    <a:pt x="121" y="511"/>
                  </a:lnTo>
                  <a:lnTo>
                    <a:pt x="121" y="511"/>
                  </a:lnTo>
                  <a:lnTo>
                    <a:pt x="123" y="514"/>
                  </a:lnTo>
                  <a:lnTo>
                    <a:pt x="123" y="516"/>
                  </a:lnTo>
                  <a:lnTo>
                    <a:pt x="125" y="516"/>
                  </a:lnTo>
                  <a:lnTo>
                    <a:pt x="125" y="516"/>
                  </a:lnTo>
                  <a:lnTo>
                    <a:pt x="128" y="516"/>
                  </a:lnTo>
                  <a:lnTo>
                    <a:pt x="130" y="514"/>
                  </a:lnTo>
                  <a:lnTo>
                    <a:pt x="130" y="511"/>
                  </a:lnTo>
                  <a:lnTo>
                    <a:pt x="132" y="511"/>
                  </a:lnTo>
                  <a:lnTo>
                    <a:pt x="132" y="511"/>
                  </a:lnTo>
                  <a:lnTo>
                    <a:pt x="132" y="511"/>
                  </a:lnTo>
                  <a:lnTo>
                    <a:pt x="135" y="511"/>
                  </a:lnTo>
                  <a:lnTo>
                    <a:pt x="135" y="514"/>
                  </a:lnTo>
                  <a:lnTo>
                    <a:pt x="137" y="514"/>
                  </a:lnTo>
                  <a:lnTo>
                    <a:pt x="140" y="514"/>
                  </a:lnTo>
                  <a:lnTo>
                    <a:pt x="140" y="514"/>
                  </a:lnTo>
                  <a:lnTo>
                    <a:pt x="142" y="514"/>
                  </a:lnTo>
                  <a:lnTo>
                    <a:pt x="142" y="514"/>
                  </a:lnTo>
                  <a:lnTo>
                    <a:pt x="144" y="514"/>
                  </a:lnTo>
                  <a:lnTo>
                    <a:pt x="147" y="516"/>
                  </a:lnTo>
                  <a:lnTo>
                    <a:pt x="151" y="518"/>
                  </a:lnTo>
                  <a:lnTo>
                    <a:pt x="151" y="518"/>
                  </a:lnTo>
                  <a:lnTo>
                    <a:pt x="149" y="521"/>
                  </a:lnTo>
                  <a:lnTo>
                    <a:pt x="149" y="521"/>
                  </a:lnTo>
                  <a:lnTo>
                    <a:pt x="149" y="523"/>
                  </a:lnTo>
                  <a:lnTo>
                    <a:pt x="149" y="525"/>
                  </a:lnTo>
                  <a:lnTo>
                    <a:pt x="151" y="525"/>
                  </a:lnTo>
                  <a:lnTo>
                    <a:pt x="151" y="528"/>
                  </a:lnTo>
                  <a:lnTo>
                    <a:pt x="149" y="528"/>
                  </a:lnTo>
                  <a:lnTo>
                    <a:pt x="149" y="530"/>
                  </a:lnTo>
                  <a:lnTo>
                    <a:pt x="147" y="530"/>
                  </a:lnTo>
                  <a:lnTo>
                    <a:pt x="147" y="542"/>
                  </a:lnTo>
                  <a:lnTo>
                    <a:pt x="149" y="544"/>
                  </a:lnTo>
                  <a:lnTo>
                    <a:pt x="149" y="547"/>
                  </a:lnTo>
                  <a:lnTo>
                    <a:pt x="156" y="554"/>
                  </a:lnTo>
                  <a:lnTo>
                    <a:pt x="156" y="556"/>
                  </a:lnTo>
                  <a:lnTo>
                    <a:pt x="158" y="556"/>
                  </a:lnTo>
                  <a:lnTo>
                    <a:pt x="158" y="559"/>
                  </a:lnTo>
                  <a:lnTo>
                    <a:pt x="158" y="559"/>
                  </a:lnTo>
                  <a:lnTo>
                    <a:pt x="158" y="561"/>
                  </a:lnTo>
                  <a:lnTo>
                    <a:pt x="158" y="561"/>
                  </a:lnTo>
                  <a:lnTo>
                    <a:pt x="158" y="561"/>
                  </a:lnTo>
                  <a:lnTo>
                    <a:pt x="161" y="563"/>
                  </a:lnTo>
                  <a:lnTo>
                    <a:pt x="161" y="563"/>
                  </a:lnTo>
                  <a:lnTo>
                    <a:pt x="163" y="563"/>
                  </a:lnTo>
                  <a:lnTo>
                    <a:pt x="163" y="563"/>
                  </a:lnTo>
                  <a:lnTo>
                    <a:pt x="170" y="563"/>
                  </a:lnTo>
                  <a:lnTo>
                    <a:pt x="173" y="563"/>
                  </a:lnTo>
                  <a:lnTo>
                    <a:pt x="173" y="563"/>
                  </a:lnTo>
                  <a:lnTo>
                    <a:pt x="175" y="563"/>
                  </a:lnTo>
                  <a:lnTo>
                    <a:pt x="175" y="563"/>
                  </a:lnTo>
                  <a:lnTo>
                    <a:pt x="175" y="566"/>
                  </a:lnTo>
                  <a:lnTo>
                    <a:pt x="185" y="563"/>
                  </a:lnTo>
                  <a:lnTo>
                    <a:pt x="194" y="563"/>
                  </a:lnTo>
                  <a:lnTo>
                    <a:pt x="194" y="563"/>
                  </a:lnTo>
                  <a:lnTo>
                    <a:pt x="196" y="566"/>
                  </a:lnTo>
                  <a:lnTo>
                    <a:pt x="196" y="566"/>
                  </a:lnTo>
                  <a:lnTo>
                    <a:pt x="196" y="566"/>
                  </a:lnTo>
                  <a:lnTo>
                    <a:pt x="206" y="566"/>
                  </a:lnTo>
                  <a:lnTo>
                    <a:pt x="208" y="566"/>
                  </a:lnTo>
                  <a:lnTo>
                    <a:pt x="213" y="568"/>
                  </a:lnTo>
                  <a:lnTo>
                    <a:pt x="215" y="568"/>
                  </a:lnTo>
                  <a:lnTo>
                    <a:pt x="215" y="568"/>
                  </a:lnTo>
                  <a:lnTo>
                    <a:pt x="218" y="570"/>
                  </a:lnTo>
                  <a:lnTo>
                    <a:pt x="218" y="570"/>
                  </a:lnTo>
                  <a:lnTo>
                    <a:pt x="218" y="570"/>
                  </a:lnTo>
                  <a:lnTo>
                    <a:pt x="218" y="570"/>
                  </a:lnTo>
                  <a:lnTo>
                    <a:pt x="218" y="570"/>
                  </a:lnTo>
                  <a:lnTo>
                    <a:pt x="220" y="570"/>
                  </a:lnTo>
                  <a:lnTo>
                    <a:pt x="220" y="573"/>
                  </a:lnTo>
                  <a:lnTo>
                    <a:pt x="220" y="573"/>
                  </a:lnTo>
                  <a:lnTo>
                    <a:pt x="220" y="573"/>
                  </a:lnTo>
                  <a:lnTo>
                    <a:pt x="220" y="573"/>
                  </a:lnTo>
                  <a:lnTo>
                    <a:pt x="220" y="573"/>
                  </a:lnTo>
                  <a:lnTo>
                    <a:pt x="222" y="575"/>
                  </a:lnTo>
                  <a:lnTo>
                    <a:pt x="229" y="578"/>
                  </a:lnTo>
                  <a:lnTo>
                    <a:pt x="234" y="582"/>
                  </a:lnTo>
                  <a:lnTo>
                    <a:pt x="239" y="585"/>
                  </a:lnTo>
                  <a:lnTo>
                    <a:pt x="244" y="587"/>
                  </a:lnTo>
                  <a:lnTo>
                    <a:pt x="248" y="592"/>
                  </a:lnTo>
                  <a:lnTo>
                    <a:pt x="256" y="594"/>
                  </a:lnTo>
                  <a:lnTo>
                    <a:pt x="260" y="599"/>
                  </a:lnTo>
                  <a:lnTo>
                    <a:pt x="265" y="601"/>
                  </a:lnTo>
                  <a:lnTo>
                    <a:pt x="267" y="601"/>
                  </a:lnTo>
                  <a:lnTo>
                    <a:pt x="267" y="604"/>
                  </a:lnTo>
                  <a:lnTo>
                    <a:pt x="270" y="606"/>
                  </a:lnTo>
                  <a:lnTo>
                    <a:pt x="270" y="606"/>
                  </a:lnTo>
                  <a:lnTo>
                    <a:pt x="270" y="606"/>
                  </a:lnTo>
                  <a:lnTo>
                    <a:pt x="272" y="608"/>
                  </a:lnTo>
                  <a:lnTo>
                    <a:pt x="274" y="608"/>
                  </a:lnTo>
                  <a:lnTo>
                    <a:pt x="274" y="608"/>
                  </a:lnTo>
                  <a:lnTo>
                    <a:pt x="274" y="608"/>
                  </a:lnTo>
                  <a:lnTo>
                    <a:pt x="277" y="608"/>
                  </a:lnTo>
                  <a:lnTo>
                    <a:pt x="284" y="608"/>
                  </a:lnTo>
                  <a:lnTo>
                    <a:pt x="289" y="608"/>
                  </a:lnTo>
                  <a:lnTo>
                    <a:pt x="291" y="608"/>
                  </a:lnTo>
                  <a:lnTo>
                    <a:pt x="293" y="608"/>
                  </a:lnTo>
                  <a:lnTo>
                    <a:pt x="293" y="608"/>
                  </a:lnTo>
                  <a:lnTo>
                    <a:pt x="293" y="606"/>
                  </a:lnTo>
                  <a:lnTo>
                    <a:pt x="293" y="606"/>
                  </a:lnTo>
                  <a:lnTo>
                    <a:pt x="296" y="606"/>
                  </a:lnTo>
                  <a:lnTo>
                    <a:pt x="296" y="606"/>
                  </a:lnTo>
                  <a:lnTo>
                    <a:pt x="296" y="608"/>
                  </a:lnTo>
                  <a:lnTo>
                    <a:pt x="296" y="608"/>
                  </a:lnTo>
                  <a:lnTo>
                    <a:pt x="296" y="608"/>
                  </a:lnTo>
                  <a:lnTo>
                    <a:pt x="298" y="608"/>
                  </a:lnTo>
                  <a:lnTo>
                    <a:pt x="298" y="608"/>
                  </a:lnTo>
                  <a:lnTo>
                    <a:pt x="298" y="608"/>
                  </a:lnTo>
                  <a:lnTo>
                    <a:pt x="298" y="608"/>
                  </a:lnTo>
                  <a:lnTo>
                    <a:pt x="300" y="608"/>
                  </a:lnTo>
                  <a:lnTo>
                    <a:pt x="300" y="608"/>
                  </a:lnTo>
                  <a:lnTo>
                    <a:pt x="300" y="608"/>
                  </a:lnTo>
                  <a:lnTo>
                    <a:pt x="300" y="608"/>
                  </a:lnTo>
                  <a:lnTo>
                    <a:pt x="303" y="608"/>
                  </a:lnTo>
                  <a:lnTo>
                    <a:pt x="303" y="608"/>
                  </a:lnTo>
                  <a:lnTo>
                    <a:pt x="303" y="608"/>
                  </a:lnTo>
                  <a:lnTo>
                    <a:pt x="303" y="608"/>
                  </a:lnTo>
                  <a:lnTo>
                    <a:pt x="305" y="611"/>
                  </a:lnTo>
                  <a:lnTo>
                    <a:pt x="305" y="611"/>
                  </a:lnTo>
                  <a:lnTo>
                    <a:pt x="308" y="611"/>
                  </a:lnTo>
                  <a:lnTo>
                    <a:pt x="312" y="613"/>
                  </a:lnTo>
                  <a:lnTo>
                    <a:pt x="315" y="613"/>
                  </a:lnTo>
                  <a:lnTo>
                    <a:pt x="317" y="613"/>
                  </a:lnTo>
                  <a:lnTo>
                    <a:pt x="319" y="613"/>
                  </a:lnTo>
                  <a:lnTo>
                    <a:pt x="319" y="613"/>
                  </a:lnTo>
                  <a:lnTo>
                    <a:pt x="322" y="613"/>
                  </a:lnTo>
                  <a:lnTo>
                    <a:pt x="322" y="613"/>
                  </a:lnTo>
                  <a:lnTo>
                    <a:pt x="324" y="613"/>
                  </a:lnTo>
                  <a:lnTo>
                    <a:pt x="326" y="613"/>
                  </a:lnTo>
                  <a:lnTo>
                    <a:pt x="326" y="613"/>
                  </a:lnTo>
                  <a:lnTo>
                    <a:pt x="331" y="615"/>
                  </a:lnTo>
                  <a:lnTo>
                    <a:pt x="334" y="615"/>
                  </a:lnTo>
                  <a:lnTo>
                    <a:pt x="336" y="615"/>
                  </a:lnTo>
                  <a:lnTo>
                    <a:pt x="336" y="615"/>
                  </a:lnTo>
                  <a:lnTo>
                    <a:pt x="338" y="615"/>
                  </a:lnTo>
                  <a:lnTo>
                    <a:pt x="338" y="615"/>
                  </a:lnTo>
                  <a:lnTo>
                    <a:pt x="338" y="615"/>
                  </a:lnTo>
                  <a:lnTo>
                    <a:pt x="338" y="615"/>
                  </a:lnTo>
                  <a:lnTo>
                    <a:pt x="345" y="615"/>
                  </a:lnTo>
                  <a:lnTo>
                    <a:pt x="345" y="618"/>
                  </a:lnTo>
                  <a:lnTo>
                    <a:pt x="348" y="618"/>
                  </a:lnTo>
                  <a:lnTo>
                    <a:pt x="348" y="618"/>
                  </a:lnTo>
                  <a:lnTo>
                    <a:pt x="348" y="620"/>
                  </a:lnTo>
                  <a:lnTo>
                    <a:pt x="348" y="620"/>
                  </a:lnTo>
                  <a:lnTo>
                    <a:pt x="350" y="620"/>
                  </a:lnTo>
                  <a:lnTo>
                    <a:pt x="350" y="618"/>
                  </a:lnTo>
                  <a:lnTo>
                    <a:pt x="353" y="615"/>
                  </a:lnTo>
                  <a:lnTo>
                    <a:pt x="353" y="613"/>
                  </a:lnTo>
                  <a:lnTo>
                    <a:pt x="357" y="611"/>
                  </a:lnTo>
                  <a:lnTo>
                    <a:pt x="362" y="606"/>
                  </a:lnTo>
                  <a:lnTo>
                    <a:pt x="362" y="604"/>
                  </a:lnTo>
                  <a:lnTo>
                    <a:pt x="362" y="604"/>
                  </a:lnTo>
                  <a:lnTo>
                    <a:pt x="364" y="599"/>
                  </a:lnTo>
                  <a:lnTo>
                    <a:pt x="367" y="596"/>
                  </a:lnTo>
                  <a:lnTo>
                    <a:pt x="367" y="594"/>
                  </a:lnTo>
                  <a:lnTo>
                    <a:pt x="371" y="592"/>
                  </a:lnTo>
                  <a:lnTo>
                    <a:pt x="376" y="589"/>
                  </a:lnTo>
                  <a:lnTo>
                    <a:pt x="381" y="587"/>
                  </a:lnTo>
                  <a:lnTo>
                    <a:pt x="383" y="587"/>
                  </a:lnTo>
                  <a:lnTo>
                    <a:pt x="383" y="587"/>
                  </a:lnTo>
                  <a:lnTo>
                    <a:pt x="383" y="587"/>
                  </a:lnTo>
                  <a:lnTo>
                    <a:pt x="383" y="587"/>
                  </a:lnTo>
                  <a:lnTo>
                    <a:pt x="383" y="587"/>
                  </a:lnTo>
                  <a:lnTo>
                    <a:pt x="383" y="587"/>
                  </a:lnTo>
                  <a:lnTo>
                    <a:pt x="386" y="587"/>
                  </a:lnTo>
                  <a:lnTo>
                    <a:pt x="386" y="587"/>
                  </a:lnTo>
                  <a:lnTo>
                    <a:pt x="390" y="585"/>
                  </a:lnTo>
                  <a:lnTo>
                    <a:pt x="395" y="582"/>
                  </a:lnTo>
                  <a:lnTo>
                    <a:pt x="395" y="582"/>
                  </a:lnTo>
                  <a:lnTo>
                    <a:pt x="395" y="582"/>
                  </a:lnTo>
                  <a:lnTo>
                    <a:pt x="395" y="582"/>
                  </a:lnTo>
                  <a:lnTo>
                    <a:pt x="402" y="578"/>
                  </a:lnTo>
                  <a:lnTo>
                    <a:pt x="407" y="578"/>
                  </a:lnTo>
                  <a:lnTo>
                    <a:pt x="412" y="575"/>
                  </a:lnTo>
                  <a:lnTo>
                    <a:pt x="416" y="573"/>
                  </a:lnTo>
                  <a:lnTo>
                    <a:pt x="416" y="575"/>
                  </a:lnTo>
                  <a:lnTo>
                    <a:pt x="421" y="575"/>
                  </a:lnTo>
                  <a:lnTo>
                    <a:pt x="421" y="578"/>
                  </a:lnTo>
                  <a:lnTo>
                    <a:pt x="421" y="580"/>
                  </a:lnTo>
                  <a:lnTo>
                    <a:pt x="423" y="580"/>
                  </a:lnTo>
                  <a:lnTo>
                    <a:pt x="423" y="580"/>
                  </a:lnTo>
                  <a:lnTo>
                    <a:pt x="426" y="582"/>
                  </a:lnTo>
                  <a:lnTo>
                    <a:pt x="428" y="582"/>
                  </a:lnTo>
                  <a:lnTo>
                    <a:pt x="428" y="582"/>
                  </a:lnTo>
                  <a:lnTo>
                    <a:pt x="433" y="587"/>
                  </a:lnTo>
                  <a:lnTo>
                    <a:pt x="435" y="589"/>
                  </a:lnTo>
                  <a:lnTo>
                    <a:pt x="438" y="592"/>
                  </a:lnTo>
                  <a:lnTo>
                    <a:pt x="440" y="592"/>
                  </a:lnTo>
                  <a:lnTo>
                    <a:pt x="445" y="592"/>
                  </a:lnTo>
                  <a:lnTo>
                    <a:pt x="452" y="589"/>
                  </a:lnTo>
                  <a:lnTo>
                    <a:pt x="454" y="589"/>
                  </a:lnTo>
                  <a:lnTo>
                    <a:pt x="454" y="589"/>
                  </a:lnTo>
                  <a:lnTo>
                    <a:pt x="459" y="589"/>
                  </a:lnTo>
                  <a:lnTo>
                    <a:pt x="461" y="589"/>
                  </a:lnTo>
                  <a:lnTo>
                    <a:pt x="461" y="589"/>
                  </a:lnTo>
                  <a:lnTo>
                    <a:pt x="464" y="589"/>
                  </a:lnTo>
                  <a:lnTo>
                    <a:pt x="464" y="589"/>
                  </a:lnTo>
                  <a:lnTo>
                    <a:pt x="466" y="587"/>
                  </a:lnTo>
                  <a:lnTo>
                    <a:pt x="468" y="589"/>
                  </a:lnTo>
                  <a:lnTo>
                    <a:pt x="471" y="589"/>
                  </a:lnTo>
                  <a:lnTo>
                    <a:pt x="473" y="589"/>
                  </a:lnTo>
                  <a:lnTo>
                    <a:pt x="476" y="589"/>
                  </a:lnTo>
                  <a:lnTo>
                    <a:pt x="476" y="587"/>
                  </a:lnTo>
                  <a:lnTo>
                    <a:pt x="478" y="587"/>
                  </a:lnTo>
                  <a:lnTo>
                    <a:pt x="478" y="587"/>
                  </a:lnTo>
                  <a:lnTo>
                    <a:pt x="478" y="585"/>
                  </a:lnTo>
                  <a:lnTo>
                    <a:pt x="478" y="585"/>
                  </a:lnTo>
                  <a:lnTo>
                    <a:pt x="478" y="582"/>
                  </a:lnTo>
                  <a:lnTo>
                    <a:pt x="483" y="580"/>
                  </a:lnTo>
                  <a:lnTo>
                    <a:pt x="485" y="578"/>
                  </a:lnTo>
                  <a:lnTo>
                    <a:pt x="487" y="578"/>
                  </a:lnTo>
                  <a:lnTo>
                    <a:pt x="490" y="578"/>
                  </a:lnTo>
                  <a:lnTo>
                    <a:pt x="494" y="578"/>
                  </a:lnTo>
                  <a:lnTo>
                    <a:pt x="497" y="578"/>
                  </a:lnTo>
                  <a:lnTo>
                    <a:pt x="504" y="575"/>
                  </a:lnTo>
                  <a:lnTo>
                    <a:pt x="511" y="575"/>
                  </a:lnTo>
                  <a:lnTo>
                    <a:pt x="521" y="573"/>
                  </a:lnTo>
                  <a:lnTo>
                    <a:pt x="523" y="573"/>
                  </a:lnTo>
                  <a:lnTo>
                    <a:pt x="525" y="573"/>
                  </a:lnTo>
                  <a:lnTo>
                    <a:pt x="528" y="570"/>
                  </a:lnTo>
                  <a:lnTo>
                    <a:pt x="528" y="570"/>
                  </a:lnTo>
                  <a:lnTo>
                    <a:pt x="530" y="568"/>
                  </a:lnTo>
                  <a:lnTo>
                    <a:pt x="530" y="566"/>
                  </a:lnTo>
                  <a:lnTo>
                    <a:pt x="532" y="563"/>
                  </a:lnTo>
                  <a:lnTo>
                    <a:pt x="532" y="561"/>
                  </a:lnTo>
                  <a:lnTo>
                    <a:pt x="532" y="561"/>
                  </a:lnTo>
                  <a:lnTo>
                    <a:pt x="532" y="561"/>
                  </a:lnTo>
                  <a:lnTo>
                    <a:pt x="537" y="556"/>
                  </a:lnTo>
                  <a:lnTo>
                    <a:pt x="542" y="554"/>
                  </a:lnTo>
                  <a:lnTo>
                    <a:pt x="547" y="552"/>
                  </a:lnTo>
                  <a:lnTo>
                    <a:pt x="554" y="547"/>
                  </a:lnTo>
                  <a:lnTo>
                    <a:pt x="561" y="544"/>
                  </a:lnTo>
                  <a:lnTo>
                    <a:pt x="563" y="542"/>
                  </a:lnTo>
                  <a:lnTo>
                    <a:pt x="570" y="542"/>
                  </a:lnTo>
                  <a:lnTo>
                    <a:pt x="573" y="540"/>
                  </a:lnTo>
                  <a:lnTo>
                    <a:pt x="580" y="540"/>
                  </a:lnTo>
                  <a:lnTo>
                    <a:pt x="580" y="540"/>
                  </a:lnTo>
                  <a:lnTo>
                    <a:pt x="584" y="537"/>
                  </a:lnTo>
                  <a:lnTo>
                    <a:pt x="587" y="537"/>
                  </a:lnTo>
                  <a:lnTo>
                    <a:pt x="589" y="537"/>
                  </a:lnTo>
                  <a:lnTo>
                    <a:pt x="594" y="537"/>
                  </a:lnTo>
                  <a:lnTo>
                    <a:pt x="596" y="537"/>
                  </a:lnTo>
                  <a:lnTo>
                    <a:pt x="599" y="537"/>
                  </a:lnTo>
                  <a:lnTo>
                    <a:pt x="601" y="537"/>
                  </a:lnTo>
                  <a:lnTo>
                    <a:pt x="603" y="537"/>
                  </a:lnTo>
                  <a:lnTo>
                    <a:pt x="606" y="537"/>
                  </a:lnTo>
                  <a:lnTo>
                    <a:pt x="610" y="537"/>
                  </a:lnTo>
                  <a:lnTo>
                    <a:pt x="613" y="537"/>
                  </a:lnTo>
                  <a:lnTo>
                    <a:pt x="615" y="540"/>
                  </a:lnTo>
                  <a:lnTo>
                    <a:pt x="618" y="540"/>
                  </a:lnTo>
                  <a:lnTo>
                    <a:pt x="620" y="540"/>
                  </a:lnTo>
                  <a:lnTo>
                    <a:pt x="620" y="540"/>
                  </a:lnTo>
                  <a:lnTo>
                    <a:pt x="625" y="540"/>
                  </a:lnTo>
                  <a:lnTo>
                    <a:pt x="627" y="540"/>
                  </a:lnTo>
                  <a:lnTo>
                    <a:pt x="629" y="540"/>
                  </a:lnTo>
                  <a:lnTo>
                    <a:pt x="632" y="540"/>
                  </a:lnTo>
                  <a:lnTo>
                    <a:pt x="634" y="540"/>
                  </a:lnTo>
                  <a:lnTo>
                    <a:pt x="636" y="540"/>
                  </a:lnTo>
                  <a:lnTo>
                    <a:pt x="639" y="540"/>
                  </a:lnTo>
                  <a:lnTo>
                    <a:pt x="644" y="535"/>
                  </a:lnTo>
                  <a:lnTo>
                    <a:pt x="644" y="535"/>
                  </a:lnTo>
                  <a:lnTo>
                    <a:pt x="646" y="530"/>
                  </a:lnTo>
                  <a:lnTo>
                    <a:pt x="653" y="525"/>
                  </a:lnTo>
                  <a:lnTo>
                    <a:pt x="658" y="518"/>
                  </a:lnTo>
                  <a:lnTo>
                    <a:pt x="662" y="514"/>
                  </a:lnTo>
                  <a:lnTo>
                    <a:pt x="670" y="507"/>
                  </a:lnTo>
                  <a:lnTo>
                    <a:pt x="670" y="507"/>
                  </a:lnTo>
                  <a:lnTo>
                    <a:pt x="674" y="499"/>
                  </a:lnTo>
                  <a:lnTo>
                    <a:pt x="681" y="495"/>
                  </a:lnTo>
                  <a:lnTo>
                    <a:pt x="686" y="488"/>
                  </a:lnTo>
                  <a:lnTo>
                    <a:pt x="693" y="481"/>
                  </a:lnTo>
                  <a:lnTo>
                    <a:pt x="696" y="478"/>
                  </a:lnTo>
                  <a:lnTo>
                    <a:pt x="698" y="476"/>
                  </a:lnTo>
                  <a:lnTo>
                    <a:pt x="703" y="471"/>
                  </a:lnTo>
                  <a:lnTo>
                    <a:pt x="705" y="469"/>
                  </a:lnTo>
                  <a:lnTo>
                    <a:pt x="707" y="464"/>
                  </a:lnTo>
                  <a:lnTo>
                    <a:pt x="712" y="462"/>
                  </a:lnTo>
                  <a:lnTo>
                    <a:pt x="715" y="457"/>
                  </a:lnTo>
                  <a:lnTo>
                    <a:pt x="719" y="454"/>
                  </a:lnTo>
                  <a:lnTo>
                    <a:pt x="722" y="452"/>
                  </a:lnTo>
                  <a:lnTo>
                    <a:pt x="722" y="452"/>
                  </a:lnTo>
                  <a:lnTo>
                    <a:pt x="722" y="450"/>
                  </a:lnTo>
                  <a:lnTo>
                    <a:pt x="724" y="447"/>
                  </a:lnTo>
                  <a:lnTo>
                    <a:pt x="729" y="445"/>
                  </a:lnTo>
                  <a:lnTo>
                    <a:pt x="729" y="445"/>
                  </a:lnTo>
                  <a:lnTo>
                    <a:pt x="731" y="443"/>
                  </a:lnTo>
                  <a:lnTo>
                    <a:pt x="733" y="440"/>
                  </a:lnTo>
                  <a:lnTo>
                    <a:pt x="736" y="438"/>
                  </a:lnTo>
                  <a:lnTo>
                    <a:pt x="738" y="436"/>
                  </a:lnTo>
                  <a:lnTo>
                    <a:pt x="741" y="433"/>
                  </a:lnTo>
                  <a:lnTo>
                    <a:pt x="745" y="428"/>
                  </a:lnTo>
                  <a:lnTo>
                    <a:pt x="748" y="426"/>
                  </a:lnTo>
                  <a:lnTo>
                    <a:pt x="750" y="424"/>
                  </a:lnTo>
                  <a:lnTo>
                    <a:pt x="752" y="421"/>
                  </a:lnTo>
                  <a:lnTo>
                    <a:pt x="755" y="419"/>
                  </a:lnTo>
                  <a:lnTo>
                    <a:pt x="757" y="417"/>
                  </a:lnTo>
                  <a:lnTo>
                    <a:pt x="759" y="414"/>
                  </a:lnTo>
                  <a:lnTo>
                    <a:pt x="762" y="412"/>
                  </a:lnTo>
                  <a:lnTo>
                    <a:pt x="764" y="410"/>
                  </a:lnTo>
                  <a:lnTo>
                    <a:pt x="767" y="407"/>
                  </a:lnTo>
                  <a:lnTo>
                    <a:pt x="771" y="405"/>
                  </a:lnTo>
                  <a:lnTo>
                    <a:pt x="774" y="402"/>
                  </a:lnTo>
                  <a:lnTo>
                    <a:pt x="776" y="400"/>
                  </a:lnTo>
                  <a:lnTo>
                    <a:pt x="778" y="398"/>
                  </a:lnTo>
                  <a:lnTo>
                    <a:pt x="778" y="398"/>
                  </a:lnTo>
                  <a:lnTo>
                    <a:pt x="781" y="395"/>
                  </a:lnTo>
                  <a:lnTo>
                    <a:pt x="783" y="393"/>
                  </a:lnTo>
                  <a:lnTo>
                    <a:pt x="786" y="388"/>
                  </a:lnTo>
                  <a:lnTo>
                    <a:pt x="788" y="386"/>
                  </a:lnTo>
                  <a:lnTo>
                    <a:pt x="790" y="383"/>
                  </a:lnTo>
                  <a:lnTo>
                    <a:pt x="793" y="381"/>
                  </a:lnTo>
                  <a:lnTo>
                    <a:pt x="797" y="379"/>
                  </a:lnTo>
                  <a:lnTo>
                    <a:pt x="800" y="376"/>
                  </a:lnTo>
                  <a:lnTo>
                    <a:pt x="802" y="374"/>
                  </a:lnTo>
                  <a:lnTo>
                    <a:pt x="793" y="374"/>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7" name="Freeform 121">
              <a:extLst>
                <a:ext uri="{FF2B5EF4-FFF2-40B4-BE49-F238E27FC236}">
                  <a16:creationId xmlns:a16="http://schemas.microsoft.com/office/drawing/2014/main" xmlns="" id="{DFA45993-A42F-DDC1-5D72-EBA7E3494ACB}"/>
                </a:ext>
              </a:extLst>
            </p:cNvPr>
            <p:cNvSpPr>
              <a:spLocks noEditPoints="1"/>
            </p:cNvSpPr>
            <p:nvPr/>
          </p:nvSpPr>
          <p:spPr bwMode="auto">
            <a:xfrm>
              <a:off x="10312399" y="2033154"/>
              <a:ext cx="566738" cy="496888"/>
            </a:xfrm>
            <a:custGeom>
              <a:avLst/>
              <a:gdLst>
                <a:gd name="T0" fmla="*/ 189 w 357"/>
                <a:gd name="T1" fmla="*/ 130 h 313"/>
                <a:gd name="T2" fmla="*/ 194 w 357"/>
                <a:gd name="T3" fmla="*/ 135 h 313"/>
                <a:gd name="T4" fmla="*/ 205 w 357"/>
                <a:gd name="T5" fmla="*/ 135 h 313"/>
                <a:gd name="T6" fmla="*/ 208 w 357"/>
                <a:gd name="T7" fmla="*/ 130 h 313"/>
                <a:gd name="T8" fmla="*/ 203 w 357"/>
                <a:gd name="T9" fmla="*/ 130 h 313"/>
                <a:gd name="T10" fmla="*/ 196 w 357"/>
                <a:gd name="T11" fmla="*/ 123 h 313"/>
                <a:gd name="T12" fmla="*/ 189 w 357"/>
                <a:gd name="T13" fmla="*/ 119 h 313"/>
                <a:gd name="T14" fmla="*/ 189 w 357"/>
                <a:gd name="T15" fmla="*/ 123 h 313"/>
                <a:gd name="T16" fmla="*/ 196 w 357"/>
                <a:gd name="T17" fmla="*/ 114 h 313"/>
                <a:gd name="T18" fmla="*/ 191 w 357"/>
                <a:gd name="T19" fmla="*/ 107 h 313"/>
                <a:gd name="T20" fmla="*/ 354 w 357"/>
                <a:gd name="T21" fmla="*/ 287 h 313"/>
                <a:gd name="T22" fmla="*/ 347 w 357"/>
                <a:gd name="T23" fmla="*/ 287 h 313"/>
                <a:gd name="T24" fmla="*/ 338 w 357"/>
                <a:gd name="T25" fmla="*/ 284 h 313"/>
                <a:gd name="T26" fmla="*/ 326 w 357"/>
                <a:gd name="T27" fmla="*/ 265 h 313"/>
                <a:gd name="T28" fmla="*/ 317 w 357"/>
                <a:gd name="T29" fmla="*/ 261 h 313"/>
                <a:gd name="T30" fmla="*/ 305 w 357"/>
                <a:gd name="T31" fmla="*/ 242 h 313"/>
                <a:gd name="T32" fmla="*/ 309 w 357"/>
                <a:gd name="T33" fmla="*/ 246 h 313"/>
                <a:gd name="T34" fmla="*/ 302 w 357"/>
                <a:gd name="T35" fmla="*/ 242 h 313"/>
                <a:gd name="T36" fmla="*/ 293 w 357"/>
                <a:gd name="T37" fmla="*/ 230 h 313"/>
                <a:gd name="T38" fmla="*/ 276 w 357"/>
                <a:gd name="T39" fmla="*/ 218 h 313"/>
                <a:gd name="T40" fmla="*/ 262 w 357"/>
                <a:gd name="T41" fmla="*/ 201 h 313"/>
                <a:gd name="T42" fmla="*/ 238 w 357"/>
                <a:gd name="T43" fmla="*/ 185 h 313"/>
                <a:gd name="T44" fmla="*/ 229 w 357"/>
                <a:gd name="T45" fmla="*/ 178 h 313"/>
                <a:gd name="T46" fmla="*/ 222 w 357"/>
                <a:gd name="T47" fmla="*/ 171 h 313"/>
                <a:gd name="T48" fmla="*/ 217 w 357"/>
                <a:gd name="T49" fmla="*/ 168 h 313"/>
                <a:gd name="T50" fmla="*/ 215 w 357"/>
                <a:gd name="T51" fmla="*/ 166 h 313"/>
                <a:gd name="T52" fmla="*/ 205 w 357"/>
                <a:gd name="T53" fmla="*/ 171 h 313"/>
                <a:gd name="T54" fmla="*/ 196 w 357"/>
                <a:gd name="T55" fmla="*/ 164 h 313"/>
                <a:gd name="T56" fmla="*/ 194 w 357"/>
                <a:gd name="T57" fmla="*/ 154 h 313"/>
                <a:gd name="T58" fmla="*/ 191 w 357"/>
                <a:gd name="T59" fmla="*/ 147 h 313"/>
                <a:gd name="T60" fmla="*/ 179 w 357"/>
                <a:gd name="T61" fmla="*/ 145 h 313"/>
                <a:gd name="T62" fmla="*/ 182 w 357"/>
                <a:gd name="T63" fmla="*/ 157 h 313"/>
                <a:gd name="T64" fmla="*/ 175 w 357"/>
                <a:gd name="T65" fmla="*/ 161 h 313"/>
                <a:gd name="T66" fmla="*/ 168 w 357"/>
                <a:gd name="T67" fmla="*/ 138 h 313"/>
                <a:gd name="T68" fmla="*/ 163 w 357"/>
                <a:gd name="T69" fmla="*/ 133 h 313"/>
                <a:gd name="T70" fmla="*/ 160 w 357"/>
                <a:gd name="T71" fmla="*/ 123 h 313"/>
                <a:gd name="T72" fmla="*/ 146 w 357"/>
                <a:gd name="T73" fmla="*/ 93 h 313"/>
                <a:gd name="T74" fmla="*/ 144 w 357"/>
                <a:gd name="T75" fmla="*/ 81 h 313"/>
                <a:gd name="T76" fmla="*/ 137 w 357"/>
                <a:gd name="T77" fmla="*/ 50 h 313"/>
                <a:gd name="T78" fmla="*/ 118 w 357"/>
                <a:gd name="T79" fmla="*/ 7 h 313"/>
                <a:gd name="T80" fmla="*/ 94 w 357"/>
                <a:gd name="T81" fmla="*/ 29 h 313"/>
                <a:gd name="T82" fmla="*/ 87 w 357"/>
                <a:gd name="T83" fmla="*/ 26 h 313"/>
                <a:gd name="T84" fmla="*/ 56 w 357"/>
                <a:gd name="T85" fmla="*/ 38 h 313"/>
                <a:gd name="T86" fmla="*/ 35 w 357"/>
                <a:gd name="T87" fmla="*/ 55 h 313"/>
                <a:gd name="T88" fmla="*/ 28 w 357"/>
                <a:gd name="T89" fmla="*/ 59 h 313"/>
                <a:gd name="T90" fmla="*/ 23 w 357"/>
                <a:gd name="T91" fmla="*/ 76 h 313"/>
                <a:gd name="T92" fmla="*/ 28 w 357"/>
                <a:gd name="T93" fmla="*/ 95 h 313"/>
                <a:gd name="T94" fmla="*/ 4 w 357"/>
                <a:gd name="T95" fmla="*/ 154 h 313"/>
                <a:gd name="T96" fmla="*/ 9 w 357"/>
                <a:gd name="T97" fmla="*/ 206 h 313"/>
                <a:gd name="T98" fmla="*/ 30 w 357"/>
                <a:gd name="T99" fmla="*/ 209 h 313"/>
                <a:gd name="T100" fmla="*/ 40 w 357"/>
                <a:gd name="T101" fmla="*/ 197 h 313"/>
                <a:gd name="T102" fmla="*/ 54 w 357"/>
                <a:gd name="T103" fmla="*/ 211 h 313"/>
                <a:gd name="T104" fmla="*/ 75 w 357"/>
                <a:gd name="T105" fmla="*/ 180 h 313"/>
                <a:gd name="T106" fmla="*/ 82 w 357"/>
                <a:gd name="T107" fmla="*/ 180 h 313"/>
                <a:gd name="T108" fmla="*/ 99 w 357"/>
                <a:gd name="T109" fmla="*/ 190 h 313"/>
                <a:gd name="T110" fmla="*/ 118 w 357"/>
                <a:gd name="T111" fmla="*/ 197 h 313"/>
                <a:gd name="T112" fmla="*/ 137 w 357"/>
                <a:gd name="T113" fmla="*/ 187 h 313"/>
                <a:gd name="T114" fmla="*/ 156 w 357"/>
                <a:gd name="T115" fmla="*/ 197 h 313"/>
                <a:gd name="T116" fmla="*/ 179 w 357"/>
                <a:gd name="T117" fmla="*/ 194 h 313"/>
                <a:gd name="T118" fmla="*/ 208 w 357"/>
                <a:gd name="T119" fmla="*/ 204 h 313"/>
                <a:gd name="T120" fmla="*/ 281 w 357"/>
                <a:gd name="T121" fmla="*/ 263 h 313"/>
                <a:gd name="T122" fmla="*/ 324 w 357"/>
                <a:gd name="T123" fmla="*/ 303 h 313"/>
                <a:gd name="T124" fmla="*/ 345 w 357"/>
                <a:gd name="T125" fmla="*/ 29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 h="313">
                  <a:moveTo>
                    <a:pt x="186" y="126"/>
                  </a:moveTo>
                  <a:lnTo>
                    <a:pt x="189" y="126"/>
                  </a:lnTo>
                  <a:lnTo>
                    <a:pt x="191" y="126"/>
                  </a:lnTo>
                  <a:lnTo>
                    <a:pt x="191" y="128"/>
                  </a:lnTo>
                  <a:lnTo>
                    <a:pt x="194" y="128"/>
                  </a:lnTo>
                  <a:lnTo>
                    <a:pt x="194" y="130"/>
                  </a:lnTo>
                  <a:lnTo>
                    <a:pt x="191" y="130"/>
                  </a:lnTo>
                  <a:lnTo>
                    <a:pt x="191" y="130"/>
                  </a:lnTo>
                  <a:lnTo>
                    <a:pt x="191" y="130"/>
                  </a:lnTo>
                  <a:lnTo>
                    <a:pt x="191" y="130"/>
                  </a:lnTo>
                  <a:lnTo>
                    <a:pt x="189" y="130"/>
                  </a:lnTo>
                  <a:lnTo>
                    <a:pt x="189" y="130"/>
                  </a:lnTo>
                  <a:lnTo>
                    <a:pt x="189" y="130"/>
                  </a:lnTo>
                  <a:lnTo>
                    <a:pt x="189" y="130"/>
                  </a:lnTo>
                  <a:lnTo>
                    <a:pt x="189" y="130"/>
                  </a:lnTo>
                  <a:lnTo>
                    <a:pt x="189" y="130"/>
                  </a:lnTo>
                  <a:lnTo>
                    <a:pt x="189" y="130"/>
                  </a:lnTo>
                  <a:lnTo>
                    <a:pt x="186" y="130"/>
                  </a:lnTo>
                  <a:lnTo>
                    <a:pt x="186" y="128"/>
                  </a:lnTo>
                  <a:lnTo>
                    <a:pt x="186" y="128"/>
                  </a:lnTo>
                  <a:lnTo>
                    <a:pt x="186" y="128"/>
                  </a:lnTo>
                  <a:lnTo>
                    <a:pt x="186" y="128"/>
                  </a:lnTo>
                  <a:lnTo>
                    <a:pt x="186" y="128"/>
                  </a:lnTo>
                  <a:lnTo>
                    <a:pt x="186" y="128"/>
                  </a:lnTo>
                  <a:lnTo>
                    <a:pt x="189" y="133"/>
                  </a:lnTo>
                  <a:lnTo>
                    <a:pt x="189" y="133"/>
                  </a:lnTo>
                  <a:lnTo>
                    <a:pt x="189" y="133"/>
                  </a:lnTo>
                  <a:lnTo>
                    <a:pt x="189" y="133"/>
                  </a:lnTo>
                  <a:lnTo>
                    <a:pt x="189" y="133"/>
                  </a:lnTo>
                  <a:lnTo>
                    <a:pt x="191" y="133"/>
                  </a:lnTo>
                  <a:lnTo>
                    <a:pt x="191" y="133"/>
                  </a:lnTo>
                  <a:lnTo>
                    <a:pt x="194" y="135"/>
                  </a:lnTo>
                  <a:lnTo>
                    <a:pt x="194" y="135"/>
                  </a:lnTo>
                  <a:lnTo>
                    <a:pt x="196" y="135"/>
                  </a:lnTo>
                  <a:lnTo>
                    <a:pt x="196" y="135"/>
                  </a:lnTo>
                  <a:lnTo>
                    <a:pt x="196" y="133"/>
                  </a:lnTo>
                  <a:lnTo>
                    <a:pt x="196" y="133"/>
                  </a:lnTo>
                  <a:lnTo>
                    <a:pt x="196" y="133"/>
                  </a:lnTo>
                  <a:lnTo>
                    <a:pt x="196" y="133"/>
                  </a:lnTo>
                  <a:lnTo>
                    <a:pt x="196" y="133"/>
                  </a:lnTo>
                  <a:lnTo>
                    <a:pt x="198" y="135"/>
                  </a:lnTo>
                  <a:lnTo>
                    <a:pt x="198" y="135"/>
                  </a:lnTo>
                  <a:lnTo>
                    <a:pt x="198" y="135"/>
                  </a:lnTo>
                  <a:lnTo>
                    <a:pt x="198" y="135"/>
                  </a:lnTo>
                  <a:lnTo>
                    <a:pt x="201" y="135"/>
                  </a:lnTo>
                  <a:lnTo>
                    <a:pt x="203" y="135"/>
                  </a:lnTo>
                  <a:lnTo>
                    <a:pt x="203" y="135"/>
                  </a:lnTo>
                  <a:lnTo>
                    <a:pt x="205" y="135"/>
                  </a:lnTo>
                  <a:lnTo>
                    <a:pt x="205" y="135"/>
                  </a:lnTo>
                  <a:lnTo>
                    <a:pt x="208" y="135"/>
                  </a:lnTo>
                  <a:lnTo>
                    <a:pt x="210" y="135"/>
                  </a:lnTo>
                  <a:lnTo>
                    <a:pt x="210" y="135"/>
                  </a:lnTo>
                  <a:lnTo>
                    <a:pt x="210" y="135"/>
                  </a:lnTo>
                  <a:lnTo>
                    <a:pt x="210" y="135"/>
                  </a:lnTo>
                  <a:lnTo>
                    <a:pt x="212" y="135"/>
                  </a:lnTo>
                  <a:lnTo>
                    <a:pt x="212" y="135"/>
                  </a:lnTo>
                  <a:lnTo>
                    <a:pt x="212" y="133"/>
                  </a:lnTo>
                  <a:lnTo>
                    <a:pt x="210" y="133"/>
                  </a:lnTo>
                  <a:lnTo>
                    <a:pt x="210" y="133"/>
                  </a:lnTo>
                  <a:lnTo>
                    <a:pt x="210" y="133"/>
                  </a:lnTo>
                  <a:lnTo>
                    <a:pt x="208" y="130"/>
                  </a:lnTo>
                  <a:lnTo>
                    <a:pt x="208" y="130"/>
                  </a:lnTo>
                  <a:lnTo>
                    <a:pt x="208" y="130"/>
                  </a:lnTo>
                  <a:lnTo>
                    <a:pt x="208" y="130"/>
                  </a:lnTo>
                  <a:lnTo>
                    <a:pt x="208" y="130"/>
                  </a:lnTo>
                  <a:lnTo>
                    <a:pt x="208" y="128"/>
                  </a:lnTo>
                  <a:lnTo>
                    <a:pt x="208" y="128"/>
                  </a:lnTo>
                  <a:lnTo>
                    <a:pt x="205" y="128"/>
                  </a:lnTo>
                  <a:lnTo>
                    <a:pt x="205" y="128"/>
                  </a:lnTo>
                  <a:lnTo>
                    <a:pt x="205" y="128"/>
                  </a:lnTo>
                  <a:lnTo>
                    <a:pt x="205" y="128"/>
                  </a:lnTo>
                  <a:lnTo>
                    <a:pt x="203" y="128"/>
                  </a:lnTo>
                  <a:lnTo>
                    <a:pt x="203" y="128"/>
                  </a:lnTo>
                  <a:lnTo>
                    <a:pt x="203" y="128"/>
                  </a:lnTo>
                  <a:lnTo>
                    <a:pt x="201" y="130"/>
                  </a:lnTo>
                  <a:lnTo>
                    <a:pt x="201" y="130"/>
                  </a:lnTo>
                  <a:lnTo>
                    <a:pt x="203" y="130"/>
                  </a:lnTo>
                  <a:lnTo>
                    <a:pt x="203" y="130"/>
                  </a:lnTo>
                  <a:lnTo>
                    <a:pt x="203" y="130"/>
                  </a:lnTo>
                  <a:lnTo>
                    <a:pt x="203" y="130"/>
                  </a:lnTo>
                  <a:lnTo>
                    <a:pt x="203" y="130"/>
                  </a:lnTo>
                  <a:lnTo>
                    <a:pt x="203" y="133"/>
                  </a:lnTo>
                  <a:lnTo>
                    <a:pt x="198" y="133"/>
                  </a:lnTo>
                  <a:lnTo>
                    <a:pt x="198" y="133"/>
                  </a:lnTo>
                  <a:lnTo>
                    <a:pt x="198" y="130"/>
                  </a:lnTo>
                  <a:lnTo>
                    <a:pt x="198" y="130"/>
                  </a:lnTo>
                  <a:lnTo>
                    <a:pt x="198" y="130"/>
                  </a:lnTo>
                  <a:lnTo>
                    <a:pt x="196" y="128"/>
                  </a:lnTo>
                  <a:lnTo>
                    <a:pt x="196" y="128"/>
                  </a:lnTo>
                  <a:lnTo>
                    <a:pt x="198" y="123"/>
                  </a:lnTo>
                  <a:lnTo>
                    <a:pt x="198" y="123"/>
                  </a:lnTo>
                  <a:lnTo>
                    <a:pt x="196" y="123"/>
                  </a:lnTo>
                  <a:lnTo>
                    <a:pt x="196" y="123"/>
                  </a:lnTo>
                  <a:lnTo>
                    <a:pt x="196" y="123"/>
                  </a:lnTo>
                  <a:lnTo>
                    <a:pt x="196" y="123"/>
                  </a:lnTo>
                  <a:lnTo>
                    <a:pt x="196" y="123"/>
                  </a:lnTo>
                  <a:lnTo>
                    <a:pt x="196" y="123"/>
                  </a:lnTo>
                  <a:lnTo>
                    <a:pt x="196" y="123"/>
                  </a:lnTo>
                  <a:lnTo>
                    <a:pt x="196" y="123"/>
                  </a:lnTo>
                  <a:lnTo>
                    <a:pt x="196" y="123"/>
                  </a:lnTo>
                  <a:lnTo>
                    <a:pt x="196" y="123"/>
                  </a:lnTo>
                  <a:lnTo>
                    <a:pt x="194" y="123"/>
                  </a:lnTo>
                  <a:lnTo>
                    <a:pt x="194" y="123"/>
                  </a:lnTo>
                  <a:lnTo>
                    <a:pt x="196" y="123"/>
                  </a:lnTo>
                  <a:lnTo>
                    <a:pt x="196" y="121"/>
                  </a:lnTo>
                  <a:lnTo>
                    <a:pt x="196" y="121"/>
                  </a:lnTo>
                  <a:lnTo>
                    <a:pt x="196" y="121"/>
                  </a:lnTo>
                  <a:lnTo>
                    <a:pt x="194" y="121"/>
                  </a:lnTo>
                  <a:lnTo>
                    <a:pt x="194" y="121"/>
                  </a:lnTo>
                  <a:lnTo>
                    <a:pt x="194" y="119"/>
                  </a:lnTo>
                  <a:lnTo>
                    <a:pt x="191" y="119"/>
                  </a:lnTo>
                  <a:lnTo>
                    <a:pt x="189" y="119"/>
                  </a:lnTo>
                  <a:lnTo>
                    <a:pt x="186" y="119"/>
                  </a:lnTo>
                  <a:lnTo>
                    <a:pt x="186" y="119"/>
                  </a:lnTo>
                  <a:lnTo>
                    <a:pt x="189" y="119"/>
                  </a:lnTo>
                  <a:lnTo>
                    <a:pt x="189" y="119"/>
                  </a:lnTo>
                  <a:lnTo>
                    <a:pt x="191" y="119"/>
                  </a:lnTo>
                  <a:lnTo>
                    <a:pt x="191" y="119"/>
                  </a:lnTo>
                  <a:lnTo>
                    <a:pt x="191" y="119"/>
                  </a:lnTo>
                  <a:lnTo>
                    <a:pt x="191" y="121"/>
                  </a:lnTo>
                  <a:lnTo>
                    <a:pt x="191" y="121"/>
                  </a:lnTo>
                  <a:lnTo>
                    <a:pt x="191" y="121"/>
                  </a:lnTo>
                  <a:lnTo>
                    <a:pt x="191" y="121"/>
                  </a:lnTo>
                  <a:lnTo>
                    <a:pt x="191" y="121"/>
                  </a:lnTo>
                  <a:lnTo>
                    <a:pt x="191" y="121"/>
                  </a:lnTo>
                  <a:lnTo>
                    <a:pt x="189" y="121"/>
                  </a:lnTo>
                  <a:lnTo>
                    <a:pt x="189" y="123"/>
                  </a:lnTo>
                  <a:lnTo>
                    <a:pt x="189" y="123"/>
                  </a:lnTo>
                  <a:lnTo>
                    <a:pt x="189" y="123"/>
                  </a:lnTo>
                  <a:lnTo>
                    <a:pt x="189" y="123"/>
                  </a:lnTo>
                  <a:lnTo>
                    <a:pt x="189" y="123"/>
                  </a:lnTo>
                  <a:lnTo>
                    <a:pt x="189" y="126"/>
                  </a:lnTo>
                  <a:lnTo>
                    <a:pt x="189" y="126"/>
                  </a:lnTo>
                  <a:lnTo>
                    <a:pt x="189" y="123"/>
                  </a:lnTo>
                  <a:lnTo>
                    <a:pt x="186" y="123"/>
                  </a:lnTo>
                  <a:lnTo>
                    <a:pt x="186" y="123"/>
                  </a:lnTo>
                  <a:lnTo>
                    <a:pt x="186" y="123"/>
                  </a:lnTo>
                  <a:lnTo>
                    <a:pt x="186" y="126"/>
                  </a:lnTo>
                  <a:lnTo>
                    <a:pt x="186" y="126"/>
                  </a:lnTo>
                  <a:lnTo>
                    <a:pt x="186" y="126"/>
                  </a:lnTo>
                  <a:close/>
                  <a:moveTo>
                    <a:pt x="191" y="112"/>
                  </a:moveTo>
                  <a:lnTo>
                    <a:pt x="194" y="112"/>
                  </a:lnTo>
                  <a:lnTo>
                    <a:pt x="196" y="114"/>
                  </a:lnTo>
                  <a:lnTo>
                    <a:pt x="196" y="114"/>
                  </a:lnTo>
                  <a:lnTo>
                    <a:pt x="196" y="112"/>
                  </a:lnTo>
                  <a:lnTo>
                    <a:pt x="196" y="112"/>
                  </a:lnTo>
                  <a:lnTo>
                    <a:pt x="194" y="112"/>
                  </a:lnTo>
                  <a:lnTo>
                    <a:pt x="194" y="112"/>
                  </a:lnTo>
                  <a:lnTo>
                    <a:pt x="194" y="112"/>
                  </a:lnTo>
                  <a:lnTo>
                    <a:pt x="194" y="109"/>
                  </a:lnTo>
                  <a:lnTo>
                    <a:pt x="196" y="109"/>
                  </a:lnTo>
                  <a:lnTo>
                    <a:pt x="196" y="109"/>
                  </a:lnTo>
                  <a:lnTo>
                    <a:pt x="196" y="109"/>
                  </a:lnTo>
                  <a:lnTo>
                    <a:pt x="196" y="107"/>
                  </a:lnTo>
                  <a:lnTo>
                    <a:pt x="196" y="107"/>
                  </a:lnTo>
                  <a:lnTo>
                    <a:pt x="194" y="107"/>
                  </a:lnTo>
                  <a:lnTo>
                    <a:pt x="194" y="107"/>
                  </a:lnTo>
                  <a:lnTo>
                    <a:pt x="194" y="107"/>
                  </a:lnTo>
                  <a:lnTo>
                    <a:pt x="191" y="107"/>
                  </a:lnTo>
                  <a:lnTo>
                    <a:pt x="191" y="107"/>
                  </a:lnTo>
                  <a:lnTo>
                    <a:pt x="191" y="107"/>
                  </a:lnTo>
                  <a:lnTo>
                    <a:pt x="191" y="109"/>
                  </a:lnTo>
                  <a:lnTo>
                    <a:pt x="191" y="109"/>
                  </a:lnTo>
                  <a:lnTo>
                    <a:pt x="191" y="109"/>
                  </a:lnTo>
                  <a:lnTo>
                    <a:pt x="191" y="109"/>
                  </a:lnTo>
                  <a:lnTo>
                    <a:pt x="189" y="109"/>
                  </a:lnTo>
                  <a:lnTo>
                    <a:pt x="189" y="109"/>
                  </a:lnTo>
                  <a:lnTo>
                    <a:pt x="189" y="112"/>
                  </a:lnTo>
                  <a:lnTo>
                    <a:pt x="189" y="112"/>
                  </a:lnTo>
                  <a:lnTo>
                    <a:pt x="191" y="112"/>
                  </a:lnTo>
                  <a:close/>
                  <a:moveTo>
                    <a:pt x="354" y="289"/>
                  </a:moveTo>
                  <a:lnTo>
                    <a:pt x="354" y="289"/>
                  </a:lnTo>
                  <a:lnTo>
                    <a:pt x="354" y="287"/>
                  </a:lnTo>
                  <a:lnTo>
                    <a:pt x="354" y="287"/>
                  </a:lnTo>
                  <a:lnTo>
                    <a:pt x="354" y="287"/>
                  </a:lnTo>
                  <a:lnTo>
                    <a:pt x="354" y="287"/>
                  </a:lnTo>
                  <a:lnTo>
                    <a:pt x="352" y="284"/>
                  </a:lnTo>
                  <a:lnTo>
                    <a:pt x="352" y="284"/>
                  </a:lnTo>
                  <a:lnTo>
                    <a:pt x="352" y="284"/>
                  </a:lnTo>
                  <a:lnTo>
                    <a:pt x="352" y="284"/>
                  </a:lnTo>
                  <a:lnTo>
                    <a:pt x="350" y="282"/>
                  </a:lnTo>
                  <a:lnTo>
                    <a:pt x="350" y="282"/>
                  </a:lnTo>
                  <a:lnTo>
                    <a:pt x="350" y="282"/>
                  </a:lnTo>
                  <a:lnTo>
                    <a:pt x="350" y="284"/>
                  </a:lnTo>
                  <a:lnTo>
                    <a:pt x="350" y="284"/>
                  </a:lnTo>
                  <a:lnTo>
                    <a:pt x="350" y="284"/>
                  </a:lnTo>
                  <a:lnTo>
                    <a:pt x="350" y="284"/>
                  </a:lnTo>
                  <a:lnTo>
                    <a:pt x="350" y="284"/>
                  </a:lnTo>
                  <a:lnTo>
                    <a:pt x="350" y="287"/>
                  </a:lnTo>
                  <a:lnTo>
                    <a:pt x="350" y="287"/>
                  </a:lnTo>
                  <a:lnTo>
                    <a:pt x="347" y="287"/>
                  </a:lnTo>
                  <a:lnTo>
                    <a:pt x="347" y="287"/>
                  </a:lnTo>
                  <a:lnTo>
                    <a:pt x="347" y="287"/>
                  </a:lnTo>
                  <a:lnTo>
                    <a:pt x="347" y="287"/>
                  </a:lnTo>
                  <a:lnTo>
                    <a:pt x="347" y="289"/>
                  </a:lnTo>
                  <a:lnTo>
                    <a:pt x="347" y="289"/>
                  </a:lnTo>
                  <a:lnTo>
                    <a:pt x="345" y="289"/>
                  </a:lnTo>
                  <a:lnTo>
                    <a:pt x="347" y="287"/>
                  </a:lnTo>
                  <a:lnTo>
                    <a:pt x="347" y="287"/>
                  </a:lnTo>
                  <a:lnTo>
                    <a:pt x="345" y="287"/>
                  </a:lnTo>
                  <a:lnTo>
                    <a:pt x="343" y="287"/>
                  </a:lnTo>
                  <a:lnTo>
                    <a:pt x="343" y="287"/>
                  </a:lnTo>
                  <a:lnTo>
                    <a:pt x="340" y="284"/>
                  </a:lnTo>
                  <a:lnTo>
                    <a:pt x="340" y="284"/>
                  </a:lnTo>
                  <a:lnTo>
                    <a:pt x="340" y="284"/>
                  </a:lnTo>
                  <a:lnTo>
                    <a:pt x="340" y="284"/>
                  </a:lnTo>
                  <a:lnTo>
                    <a:pt x="338" y="284"/>
                  </a:lnTo>
                  <a:lnTo>
                    <a:pt x="338" y="284"/>
                  </a:lnTo>
                  <a:lnTo>
                    <a:pt x="338" y="284"/>
                  </a:lnTo>
                  <a:lnTo>
                    <a:pt x="338" y="282"/>
                  </a:lnTo>
                  <a:lnTo>
                    <a:pt x="338" y="282"/>
                  </a:lnTo>
                  <a:lnTo>
                    <a:pt x="336" y="280"/>
                  </a:lnTo>
                  <a:lnTo>
                    <a:pt x="336" y="275"/>
                  </a:lnTo>
                  <a:lnTo>
                    <a:pt x="336" y="275"/>
                  </a:lnTo>
                  <a:lnTo>
                    <a:pt x="336" y="275"/>
                  </a:lnTo>
                  <a:lnTo>
                    <a:pt x="336" y="275"/>
                  </a:lnTo>
                  <a:lnTo>
                    <a:pt x="333" y="272"/>
                  </a:lnTo>
                  <a:lnTo>
                    <a:pt x="333" y="272"/>
                  </a:lnTo>
                  <a:lnTo>
                    <a:pt x="331" y="272"/>
                  </a:lnTo>
                  <a:lnTo>
                    <a:pt x="331" y="270"/>
                  </a:lnTo>
                  <a:lnTo>
                    <a:pt x="326" y="268"/>
                  </a:lnTo>
                  <a:lnTo>
                    <a:pt x="326" y="268"/>
                  </a:lnTo>
                  <a:lnTo>
                    <a:pt x="326" y="265"/>
                  </a:lnTo>
                  <a:lnTo>
                    <a:pt x="326" y="265"/>
                  </a:lnTo>
                  <a:lnTo>
                    <a:pt x="326" y="265"/>
                  </a:lnTo>
                  <a:lnTo>
                    <a:pt x="326" y="265"/>
                  </a:lnTo>
                  <a:lnTo>
                    <a:pt x="326" y="265"/>
                  </a:lnTo>
                  <a:lnTo>
                    <a:pt x="326" y="265"/>
                  </a:lnTo>
                  <a:lnTo>
                    <a:pt x="326" y="263"/>
                  </a:lnTo>
                  <a:lnTo>
                    <a:pt x="324" y="263"/>
                  </a:lnTo>
                  <a:lnTo>
                    <a:pt x="324" y="265"/>
                  </a:lnTo>
                  <a:lnTo>
                    <a:pt x="324" y="265"/>
                  </a:lnTo>
                  <a:lnTo>
                    <a:pt x="324" y="265"/>
                  </a:lnTo>
                  <a:lnTo>
                    <a:pt x="321" y="265"/>
                  </a:lnTo>
                  <a:lnTo>
                    <a:pt x="319" y="265"/>
                  </a:lnTo>
                  <a:lnTo>
                    <a:pt x="319" y="265"/>
                  </a:lnTo>
                  <a:lnTo>
                    <a:pt x="317" y="265"/>
                  </a:lnTo>
                  <a:lnTo>
                    <a:pt x="317" y="265"/>
                  </a:lnTo>
                  <a:lnTo>
                    <a:pt x="317" y="265"/>
                  </a:lnTo>
                  <a:lnTo>
                    <a:pt x="317" y="261"/>
                  </a:lnTo>
                  <a:lnTo>
                    <a:pt x="317" y="261"/>
                  </a:lnTo>
                  <a:lnTo>
                    <a:pt x="314" y="254"/>
                  </a:lnTo>
                  <a:lnTo>
                    <a:pt x="314" y="254"/>
                  </a:lnTo>
                  <a:lnTo>
                    <a:pt x="314" y="251"/>
                  </a:lnTo>
                  <a:lnTo>
                    <a:pt x="314" y="251"/>
                  </a:lnTo>
                  <a:lnTo>
                    <a:pt x="314" y="251"/>
                  </a:lnTo>
                  <a:lnTo>
                    <a:pt x="312" y="249"/>
                  </a:lnTo>
                  <a:lnTo>
                    <a:pt x="312" y="246"/>
                  </a:lnTo>
                  <a:lnTo>
                    <a:pt x="312" y="246"/>
                  </a:lnTo>
                  <a:lnTo>
                    <a:pt x="312" y="244"/>
                  </a:lnTo>
                  <a:lnTo>
                    <a:pt x="309" y="244"/>
                  </a:lnTo>
                  <a:lnTo>
                    <a:pt x="309" y="242"/>
                  </a:lnTo>
                  <a:lnTo>
                    <a:pt x="307" y="239"/>
                  </a:lnTo>
                  <a:lnTo>
                    <a:pt x="305" y="239"/>
                  </a:lnTo>
                  <a:lnTo>
                    <a:pt x="305" y="242"/>
                  </a:lnTo>
                  <a:lnTo>
                    <a:pt x="305" y="242"/>
                  </a:lnTo>
                  <a:lnTo>
                    <a:pt x="305" y="242"/>
                  </a:lnTo>
                  <a:lnTo>
                    <a:pt x="307" y="242"/>
                  </a:lnTo>
                  <a:lnTo>
                    <a:pt x="307" y="242"/>
                  </a:lnTo>
                  <a:lnTo>
                    <a:pt x="309" y="242"/>
                  </a:lnTo>
                  <a:lnTo>
                    <a:pt x="309" y="244"/>
                  </a:lnTo>
                  <a:lnTo>
                    <a:pt x="307" y="244"/>
                  </a:lnTo>
                  <a:lnTo>
                    <a:pt x="307" y="244"/>
                  </a:lnTo>
                  <a:lnTo>
                    <a:pt x="307" y="244"/>
                  </a:lnTo>
                  <a:lnTo>
                    <a:pt x="307" y="244"/>
                  </a:lnTo>
                  <a:lnTo>
                    <a:pt x="307" y="244"/>
                  </a:lnTo>
                  <a:lnTo>
                    <a:pt x="307" y="244"/>
                  </a:lnTo>
                  <a:lnTo>
                    <a:pt x="307" y="244"/>
                  </a:lnTo>
                  <a:lnTo>
                    <a:pt x="307" y="244"/>
                  </a:lnTo>
                  <a:lnTo>
                    <a:pt x="309" y="246"/>
                  </a:lnTo>
                  <a:lnTo>
                    <a:pt x="309" y="246"/>
                  </a:lnTo>
                  <a:lnTo>
                    <a:pt x="309" y="246"/>
                  </a:lnTo>
                  <a:lnTo>
                    <a:pt x="309" y="246"/>
                  </a:lnTo>
                  <a:lnTo>
                    <a:pt x="307" y="246"/>
                  </a:lnTo>
                  <a:lnTo>
                    <a:pt x="307" y="246"/>
                  </a:lnTo>
                  <a:lnTo>
                    <a:pt x="307" y="246"/>
                  </a:lnTo>
                  <a:lnTo>
                    <a:pt x="307" y="244"/>
                  </a:lnTo>
                  <a:lnTo>
                    <a:pt x="307" y="244"/>
                  </a:lnTo>
                  <a:lnTo>
                    <a:pt x="307" y="244"/>
                  </a:lnTo>
                  <a:lnTo>
                    <a:pt x="305" y="242"/>
                  </a:lnTo>
                  <a:lnTo>
                    <a:pt x="305" y="242"/>
                  </a:lnTo>
                  <a:lnTo>
                    <a:pt x="305" y="242"/>
                  </a:lnTo>
                  <a:lnTo>
                    <a:pt x="305" y="242"/>
                  </a:lnTo>
                  <a:lnTo>
                    <a:pt x="305" y="242"/>
                  </a:lnTo>
                  <a:lnTo>
                    <a:pt x="305" y="242"/>
                  </a:lnTo>
                  <a:lnTo>
                    <a:pt x="302" y="242"/>
                  </a:lnTo>
                  <a:lnTo>
                    <a:pt x="302" y="242"/>
                  </a:lnTo>
                  <a:lnTo>
                    <a:pt x="302" y="242"/>
                  </a:lnTo>
                  <a:lnTo>
                    <a:pt x="302" y="239"/>
                  </a:lnTo>
                  <a:lnTo>
                    <a:pt x="302" y="239"/>
                  </a:lnTo>
                  <a:lnTo>
                    <a:pt x="302" y="239"/>
                  </a:lnTo>
                  <a:lnTo>
                    <a:pt x="300" y="239"/>
                  </a:lnTo>
                  <a:lnTo>
                    <a:pt x="300" y="239"/>
                  </a:lnTo>
                  <a:lnTo>
                    <a:pt x="300" y="237"/>
                  </a:lnTo>
                  <a:lnTo>
                    <a:pt x="300" y="237"/>
                  </a:lnTo>
                  <a:lnTo>
                    <a:pt x="300" y="237"/>
                  </a:lnTo>
                  <a:lnTo>
                    <a:pt x="298" y="235"/>
                  </a:lnTo>
                  <a:lnTo>
                    <a:pt x="295" y="235"/>
                  </a:lnTo>
                  <a:lnTo>
                    <a:pt x="295" y="232"/>
                  </a:lnTo>
                  <a:lnTo>
                    <a:pt x="295" y="232"/>
                  </a:lnTo>
                  <a:lnTo>
                    <a:pt x="295" y="230"/>
                  </a:lnTo>
                  <a:lnTo>
                    <a:pt x="295" y="230"/>
                  </a:lnTo>
                  <a:lnTo>
                    <a:pt x="295" y="230"/>
                  </a:lnTo>
                  <a:lnTo>
                    <a:pt x="293" y="230"/>
                  </a:lnTo>
                  <a:lnTo>
                    <a:pt x="291" y="228"/>
                  </a:lnTo>
                  <a:lnTo>
                    <a:pt x="291" y="230"/>
                  </a:lnTo>
                  <a:lnTo>
                    <a:pt x="291" y="230"/>
                  </a:lnTo>
                  <a:lnTo>
                    <a:pt x="291" y="230"/>
                  </a:lnTo>
                  <a:lnTo>
                    <a:pt x="288" y="230"/>
                  </a:lnTo>
                  <a:lnTo>
                    <a:pt x="288" y="228"/>
                  </a:lnTo>
                  <a:lnTo>
                    <a:pt x="288" y="228"/>
                  </a:lnTo>
                  <a:lnTo>
                    <a:pt x="286" y="225"/>
                  </a:lnTo>
                  <a:lnTo>
                    <a:pt x="286" y="225"/>
                  </a:lnTo>
                  <a:lnTo>
                    <a:pt x="286" y="225"/>
                  </a:lnTo>
                  <a:lnTo>
                    <a:pt x="283" y="228"/>
                  </a:lnTo>
                  <a:lnTo>
                    <a:pt x="283" y="228"/>
                  </a:lnTo>
                  <a:lnTo>
                    <a:pt x="279" y="225"/>
                  </a:lnTo>
                  <a:lnTo>
                    <a:pt x="279" y="225"/>
                  </a:lnTo>
                  <a:lnTo>
                    <a:pt x="279" y="223"/>
                  </a:lnTo>
                  <a:lnTo>
                    <a:pt x="276" y="218"/>
                  </a:lnTo>
                  <a:lnTo>
                    <a:pt x="276" y="218"/>
                  </a:lnTo>
                  <a:lnTo>
                    <a:pt x="274" y="216"/>
                  </a:lnTo>
                  <a:lnTo>
                    <a:pt x="274" y="216"/>
                  </a:lnTo>
                  <a:lnTo>
                    <a:pt x="272" y="216"/>
                  </a:lnTo>
                  <a:lnTo>
                    <a:pt x="272" y="216"/>
                  </a:lnTo>
                  <a:lnTo>
                    <a:pt x="272" y="213"/>
                  </a:lnTo>
                  <a:lnTo>
                    <a:pt x="272" y="213"/>
                  </a:lnTo>
                  <a:lnTo>
                    <a:pt x="272" y="211"/>
                  </a:lnTo>
                  <a:lnTo>
                    <a:pt x="269" y="211"/>
                  </a:lnTo>
                  <a:lnTo>
                    <a:pt x="269" y="209"/>
                  </a:lnTo>
                  <a:lnTo>
                    <a:pt x="267" y="206"/>
                  </a:lnTo>
                  <a:lnTo>
                    <a:pt x="265" y="206"/>
                  </a:lnTo>
                  <a:lnTo>
                    <a:pt x="265" y="204"/>
                  </a:lnTo>
                  <a:lnTo>
                    <a:pt x="265" y="201"/>
                  </a:lnTo>
                  <a:lnTo>
                    <a:pt x="265" y="201"/>
                  </a:lnTo>
                  <a:lnTo>
                    <a:pt x="262" y="201"/>
                  </a:lnTo>
                  <a:lnTo>
                    <a:pt x="262" y="201"/>
                  </a:lnTo>
                  <a:lnTo>
                    <a:pt x="262" y="199"/>
                  </a:lnTo>
                  <a:lnTo>
                    <a:pt x="260" y="199"/>
                  </a:lnTo>
                  <a:lnTo>
                    <a:pt x="260" y="197"/>
                  </a:lnTo>
                  <a:lnTo>
                    <a:pt x="260" y="194"/>
                  </a:lnTo>
                  <a:lnTo>
                    <a:pt x="257" y="194"/>
                  </a:lnTo>
                  <a:lnTo>
                    <a:pt x="257" y="192"/>
                  </a:lnTo>
                  <a:lnTo>
                    <a:pt x="255" y="192"/>
                  </a:lnTo>
                  <a:lnTo>
                    <a:pt x="253" y="190"/>
                  </a:lnTo>
                  <a:lnTo>
                    <a:pt x="253" y="187"/>
                  </a:lnTo>
                  <a:lnTo>
                    <a:pt x="253" y="187"/>
                  </a:lnTo>
                  <a:lnTo>
                    <a:pt x="253" y="187"/>
                  </a:lnTo>
                  <a:lnTo>
                    <a:pt x="246" y="185"/>
                  </a:lnTo>
                  <a:lnTo>
                    <a:pt x="241" y="185"/>
                  </a:lnTo>
                  <a:lnTo>
                    <a:pt x="241" y="185"/>
                  </a:lnTo>
                  <a:lnTo>
                    <a:pt x="238" y="185"/>
                  </a:lnTo>
                  <a:lnTo>
                    <a:pt x="236" y="183"/>
                  </a:lnTo>
                  <a:lnTo>
                    <a:pt x="234" y="183"/>
                  </a:lnTo>
                  <a:lnTo>
                    <a:pt x="234" y="183"/>
                  </a:lnTo>
                  <a:lnTo>
                    <a:pt x="234" y="183"/>
                  </a:lnTo>
                  <a:lnTo>
                    <a:pt x="231" y="183"/>
                  </a:lnTo>
                  <a:lnTo>
                    <a:pt x="231" y="183"/>
                  </a:lnTo>
                  <a:lnTo>
                    <a:pt x="231" y="183"/>
                  </a:lnTo>
                  <a:lnTo>
                    <a:pt x="231" y="185"/>
                  </a:lnTo>
                  <a:lnTo>
                    <a:pt x="231" y="183"/>
                  </a:lnTo>
                  <a:lnTo>
                    <a:pt x="231" y="183"/>
                  </a:lnTo>
                  <a:lnTo>
                    <a:pt x="229" y="180"/>
                  </a:lnTo>
                  <a:lnTo>
                    <a:pt x="229" y="180"/>
                  </a:lnTo>
                  <a:lnTo>
                    <a:pt x="229" y="180"/>
                  </a:lnTo>
                  <a:lnTo>
                    <a:pt x="229" y="178"/>
                  </a:lnTo>
                  <a:lnTo>
                    <a:pt x="229" y="178"/>
                  </a:lnTo>
                  <a:lnTo>
                    <a:pt x="229" y="178"/>
                  </a:lnTo>
                  <a:lnTo>
                    <a:pt x="229" y="175"/>
                  </a:lnTo>
                  <a:lnTo>
                    <a:pt x="229" y="175"/>
                  </a:lnTo>
                  <a:lnTo>
                    <a:pt x="229" y="175"/>
                  </a:lnTo>
                  <a:lnTo>
                    <a:pt x="229" y="175"/>
                  </a:lnTo>
                  <a:lnTo>
                    <a:pt x="227" y="173"/>
                  </a:lnTo>
                  <a:lnTo>
                    <a:pt x="227" y="173"/>
                  </a:lnTo>
                  <a:lnTo>
                    <a:pt x="227" y="173"/>
                  </a:lnTo>
                  <a:lnTo>
                    <a:pt x="227" y="173"/>
                  </a:lnTo>
                  <a:lnTo>
                    <a:pt x="227" y="173"/>
                  </a:lnTo>
                  <a:lnTo>
                    <a:pt x="227" y="173"/>
                  </a:lnTo>
                  <a:lnTo>
                    <a:pt x="224" y="173"/>
                  </a:lnTo>
                  <a:lnTo>
                    <a:pt x="224" y="173"/>
                  </a:lnTo>
                  <a:lnTo>
                    <a:pt x="224" y="173"/>
                  </a:lnTo>
                  <a:lnTo>
                    <a:pt x="224" y="173"/>
                  </a:lnTo>
                  <a:lnTo>
                    <a:pt x="224" y="173"/>
                  </a:lnTo>
                  <a:lnTo>
                    <a:pt x="222" y="171"/>
                  </a:lnTo>
                  <a:lnTo>
                    <a:pt x="222" y="171"/>
                  </a:lnTo>
                  <a:lnTo>
                    <a:pt x="222" y="171"/>
                  </a:lnTo>
                  <a:lnTo>
                    <a:pt x="222" y="171"/>
                  </a:lnTo>
                  <a:lnTo>
                    <a:pt x="220" y="171"/>
                  </a:lnTo>
                  <a:lnTo>
                    <a:pt x="220" y="171"/>
                  </a:lnTo>
                  <a:lnTo>
                    <a:pt x="220" y="171"/>
                  </a:lnTo>
                  <a:lnTo>
                    <a:pt x="220" y="171"/>
                  </a:lnTo>
                  <a:lnTo>
                    <a:pt x="220" y="168"/>
                  </a:lnTo>
                  <a:lnTo>
                    <a:pt x="220" y="168"/>
                  </a:lnTo>
                  <a:lnTo>
                    <a:pt x="220" y="168"/>
                  </a:lnTo>
                  <a:lnTo>
                    <a:pt x="220" y="168"/>
                  </a:lnTo>
                  <a:lnTo>
                    <a:pt x="217" y="168"/>
                  </a:lnTo>
                  <a:lnTo>
                    <a:pt x="217" y="166"/>
                  </a:lnTo>
                  <a:lnTo>
                    <a:pt x="217" y="166"/>
                  </a:lnTo>
                  <a:lnTo>
                    <a:pt x="217" y="166"/>
                  </a:lnTo>
                  <a:lnTo>
                    <a:pt x="217" y="168"/>
                  </a:lnTo>
                  <a:lnTo>
                    <a:pt x="217" y="168"/>
                  </a:lnTo>
                  <a:lnTo>
                    <a:pt x="217" y="168"/>
                  </a:lnTo>
                  <a:lnTo>
                    <a:pt x="217" y="168"/>
                  </a:lnTo>
                  <a:lnTo>
                    <a:pt x="217" y="168"/>
                  </a:lnTo>
                  <a:lnTo>
                    <a:pt x="217" y="168"/>
                  </a:lnTo>
                  <a:lnTo>
                    <a:pt x="217" y="168"/>
                  </a:lnTo>
                  <a:lnTo>
                    <a:pt x="215" y="168"/>
                  </a:lnTo>
                  <a:lnTo>
                    <a:pt x="215" y="168"/>
                  </a:lnTo>
                  <a:lnTo>
                    <a:pt x="215" y="168"/>
                  </a:lnTo>
                  <a:lnTo>
                    <a:pt x="215" y="168"/>
                  </a:lnTo>
                  <a:lnTo>
                    <a:pt x="215" y="168"/>
                  </a:lnTo>
                  <a:lnTo>
                    <a:pt x="215" y="168"/>
                  </a:lnTo>
                  <a:lnTo>
                    <a:pt x="215" y="168"/>
                  </a:lnTo>
                  <a:lnTo>
                    <a:pt x="215" y="168"/>
                  </a:lnTo>
                  <a:lnTo>
                    <a:pt x="215" y="166"/>
                  </a:lnTo>
                  <a:lnTo>
                    <a:pt x="215" y="166"/>
                  </a:lnTo>
                  <a:lnTo>
                    <a:pt x="212" y="166"/>
                  </a:lnTo>
                  <a:lnTo>
                    <a:pt x="212" y="168"/>
                  </a:lnTo>
                  <a:lnTo>
                    <a:pt x="212" y="168"/>
                  </a:lnTo>
                  <a:lnTo>
                    <a:pt x="212" y="168"/>
                  </a:lnTo>
                  <a:lnTo>
                    <a:pt x="212" y="168"/>
                  </a:lnTo>
                  <a:lnTo>
                    <a:pt x="210" y="168"/>
                  </a:lnTo>
                  <a:lnTo>
                    <a:pt x="210" y="168"/>
                  </a:lnTo>
                  <a:lnTo>
                    <a:pt x="210" y="168"/>
                  </a:lnTo>
                  <a:lnTo>
                    <a:pt x="210" y="166"/>
                  </a:lnTo>
                  <a:lnTo>
                    <a:pt x="210" y="168"/>
                  </a:lnTo>
                  <a:lnTo>
                    <a:pt x="210" y="168"/>
                  </a:lnTo>
                  <a:lnTo>
                    <a:pt x="208" y="171"/>
                  </a:lnTo>
                  <a:lnTo>
                    <a:pt x="208" y="171"/>
                  </a:lnTo>
                  <a:lnTo>
                    <a:pt x="205" y="171"/>
                  </a:lnTo>
                  <a:lnTo>
                    <a:pt x="205" y="173"/>
                  </a:lnTo>
                  <a:lnTo>
                    <a:pt x="205" y="171"/>
                  </a:lnTo>
                  <a:lnTo>
                    <a:pt x="205" y="171"/>
                  </a:lnTo>
                  <a:lnTo>
                    <a:pt x="203" y="171"/>
                  </a:lnTo>
                  <a:lnTo>
                    <a:pt x="201" y="168"/>
                  </a:lnTo>
                  <a:lnTo>
                    <a:pt x="198" y="168"/>
                  </a:lnTo>
                  <a:lnTo>
                    <a:pt x="198" y="168"/>
                  </a:lnTo>
                  <a:lnTo>
                    <a:pt x="198" y="166"/>
                  </a:lnTo>
                  <a:lnTo>
                    <a:pt x="198" y="166"/>
                  </a:lnTo>
                  <a:lnTo>
                    <a:pt x="198" y="166"/>
                  </a:lnTo>
                  <a:lnTo>
                    <a:pt x="198" y="166"/>
                  </a:lnTo>
                  <a:lnTo>
                    <a:pt x="198" y="166"/>
                  </a:lnTo>
                  <a:lnTo>
                    <a:pt x="198" y="166"/>
                  </a:lnTo>
                  <a:lnTo>
                    <a:pt x="198" y="164"/>
                  </a:lnTo>
                  <a:lnTo>
                    <a:pt x="198" y="164"/>
                  </a:lnTo>
                  <a:lnTo>
                    <a:pt x="196" y="164"/>
                  </a:lnTo>
                  <a:lnTo>
                    <a:pt x="196" y="164"/>
                  </a:lnTo>
                  <a:lnTo>
                    <a:pt x="196" y="164"/>
                  </a:lnTo>
                  <a:lnTo>
                    <a:pt x="196" y="164"/>
                  </a:lnTo>
                  <a:lnTo>
                    <a:pt x="196" y="161"/>
                  </a:lnTo>
                  <a:lnTo>
                    <a:pt x="196" y="161"/>
                  </a:lnTo>
                  <a:lnTo>
                    <a:pt x="196" y="161"/>
                  </a:lnTo>
                  <a:lnTo>
                    <a:pt x="196" y="161"/>
                  </a:lnTo>
                  <a:lnTo>
                    <a:pt x="194" y="159"/>
                  </a:lnTo>
                  <a:lnTo>
                    <a:pt x="194" y="159"/>
                  </a:lnTo>
                  <a:lnTo>
                    <a:pt x="194" y="157"/>
                  </a:lnTo>
                  <a:lnTo>
                    <a:pt x="194" y="157"/>
                  </a:lnTo>
                  <a:lnTo>
                    <a:pt x="191" y="157"/>
                  </a:lnTo>
                  <a:lnTo>
                    <a:pt x="191" y="157"/>
                  </a:lnTo>
                  <a:lnTo>
                    <a:pt x="191" y="157"/>
                  </a:lnTo>
                  <a:lnTo>
                    <a:pt x="191" y="157"/>
                  </a:lnTo>
                  <a:lnTo>
                    <a:pt x="191" y="157"/>
                  </a:lnTo>
                  <a:lnTo>
                    <a:pt x="194" y="154"/>
                  </a:lnTo>
                  <a:lnTo>
                    <a:pt x="194" y="154"/>
                  </a:lnTo>
                  <a:lnTo>
                    <a:pt x="194" y="154"/>
                  </a:lnTo>
                  <a:lnTo>
                    <a:pt x="191" y="154"/>
                  </a:lnTo>
                  <a:lnTo>
                    <a:pt x="191" y="154"/>
                  </a:lnTo>
                  <a:lnTo>
                    <a:pt x="191" y="154"/>
                  </a:lnTo>
                  <a:lnTo>
                    <a:pt x="191" y="152"/>
                  </a:lnTo>
                  <a:lnTo>
                    <a:pt x="191" y="152"/>
                  </a:lnTo>
                  <a:lnTo>
                    <a:pt x="194" y="152"/>
                  </a:lnTo>
                  <a:lnTo>
                    <a:pt x="194" y="149"/>
                  </a:lnTo>
                  <a:lnTo>
                    <a:pt x="194" y="149"/>
                  </a:lnTo>
                  <a:lnTo>
                    <a:pt x="194" y="149"/>
                  </a:lnTo>
                  <a:lnTo>
                    <a:pt x="194" y="149"/>
                  </a:lnTo>
                  <a:lnTo>
                    <a:pt x="194" y="147"/>
                  </a:lnTo>
                  <a:lnTo>
                    <a:pt x="194" y="147"/>
                  </a:lnTo>
                  <a:lnTo>
                    <a:pt x="194" y="147"/>
                  </a:lnTo>
                  <a:lnTo>
                    <a:pt x="191" y="147"/>
                  </a:lnTo>
                  <a:lnTo>
                    <a:pt x="191" y="147"/>
                  </a:lnTo>
                  <a:lnTo>
                    <a:pt x="191" y="147"/>
                  </a:lnTo>
                  <a:lnTo>
                    <a:pt x="184" y="142"/>
                  </a:lnTo>
                  <a:lnTo>
                    <a:pt x="184" y="140"/>
                  </a:lnTo>
                  <a:lnTo>
                    <a:pt x="184" y="140"/>
                  </a:lnTo>
                  <a:lnTo>
                    <a:pt x="182" y="140"/>
                  </a:lnTo>
                  <a:lnTo>
                    <a:pt x="182" y="142"/>
                  </a:lnTo>
                  <a:lnTo>
                    <a:pt x="182" y="142"/>
                  </a:lnTo>
                  <a:lnTo>
                    <a:pt x="182" y="142"/>
                  </a:lnTo>
                  <a:lnTo>
                    <a:pt x="182" y="140"/>
                  </a:lnTo>
                  <a:lnTo>
                    <a:pt x="182" y="140"/>
                  </a:lnTo>
                  <a:lnTo>
                    <a:pt x="182" y="142"/>
                  </a:lnTo>
                  <a:lnTo>
                    <a:pt x="182" y="142"/>
                  </a:lnTo>
                  <a:lnTo>
                    <a:pt x="179" y="142"/>
                  </a:lnTo>
                  <a:lnTo>
                    <a:pt x="179" y="142"/>
                  </a:lnTo>
                  <a:lnTo>
                    <a:pt x="179" y="142"/>
                  </a:lnTo>
                  <a:lnTo>
                    <a:pt x="179" y="145"/>
                  </a:lnTo>
                  <a:lnTo>
                    <a:pt x="179" y="145"/>
                  </a:lnTo>
                  <a:lnTo>
                    <a:pt x="177" y="145"/>
                  </a:lnTo>
                  <a:lnTo>
                    <a:pt x="177" y="145"/>
                  </a:lnTo>
                  <a:lnTo>
                    <a:pt x="177" y="145"/>
                  </a:lnTo>
                  <a:lnTo>
                    <a:pt x="177" y="147"/>
                  </a:lnTo>
                  <a:lnTo>
                    <a:pt x="177" y="147"/>
                  </a:lnTo>
                  <a:lnTo>
                    <a:pt x="177" y="147"/>
                  </a:lnTo>
                  <a:lnTo>
                    <a:pt x="177" y="152"/>
                  </a:lnTo>
                  <a:lnTo>
                    <a:pt x="177" y="152"/>
                  </a:lnTo>
                  <a:lnTo>
                    <a:pt x="179" y="154"/>
                  </a:lnTo>
                  <a:lnTo>
                    <a:pt x="179" y="152"/>
                  </a:lnTo>
                  <a:lnTo>
                    <a:pt x="179" y="152"/>
                  </a:lnTo>
                  <a:lnTo>
                    <a:pt x="179" y="152"/>
                  </a:lnTo>
                  <a:lnTo>
                    <a:pt x="179" y="152"/>
                  </a:lnTo>
                  <a:lnTo>
                    <a:pt x="182" y="154"/>
                  </a:lnTo>
                  <a:lnTo>
                    <a:pt x="182" y="157"/>
                  </a:lnTo>
                  <a:lnTo>
                    <a:pt x="182" y="157"/>
                  </a:lnTo>
                  <a:lnTo>
                    <a:pt x="182" y="159"/>
                  </a:lnTo>
                  <a:lnTo>
                    <a:pt x="179" y="159"/>
                  </a:lnTo>
                  <a:lnTo>
                    <a:pt x="179" y="161"/>
                  </a:lnTo>
                  <a:lnTo>
                    <a:pt x="179" y="161"/>
                  </a:lnTo>
                  <a:lnTo>
                    <a:pt x="179" y="161"/>
                  </a:lnTo>
                  <a:lnTo>
                    <a:pt x="179" y="161"/>
                  </a:lnTo>
                  <a:lnTo>
                    <a:pt x="179" y="164"/>
                  </a:lnTo>
                  <a:lnTo>
                    <a:pt x="179" y="164"/>
                  </a:lnTo>
                  <a:lnTo>
                    <a:pt x="179" y="164"/>
                  </a:lnTo>
                  <a:lnTo>
                    <a:pt x="177" y="164"/>
                  </a:lnTo>
                  <a:lnTo>
                    <a:pt x="177" y="164"/>
                  </a:lnTo>
                  <a:lnTo>
                    <a:pt x="177" y="161"/>
                  </a:lnTo>
                  <a:lnTo>
                    <a:pt x="175" y="164"/>
                  </a:lnTo>
                  <a:lnTo>
                    <a:pt x="175" y="164"/>
                  </a:lnTo>
                  <a:lnTo>
                    <a:pt x="175" y="161"/>
                  </a:lnTo>
                  <a:lnTo>
                    <a:pt x="175" y="161"/>
                  </a:lnTo>
                  <a:lnTo>
                    <a:pt x="175" y="161"/>
                  </a:lnTo>
                  <a:lnTo>
                    <a:pt x="175" y="161"/>
                  </a:lnTo>
                  <a:lnTo>
                    <a:pt x="175" y="161"/>
                  </a:lnTo>
                  <a:lnTo>
                    <a:pt x="175" y="157"/>
                  </a:lnTo>
                  <a:lnTo>
                    <a:pt x="175" y="152"/>
                  </a:lnTo>
                  <a:lnTo>
                    <a:pt x="175" y="152"/>
                  </a:lnTo>
                  <a:lnTo>
                    <a:pt x="175" y="152"/>
                  </a:lnTo>
                  <a:lnTo>
                    <a:pt x="172" y="149"/>
                  </a:lnTo>
                  <a:lnTo>
                    <a:pt x="172" y="149"/>
                  </a:lnTo>
                  <a:lnTo>
                    <a:pt x="172" y="149"/>
                  </a:lnTo>
                  <a:lnTo>
                    <a:pt x="172" y="149"/>
                  </a:lnTo>
                  <a:lnTo>
                    <a:pt x="172" y="149"/>
                  </a:lnTo>
                  <a:lnTo>
                    <a:pt x="170" y="140"/>
                  </a:lnTo>
                  <a:lnTo>
                    <a:pt x="168" y="138"/>
                  </a:lnTo>
                  <a:lnTo>
                    <a:pt x="168" y="138"/>
                  </a:lnTo>
                  <a:lnTo>
                    <a:pt x="165" y="138"/>
                  </a:lnTo>
                  <a:lnTo>
                    <a:pt x="165" y="138"/>
                  </a:lnTo>
                  <a:lnTo>
                    <a:pt x="165" y="138"/>
                  </a:lnTo>
                  <a:lnTo>
                    <a:pt x="163" y="138"/>
                  </a:lnTo>
                  <a:lnTo>
                    <a:pt x="163" y="138"/>
                  </a:lnTo>
                  <a:lnTo>
                    <a:pt x="160" y="138"/>
                  </a:lnTo>
                  <a:lnTo>
                    <a:pt x="160" y="138"/>
                  </a:lnTo>
                  <a:lnTo>
                    <a:pt x="160" y="138"/>
                  </a:lnTo>
                  <a:lnTo>
                    <a:pt x="160" y="135"/>
                  </a:lnTo>
                  <a:lnTo>
                    <a:pt x="160" y="135"/>
                  </a:lnTo>
                  <a:lnTo>
                    <a:pt x="160" y="133"/>
                  </a:lnTo>
                  <a:lnTo>
                    <a:pt x="160" y="133"/>
                  </a:lnTo>
                  <a:lnTo>
                    <a:pt x="160" y="133"/>
                  </a:lnTo>
                  <a:lnTo>
                    <a:pt x="163" y="133"/>
                  </a:lnTo>
                  <a:lnTo>
                    <a:pt x="163" y="133"/>
                  </a:lnTo>
                  <a:lnTo>
                    <a:pt x="163" y="133"/>
                  </a:lnTo>
                  <a:lnTo>
                    <a:pt x="160" y="133"/>
                  </a:lnTo>
                  <a:lnTo>
                    <a:pt x="160" y="133"/>
                  </a:lnTo>
                  <a:lnTo>
                    <a:pt x="160" y="133"/>
                  </a:lnTo>
                  <a:lnTo>
                    <a:pt x="160" y="133"/>
                  </a:lnTo>
                  <a:lnTo>
                    <a:pt x="160" y="130"/>
                  </a:lnTo>
                  <a:lnTo>
                    <a:pt x="160" y="130"/>
                  </a:lnTo>
                  <a:lnTo>
                    <a:pt x="163" y="130"/>
                  </a:lnTo>
                  <a:lnTo>
                    <a:pt x="160" y="128"/>
                  </a:lnTo>
                  <a:lnTo>
                    <a:pt x="160" y="128"/>
                  </a:lnTo>
                  <a:lnTo>
                    <a:pt x="160" y="126"/>
                  </a:lnTo>
                  <a:lnTo>
                    <a:pt x="160" y="126"/>
                  </a:lnTo>
                  <a:lnTo>
                    <a:pt x="158" y="126"/>
                  </a:lnTo>
                  <a:lnTo>
                    <a:pt x="158" y="126"/>
                  </a:lnTo>
                  <a:lnTo>
                    <a:pt x="158" y="123"/>
                  </a:lnTo>
                  <a:lnTo>
                    <a:pt x="160" y="123"/>
                  </a:lnTo>
                  <a:lnTo>
                    <a:pt x="160" y="123"/>
                  </a:lnTo>
                  <a:lnTo>
                    <a:pt x="160" y="123"/>
                  </a:lnTo>
                  <a:lnTo>
                    <a:pt x="158" y="121"/>
                  </a:lnTo>
                  <a:lnTo>
                    <a:pt x="158" y="121"/>
                  </a:lnTo>
                  <a:lnTo>
                    <a:pt x="156" y="121"/>
                  </a:lnTo>
                  <a:lnTo>
                    <a:pt x="156" y="121"/>
                  </a:lnTo>
                  <a:lnTo>
                    <a:pt x="153" y="119"/>
                  </a:lnTo>
                  <a:lnTo>
                    <a:pt x="151" y="116"/>
                  </a:lnTo>
                  <a:lnTo>
                    <a:pt x="151" y="109"/>
                  </a:lnTo>
                  <a:lnTo>
                    <a:pt x="149" y="107"/>
                  </a:lnTo>
                  <a:lnTo>
                    <a:pt x="149" y="104"/>
                  </a:lnTo>
                  <a:lnTo>
                    <a:pt x="149" y="102"/>
                  </a:lnTo>
                  <a:lnTo>
                    <a:pt x="146" y="95"/>
                  </a:lnTo>
                  <a:lnTo>
                    <a:pt x="146" y="95"/>
                  </a:lnTo>
                  <a:lnTo>
                    <a:pt x="146" y="93"/>
                  </a:lnTo>
                  <a:lnTo>
                    <a:pt x="146" y="93"/>
                  </a:lnTo>
                  <a:lnTo>
                    <a:pt x="146" y="93"/>
                  </a:lnTo>
                  <a:lnTo>
                    <a:pt x="146" y="90"/>
                  </a:lnTo>
                  <a:lnTo>
                    <a:pt x="146" y="90"/>
                  </a:lnTo>
                  <a:lnTo>
                    <a:pt x="146" y="90"/>
                  </a:lnTo>
                  <a:lnTo>
                    <a:pt x="146" y="88"/>
                  </a:lnTo>
                  <a:lnTo>
                    <a:pt x="146" y="88"/>
                  </a:lnTo>
                  <a:lnTo>
                    <a:pt x="146" y="86"/>
                  </a:lnTo>
                  <a:lnTo>
                    <a:pt x="146" y="86"/>
                  </a:lnTo>
                  <a:lnTo>
                    <a:pt x="146" y="86"/>
                  </a:lnTo>
                  <a:lnTo>
                    <a:pt x="146" y="86"/>
                  </a:lnTo>
                  <a:lnTo>
                    <a:pt x="146" y="83"/>
                  </a:lnTo>
                  <a:lnTo>
                    <a:pt x="146" y="83"/>
                  </a:lnTo>
                  <a:lnTo>
                    <a:pt x="144" y="83"/>
                  </a:lnTo>
                  <a:lnTo>
                    <a:pt x="144" y="83"/>
                  </a:lnTo>
                  <a:lnTo>
                    <a:pt x="144" y="81"/>
                  </a:lnTo>
                  <a:lnTo>
                    <a:pt x="144" y="83"/>
                  </a:lnTo>
                  <a:lnTo>
                    <a:pt x="144" y="81"/>
                  </a:lnTo>
                  <a:lnTo>
                    <a:pt x="144" y="78"/>
                  </a:lnTo>
                  <a:lnTo>
                    <a:pt x="144" y="78"/>
                  </a:lnTo>
                  <a:lnTo>
                    <a:pt x="144" y="76"/>
                  </a:lnTo>
                  <a:lnTo>
                    <a:pt x="144" y="74"/>
                  </a:lnTo>
                  <a:lnTo>
                    <a:pt x="144" y="71"/>
                  </a:lnTo>
                  <a:lnTo>
                    <a:pt x="144" y="71"/>
                  </a:lnTo>
                  <a:lnTo>
                    <a:pt x="144" y="69"/>
                  </a:lnTo>
                  <a:lnTo>
                    <a:pt x="141" y="64"/>
                  </a:lnTo>
                  <a:lnTo>
                    <a:pt x="141" y="64"/>
                  </a:lnTo>
                  <a:lnTo>
                    <a:pt x="141" y="62"/>
                  </a:lnTo>
                  <a:lnTo>
                    <a:pt x="139" y="59"/>
                  </a:lnTo>
                  <a:lnTo>
                    <a:pt x="139" y="57"/>
                  </a:lnTo>
                  <a:lnTo>
                    <a:pt x="139" y="55"/>
                  </a:lnTo>
                  <a:lnTo>
                    <a:pt x="139" y="55"/>
                  </a:lnTo>
                  <a:lnTo>
                    <a:pt x="137" y="52"/>
                  </a:lnTo>
                  <a:lnTo>
                    <a:pt x="137" y="50"/>
                  </a:lnTo>
                  <a:lnTo>
                    <a:pt x="137" y="48"/>
                  </a:lnTo>
                  <a:lnTo>
                    <a:pt x="137" y="45"/>
                  </a:lnTo>
                  <a:lnTo>
                    <a:pt x="134" y="45"/>
                  </a:lnTo>
                  <a:lnTo>
                    <a:pt x="134" y="43"/>
                  </a:lnTo>
                  <a:lnTo>
                    <a:pt x="134" y="41"/>
                  </a:lnTo>
                  <a:lnTo>
                    <a:pt x="134" y="38"/>
                  </a:lnTo>
                  <a:lnTo>
                    <a:pt x="132" y="33"/>
                  </a:lnTo>
                  <a:lnTo>
                    <a:pt x="130" y="29"/>
                  </a:lnTo>
                  <a:lnTo>
                    <a:pt x="125" y="19"/>
                  </a:lnTo>
                  <a:lnTo>
                    <a:pt x="120" y="12"/>
                  </a:lnTo>
                  <a:lnTo>
                    <a:pt x="120" y="10"/>
                  </a:lnTo>
                  <a:lnTo>
                    <a:pt x="120" y="10"/>
                  </a:lnTo>
                  <a:lnTo>
                    <a:pt x="118" y="10"/>
                  </a:lnTo>
                  <a:lnTo>
                    <a:pt x="118" y="7"/>
                  </a:lnTo>
                  <a:lnTo>
                    <a:pt x="118" y="7"/>
                  </a:lnTo>
                  <a:lnTo>
                    <a:pt x="118" y="7"/>
                  </a:lnTo>
                  <a:lnTo>
                    <a:pt x="115" y="3"/>
                  </a:lnTo>
                  <a:lnTo>
                    <a:pt x="115" y="3"/>
                  </a:lnTo>
                  <a:lnTo>
                    <a:pt x="115" y="0"/>
                  </a:lnTo>
                  <a:lnTo>
                    <a:pt x="115" y="0"/>
                  </a:lnTo>
                  <a:lnTo>
                    <a:pt x="108" y="7"/>
                  </a:lnTo>
                  <a:lnTo>
                    <a:pt x="106" y="10"/>
                  </a:lnTo>
                  <a:lnTo>
                    <a:pt x="104" y="17"/>
                  </a:lnTo>
                  <a:lnTo>
                    <a:pt x="101" y="19"/>
                  </a:lnTo>
                  <a:lnTo>
                    <a:pt x="101" y="22"/>
                  </a:lnTo>
                  <a:lnTo>
                    <a:pt x="97" y="22"/>
                  </a:lnTo>
                  <a:lnTo>
                    <a:pt x="97" y="24"/>
                  </a:lnTo>
                  <a:lnTo>
                    <a:pt x="97" y="24"/>
                  </a:lnTo>
                  <a:lnTo>
                    <a:pt x="97" y="26"/>
                  </a:lnTo>
                  <a:lnTo>
                    <a:pt x="97" y="26"/>
                  </a:lnTo>
                  <a:lnTo>
                    <a:pt x="94" y="26"/>
                  </a:lnTo>
                  <a:lnTo>
                    <a:pt x="94" y="29"/>
                  </a:lnTo>
                  <a:lnTo>
                    <a:pt x="94" y="26"/>
                  </a:lnTo>
                  <a:lnTo>
                    <a:pt x="92" y="26"/>
                  </a:lnTo>
                  <a:lnTo>
                    <a:pt x="92" y="26"/>
                  </a:lnTo>
                  <a:lnTo>
                    <a:pt x="89" y="26"/>
                  </a:lnTo>
                  <a:lnTo>
                    <a:pt x="89" y="26"/>
                  </a:lnTo>
                  <a:lnTo>
                    <a:pt x="89" y="26"/>
                  </a:lnTo>
                  <a:lnTo>
                    <a:pt x="89" y="26"/>
                  </a:lnTo>
                  <a:lnTo>
                    <a:pt x="89" y="26"/>
                  </a:lnTo>
                  <a:lnTo>
                    <a:pt x="89" y="29"/>
                  </a:lnTo>
                  <a:lnTo>
                    <a:pt x="89" y="29"/>
                  </a:lnTo>
                  <a:lnTo>
                    <a:pt x="87" y="31"/>
                  </a:lnTo>
                  <a:lnTo>
                    <a:pt x="87" y="31"/>
                  </a:lnTo>
                  <a:lnTo>
                    <a:pt x="87" y="29"/>
                  </a:lnTo>
                  <a:lnTo>
                    <a:pt x="87" y="29"/>
                  </a:lnTo>
                  <a:lnTo>
                    <a:pt x="87" y="26"/>
                  </a:lnTo>
                  <a:lnTo>
                    <a:pt x="87" y="26"/>
                  </a:lnTo>
                  <a:lnTo>
                    <a:pt x="85" y="26"/>
                  </a:lnTo>
                  <a:lnTo>
                    <a:pt x="85" y="26"/>
                  </a:lnTo>
                  <a:lnTo>
                    <a:pt x="85" y="26"/>
                  </a:lnTo>
                  <a:lnTo>
                    <a:pt x="80" y="29"/>
                  </a:lnTo>
                  <a:lnTo>
                    <a:pt x="78" y="31"/>
                  </a:lnTo>
                  <a:lnTo>
                    <a:pt x="78" y="31"/>
                  </a:lnTo>
                  <a:lnTo>
                    <a:pt x="75" y="33"/>
                  </a:lnTo>
                  <a:lnTo>
                    <a:pt x="75" y="31"/>
                  </a:lnTo>
                  <a:lnTo>
                    <a:pt x="73" y="31"/>
                  </a:lnTo>
                  <a:lnTo>
                    <a:pt x="73" y="31"/>
                  </a:lnTo>
                  <a:lnTo>
                    <a:pt x="71" y="31"/>
                  </a:lnTo>
                  <a:lnTo>
                    <a:pt x="68" y="36"/>
                  </a:lnTo>
                  <a:lnTo>
                    <a:pt x="66" y="36"/>
                  </a:lnTo>
                  <a:lnTo>
                    <a:pt x="63" y="36"/>
                  </a:lnTo>
                  <a:lnTo>
                    <a:pt x="56" y="38"/>
                  </a:lnTo>
                  <a:lnTo>
                    <a:pt x="56" y="38"/>
                  </a:lnTo>
                  <a:lnTo>
                    <a:pt x="56" y="41"/>
                  </a:lnTo>
                  <a:lnTo>
                    <a:pt x="56" y="43"/>
                  </a:lnTo>
                  <a:lnTo>
                    <a:pt x="56" y="43"/>
                  </a:lnTo>
                  <a:lnTo>
                    <a:pt x="56" y="45"/>
                  </a:lnTo>
                  <a:lnTo>
                    <a:pt x="56" y="48"/>
                  </a:lnTo>
                  <a:lnTo>
                    <a:pt x="54" y="50"/>
                  </a:lnTo>
                  <a:lnTo>
                    <a:pt x="54" y="50"/>
                  </a:lnTo>
                  <a:lnTo>
                    <a:pt x="54" y="52"/>
                  </a:lnTo>
                  <a:lnTo>
                    <a:pt x="52" y="55"/>
                  </a:lnTo>
                  <a:lnTo>
                    <a:pt x="47" y="52"/>
                  </a:lnTo>
                  <a:lnTo>
                    <a:pt x="44" y="55"/>
                  </a:lnTo>
                  <a:lnTo>
                    <a:pt x="42" y="55"/>
                  </a:lnTo>
                  <a:lnTo>
                    <a:pt x="40" y="55"/>
                  </a:lnTo>
                  <a:lnTo>
                    <a:pt x="40" y="55"/>
                  </a:lnTo>
                  <a:lnTo>
                    <a:pt x="37" y="55"/>
                  </a:lnTo>
                  <a:lnTo>
                    <a:pt x="35" y="55"/>
                  </a:lnTo>
                  <a:lnTo>
                    <a:pt x="35" y="55"/>
                  </a:lnTo>
                  <a:lnTo>
                    <a:pt x="33" y="55"/>
                  </a:lnTo>
                  <a:lnTo>
                    <a:pt x="33" y="55"/>
                  </a:lnTo>
                  <a:lnTo>
                    <a:pt x="30" y="52"/>
                  </a:lnTo>
                  <a:lnTo>
                    <a:pt x="30" y="52"/>
                  </a:lnTo>
                  <a:lnTo>
                    <a:pt x="30" y="52"/>
                  </a:lnTo>
                  <a:lnTo>
                    <a:pt x="28" y="52"/>
                  </a:lnTo>
                  <a:lnTo>
                    <a:pt x="28" y="52"/>
                  </a:lnTo>
                  <a:lnTo>
                    <a:pt x="28" y="52"/>
                  </a:lnTo>
                  <a:lnTo>
                    <a:pt x="28" y="55"/>
                  </a:lnTo>
                  <a:lnTo>
                    <a:pt x="28" y="55"/>
                  </a:lnTo>
                  <a:lnTo>
                    <a:pt x="28" y="55"/>
                  </a:lnTo>
                  <a:lnTo>
                    <a:pt x="30" y="57"/>
                  </a:lnTo>
                  <a:lnTo>
                    <a:pt x="28" y="57"/>
                  </a:lnTo>
                  <a:lnTo>
                    <a:pt x="28" y="59"/>
                  </a:lnTo>
                  <a:lnTo>
                    <a:pt x="28" y="59"/>
                  </a:lnTo>
                  <a:lnTo>
                    <a:pt x="28" y="62"/>
                  </a:lnTo>
                  <a:lnTo>
                    <a:pt x="28" y="62"/>
                  </a:lnTo>
                  <a:lnTo>
                    <a:pt x="28" y="62"/>
                  </a:lnTo>
                  <a:lnTo>
                    <a:pt x="28" y="64"/>
                  </a:lnTo>
                  <a:lnTo>
                    <a:pt x="28" y="64"/>
                  </a:lnTo>
                  <a:lnTo>
                    <a:pt x="30" y="64"/>
                  </a:lnTo>
                  <a:lnTo>
                    <a:pt x="30" y="64"/>
                  </a:lnTo>
                  <a:lnTo>
                    <a:pt x="30" y="67"/>
                  </a:lnTo>
                  <a:lnTo>
                    <a:pt x="28" y="67"/>
                  </a:lnTo>
                  <a:lnTo>
                    <a:pt x="28" y="67"/>
                  </a:lnTo>
                  <a:lnTo>
                    <a:pt x="28" y="69"/>
                  </a:lnTo>
                  <a:lnTo>
                    <a:pt x="28" y="74"/>
                  </a:lnTo>
                  <a:lnTo>
                    <a:pt x="26" y="74"/>
                  </a:lnTo>
                  <a:lnTo>
                    <a:pt x="26" y="76"/>
                  </a:lnTo>
                  <a:lnTo>
                    <a:pt x="23" y="76"/>
                  </a:lnTo>
                  <a:lnTo>
                    <a:pt x="23" y="76"/>
                  </a:lnTo>
                  <a:lnTo>
                    <a:pt x="23" y="78"/>
                  </a:lnTo>
                  <a:lnTo>
                    <a:pt x="23" y="78"/>
                  </a:lnTo>
                  <a:lnTo>
                    <a:pt x="23" y="81"/>
                  </a:lnTo>
                  <a:lnTo>
                    <a:pt x="23" y="83"/>
                  </a:lnTo>
                  <a:lnTo>
                    <a:pt x="23" y="83"/>
                  </a:lnTo>
                  <a:lnTo>
                    <a:pt x="23" y="86"/>
                  </a:lnTo>
                  <a:lnTo>
                    <a:pt x="23" y="86"/>
                  </a:lnTo>
                  <a:lnTo>
                    <a:pt x="26" y="88"/>
                  </a:lnTo>
                  <a:lnTo>
                    <a:pt x="26" y="88"/>
                  </a:lnTo>
                  <a:lnTo>
                    <a:pt x="26" y="88"/>
                  </a:lnTo>
                  <a:lnTo>
                    <a:pt x="26" y="88"/>
                  </a:lnTo>
                  <a:lnTo>
                    <a:pt x="26" y="90"/>
                  </a:lnTo>
                  <a:lnTo>
                    <a:pt x="26" y="90"/>
                  </a:lnTo>
                  <a:lnTo>
                    <a:pt x="26" y="93"/>
                  </a:lnTo>
                  <a:lnTo>
                    <a:pt x="26" y="93"/>
                  </a:lnTo>
                  <a:lnTo>
                    <a:pt x="28" y="95"/>
                  </a:lnTo>
                  <a:lnTo>
                    <a:pt x="28" y="97"/>
                  </a:lnTo>
                  <a:lnTo>
                    <a:pt x="26" y="97"/>
                  </a:lnTo>
                  <a:lnTo>
                    <a:pt x="23" y="100"/>
                  </a:lnTo>
                  <a:lnTo>
                    <a:pt x="23" y="102"/>
                  </a:lnTo>
                  <a:lnTo>
                    <a:pt x="21" y="107"/>
                  </a:lnTo>
                  <a:lnTo>
                    <a:pt x="18" y="114"/>
                  </a:lnTo>
                  <a:lnTo>
                    <a:pt x="16" y="121"/>
                  </a:lnTo>
                  <a:lnTo>
                    <a:pt x="16" y="123"/>
                  </a:lnTo>
                  <a:lnTo>
                    <a:pt x="11" y="126"/>
                  </a:lnTo>
                  <a:lnTo>
                    <a:pt x="11" y="128"/>
                  </a:lnTo>
                  <a:lnTo>
                    <a:pt x="9" y="138"/>
                  </a:lnTo>
                  <a:lnTo>
                    <a:pt x="9" y="140"/>
                  </a:lnTo>
                  <a:lnTo>
                    <a:pt x="9" y="142"/>
                  </a:lnTo>
                  <a:lnTo>
                    <a:pt x="7" y="145"/>
                  </a:lnTo>
                  <a:lnTo>
                    <a:pt x="7" y="145"/>
                  </a:lnTo>
                  <a:lnTo>
                    <a:pt x="4" y="154"/>
                  </a:lnTo>
                  <a:lnTo>
                    <a:pt x="2" y="154"/>
                  </a:lnTo>
                  <a:lnTo>
                    <a:pt x="0" y="159"/>
                  </a:lnTo>
                  <a:lnTo>
                    <a:pt x="0" y="159"/>
                  </a:lnTo>
                  <a:lnTo>
                    <a:pt x="0" y="161"/>
                  </a:lnTo>
                  <a:lnTo>
                    <a:pt x="0" y="166"/>
                  </a:lnTo>
                  <a:lnTo>
                    <a:pt x="0" y="175"/>
                  </a:lnTo>
                  <a:lnTo>
                    <a:pt x="0" y="178"/>
                  </a:lnTo>
                  <a:lnTo>
                    <a:pt x="2" y="185"/>
                  </a:lnTo>
                  <a:lnTo>
                    <a:pt x="2" y="190"/>
                  </a:lnTo>
                  <a:lnTo>
                    <a:pt x="2" y="197"/>
                  </a:lnTo>
                  <a:lnTo>
                    <a:pt x="4" y="209"/>
                  </a:lnTo>
                  <a:lnTo>
                    <a:pt x="4" y="209"/>
                  </a:lnTo>
                  <a:lnTo>
                    <a:pt x="7" y="206"/>
                  </a:lnTo>
                  <a:lnTo>
                    <a:pt x="7" y="206"/>
                  </a:lnTo>
                  <a:lnTo>
                    <a:pt x="7" y="206"/>
                  </a:lnTo>
                  <a:lnTo>
                    <a:pt x="9" y="206"/>
                  </a:lnTo>
                  <a:lnTo>
                    <a:pt x="9" y="206"/>
                  </a:lnTo>
                  <a:lnTo>
                    <a:pt x="11" y="204"/>
                  </a:lnTo>
                  <a:lnTo>
                    <a:pt x="11" y="204"/>
                  </a:lnTo>
                  <a:lnTo>
                    <a:pt x="14" y="204"/>
                  </a:lnTo>
                  <a:lnTo>
                    <a:pt x="14" y="204"/>
                  </a:lnTo>
                  <a:lnTo>
                    <a:pt x="16" y="204"/>
                  </a:lnTo>
                  <a:lnTo>
                    <a:pt x="16" y="204"/>
                  </a:lnTo>
                  <a:lnTo>
                    <a:pt x="18" y="204"/>
                  </a:lnTo>
                  <a:lnTo>
                    <a:pt x="21" y="204"/>
                  </a:lnTo>
                  <a:lnTo>
                    <a:pt x="26" y="206"/>
                  </a:lnTo>
                  <a:lnTo>
                    <a:pt x="26" y="206"/>
                  </a:lnTo>
                  <a:lnTo>
                    <a:pt x="28" y="206"/>
                  </a:lnTo>
                  <a:lnTo>
                    <a:pt x="28" y="206"/>
                  </a:lnTo>
                  <a:lnTo>
                    <a:pt x="28" y="206"/>
                  </a:lnTo>
                  <a:lnTo>
                    <a:pt x="28" y="209"/>
                  </a:lnTo>
                  <a:lnTo>
                    <a:pt x="30" y="209"/>
                  </a:lnTo>
                  <a:lnTo>
                    <a:pt x="30" y="209"/>
                  </a:lnTo>
                  <a:lnTo>
                    <a:pt x="30" y="209"/>
                  </a:lnTo>
                  <a:lnTo>
                    <a:pt x="30" y="206"/>
                  </a:lnTo>
                  <a:lnTo>
                    <a:pt x="30" y="206"/>
                  </a:lnTo>
                  <a:lnTo>
                    <a:pt x="33" y="206"/>
                  </a:lnTo>
                  <a:lnTo>
                    <a:pt x="33" y="206"/>
                  </a:lnTo>
                  <a:lnTo>
                    <a:pt x="33" y="206"/>
                  </a:lnTo>
                  <a:lnTo>
                    <a:pt x="33" y="206"/>
                  </a:lnTo>
                  <a:lnTo>
                    <a:pt x="35" y="204"/>
                  </a:lnTo>
                  <a:lnTo>
                    <a:pt x="35" y="204"/>
                  </a:lnTo>
                  <a:lnTo>
                    <a:pt x="35" y="201"/>
                  </a:lnTo>
                  <a:lnTo>
                    <a:pt x="35" y="201"/>
                  </a:lnTo>
                  <a:lnTo>
                    <a:pt x="35" y="199"/>
                  </a:lnTo>
                  <a:lnTo>
                    <a:pt x="35" y="199"/>
                  </a:lnTo>
                  <a:lnTo>
                    <a:pt x="37" y="197"/>
                  </a:lnTo>
                  <a:lnTo>
                    <a:pt x="40" y="197"/>
                  </a:lnTo>
                  <a:lnTo>
                    <a:pt x="42" y="197"/>
                  </a:lnTo>
                  <a:lnTo>
                    <a:pt x="44" y="197"/>
                  </a:lnTo>
                  <a:lnTo>
                    <a:pt x="44" y="197"/>
                  </a:lnTo>
                  <a:lnTo>
                    <a:pt x="47" y="199"/>
                  </a:lnTo>
                  <a:lnTo>
                    <a:pt x="47" y="199"/>
                  </a:lnTo>
                  <a:lnTo>
                    <a:pt x="49" y="201"/>
                  </a:lnTo>
                  <a:lnTo>
                    <a:pt x="49" y="201"/>
                  </a:lnTo>
                  <a:lnTo>
                    <a:pt x="52" y="204"/>
                  </a:lnTo>
                  <a:lnTo>
                    <a:pt x="52" y="204"/>
                  </a:lnTo>
                  <a:lnTo>
                    <a:pt x="52" y="204"/>
                  </a:lnTo>
                  <a:lnTo>
                    <a:pt x="52" y="206"/>
                  </a:lnTo>
                  <a:lnTo>
                    <a:pt x="52" y="206"/>
                  </a:lnTo>
                  <a:lnTo>
                    <a:pt x="54" y="209"/>
                  </a:lnTo>
                  <a:lnTo>
                    <a:pt x="54" y="209"/>
                  </a:lnTo>
                  <a:lnTo>
                    <a:pt x="54" y="209"/>
                  </a:lnTo>
                  <a:lnTo>
                    <a:pt x="54" y="211"/>
                  </a:lnTo>
                  <a:lnTo>
                    <a:pt x="54" y="211"/>
                  </a:lnTo>
                  <a:lnTo>
                    <a:pt x="56" y="211"/>
                  </a:lnTo>
                  <a:lnTo>
                    <a:pt x="56" y="211"/>
                  </a:lnTo>
                  <a:lnTo>
                    <a:pt x="56" y="211"/>
                  </a:lnTo>
                  <a:lnTo>
                    <a:pt x="56" y="213"/>
                  </a:lnTo>
                  <a:lnTo>
                    <a:pt x="56" y="213"/>
                  </a:lnTo>
                  <a:lnTo>
                    <a:pt x="56" y="213"/>
                  </a:lnTo>
                  <a:lnTo>
                    <a:pt x="56" y="216"/>
                  </a:lnTo>
                  <a:lnTo>
                    <a:pt x="59" y="216"/>
                  </a:lnTo>
                  <a:lnTo>
                    <a:pt x="59" y="216"/>
                  </a:lnTo>
                  <a:lnTo>
                    <a:pt x="59" y="216"/>
                  </a:lnTo>
                  <a:lnTo>
                    <a:pt x="61" y="211"/>
                  </a:lnTo>
                  <a:lnTo>
                    <a:pt x="63" y="204"/>
                  </a:lnTo>
                  <a:lnTo>
                    <a:pt x="68" y="197"/>
                  </a:lnTo>
                  <a:lnTo>
                    <a:pt x="71" y="187"/>
                  </a:lnTo>
                  <a:lnTo>
                    <a:pt x="75" y="180"/>
                  </a:lnTo>
                  <a:lnTo>
                    <a:pt x="78" y="173"/>
                  </a:lnTo>
                  <a:lnTo>
                    <a:pt x="78" y="175"/>
                  </a:lnTo>
                  <a:lnTo>
                    <a:pt x="78" y="175"/>
                  </a:lnTo>
                  <a:lnTo>
                    <a:pt x="80" y="178"/>
                  </a:lnTo>
                  <a:lnTo>
                    <a:pt x="80" y="178"/>
                  </a:lnTo>
                  <a:lnTo>
                    <a:pt x="80" y="178"/>
                  </a:lnTo>
                  <a:lnTo>
                    <a:pt x="80" y="178"/>
                  </a:lnTo>
                  <a:lnTo>
                    <a:pt x="80" y="178"/>
                  </a:lnTo>
                  <a:lnTo>
                    <a:pt x="80" y="178"/>
                  </a:lnTo>
                  <a:lnTo>
                    <a:pt x="80" y="180"/>
                  </a:lnTo>
                  <a:lnTo>
                    <a:pt x="80" y="180"/>
                  </a:lnTo>
                  <a:lnTo>
                    <a:pt x="80" y="180"/>
                  </a:lnTo>
                  <a:lnTo>
                    <a:pt x="80" y="180"/>
                  </a:lnTo>
                  <a:lnTo>
                    <a:pt x="82" y="180"/>
                  </a:lnTo>
                  <a:lnTo>
                    <a:pt x="82" y="180"/>
                  </a:lnTo>
                  <a:lnTo>
                    <a:pt x="82" y="180"/>
                  </a:lnTo>
                  <a:lnTo>
                    <a:pt x="82" y="183"/>
                  </a:lnTo>
                  <a:lnTo>
                    <a:pt x="82" y="183"/>
                  </a:lnTo>
                  <a:lnTo>
                    <a:pt x="82" y="183"/>
                  </a:lnTo>
                  <a:lnTo>
                    <a:pt x="89" y="185"/>
                  </a:lnTo>
                  <a:lnTo>
                    <a:pt x="89" y="185"/>
                  </a:lnTo>
                  <a:lnTo>
                    <a:pt x="94" y="185"/>
                  </a:lnTo>
                  <a:lnTo>
                    <a:pt x="94" y="185"/>
                  </a:lnTo>
                  <a:lnTo>
                    <a:pt x="94" y="185"/>
                  </a:lnTo>
                  <a:lnTo>
                    <a:pt x="97" y="185"/>
                  </a:lnTo>
                  <a:lnTo>
                    <a:pt x="97" y="187"/>
                  </a:lnTo>
                  <a:lnTo>
                    <a:pt x="97" y="187"/>
                  </a:lnTo>
                  <a:lnTo>
                    <a:pt x="97" y="187"/>
                  </a:lnTo>
                  <a:lnTo>
                    <a:pt x="97" y="190"/>
                  </a:lnTo>
                  <a:lnTo>
                    <a:pt x="97" y="190"/>
                  </a:lnTo>
                  <a:lnTo>
                    <a:pt x="99" y="190"/>
                  </a:lnTo>
                  <a:lnTo>
                    <a:pt x="99" y="190"/>
                  </a:lnTo>
                  <a:lnTo>
                    <a:pt x="99" y="190"/>
                  </a:lnTo>
                  <a:lnTo>
                    <a:pt x="99" y="192"/>
                  </a:lnTo>
                  <a:lnTo>
                    <a:pt x="99" y="194"/>
                  </a:lnTo>
                  <a:lnTo>
                    <a:pt x="101" y="194"/>
                  </a:lnTo>
                  <a:lnTo>
                    <a:pt x="101" y="194"/>
                  </a:lnTo>
                  <a:lnTo>
                    <a:pt x="104" y="197"/>
                  </a:lnTo>
                  <a:lnTo>
                    <a:pt x="104" y="197"/>
                  </a:lnTo>
                  <a:lnTo>
                    <a:pt x="104" y="199"/>
                  </a:lnTo>
                  <a:lnTo>
                    <a:pt x="106" y="199"/>
                  </a:lnTo>
                  <a:lnTo>
                    <a:pt x="106" y="199"/>
                  </a:lnTo>
                  <a:lnTo>
                    <a:pt x="106" y="199"/>
                  </a:lnTo>
                  <a:lnTo>
                    <a:pt x="106" y="199"/>
                  </a:lnTo>
                  <a:lnTo>
                    <a:pt x="108" y="199"/>
                  </a:lnTo>
                  <a:lnTo>
                    <a:pt x="113" y="199"/>
                  </a:lnTo>
                  <a:lnTo>
                    <a:pt x="115" y="199"/>
                  </a:lnTo>
                  <a:lnTo>
                    <a:pt x="118" y="197"/>
                  </a:lnTo>
                  <a:lnTo>
                    <a:pt x="120" y="197"/>
                  </a:lnTo>
                  <a:lnTo>
                    <a:pt x="120" y="197"/>
                  </a:lnTo>
                  <a:lnTo>
                    <a:pt x="123" y="197"/>
                  </a:lnTo>
                  <a:lnTo>
                    <a:pt x="123" y="197"/>
                  </a:lnTo>
                  <a:lnTo>
                    <a:pt x="123" y="197"/>
                  </a:lnTo>
                  <a:lnTo>
                    <a:pt x="127" y="194"/>
                  </a:lnTo>
                  <a:lnTo>
                    <a:pt x="130" y="194"/>
                  </a:lnTo>
                  <a:lnTo>
                    <a:pt x="130" y="194"/>
                  </a:lnTo>
                  <a:lnTo>
                    <a:pt x="132" y="192"/>
                  </a:lnTo>
                  <a:lnTo>
                    <a:pt x="134" y="192"/>
                  </a:lnTo>
                  <a:lnTo>
                    <a:pt x="134" y="192"/>
                  </a:lnTo>
                  <a:lnTo>
                    <a:pt x="137" y="190"/>
                  </a:lnTo>
                  <a:lnTo>
                    <a:pt x="137" y="190"/>
                  </a:lnTo>
                  <a:lnTo>
                    <a:pt x="137" y="187"/>
                  </a:lnTo>
                  <a:lnTo>
                    <a:pt x="137" y="187"/>
                  </a:lnTo>
                  <a:lnTo>
                    <a:pt x="137" y="187"/>
                  </a:lnTo>
                  <a:lnTo>
                    <a:pt x="137" y="187"/>
                  </a:lnTo>
                  <a:lnTo>
                    <a:pt x="139" y="187"/>
                  </a:lnTo>
                  <a:lnTo>
                    <a:pt x="141" y="187"/>
                  </a:lnTo>
                  <a:lnTo>
                    <a:pt x="141" y="187"/>
                  </a:lnTo>
                  <a:lnTo>
                    <a:pt x="141" y="187"/>
                  </a:lnTo>
                  <a:lnTo>
                    <a:pt x="144" y="190"/>
                  </a:lnTo>
                  <a:lnTo>
                    <a:pt x="144" y="190"/>
                  </a:lnTo>
                  <a:lnTo>
                    <a:pt x="144" y="192"/>
                  </a:lnTo>
                  <a:lnTo>
                    <a:pt x="146" y="197"/>
                  </a:lnTo>
                  <a:lnTo>
                    <a:pt x="149" y="199"/>
                  </a:lnTo>
                  <a:lnTo>
                    <a:pt x="149" y="199"/>
                  </a:lnTo>
                  <a:lnTo>
                    <a:pt x="151" y="197"/>
                  </a:lnTo>
                  <a:lnTo>
                    <a:pt x="151" y="194"/>
                  </a:lnTo>
                  <a:lnTo>
                    <a:pt x="151" y="194"/>
                  </a:lnTo>
                  <a:lnTo>
                    <a:pt x="156" y="197"/>
                  </a:lnTo>
                  <a:lnTo>
                    <a:pt x="156" y="197"/>
                  </a:lnTo>
                  <a:lnTo>
                    <a:pt x="160" y="194"/>
                  </a:lnTo>
                  <a:lnTo>
                    <a:pt x="163" y="194"/>
                  </a:lnTo>
                  <a:lnTo>
                    <a:pt x="163" y="192"/>
                  </a:lnTo>
                  <a:lnTo>
                    <a:pt x="163" y="192"/>
                  </a:lnTo>
                  <a:lnTo>
                    <a:pt x="165" y="192"/>
                  </a:lnTo>
                  <a:lnTo>
                    <a:pt x="165" y="192"/>
                  </a:lnTo>
                  <a:lnTo>
                    <a:pt x="168" y="192"/>
                  </a:lnTo>
                  <a:lnTo>
                    <a:pt x="168" y="194"/>
                  </a:lnTo>
                  <a:lnTo>
                    <a:pt x="168" y="194"/>
                  </a:lnTo>
                  <a:lnTo>
                    <a:pt x="168" y="194"/>
                  </a:lnTo>
                  <a:lnTo>
                    <a:pt x="172" y="194"/>
                  </a:lnTo>
                  <a:lnTo>
                    <a:pt x="172" y="194"/>
                  </a:lnTo>
                  <a:lnTo>
                    <a:pt x="175" y="194"/>
                  </a:lnTo>
                  <a:lnTo>
                    <a:pt x="175" y="194"/>
                  </a:lnTo>
                  <a:lnTo>
                    <a:pt x="177" y="194"/>
                  </a:lnTo>
                  <a:lnTo>
                    <a:pt x="179" y="194"/>
                  </a:lnTo>
                  <a:lnTo>
                    <a:pt x="179" y="197"/>
                  </a:lnTo>
                  <a:lnTo>
                    <a:pt x="184" y="199"/>
                  </a:lnTo>
                  <a:lnTo>
                    <a:pt x="184" y="199"/>
                  </a:lnTo>
                  <a:lnTo>
                    <a:pt x="184" y="199"/>
                  </a:lnTo>
                  <a:lnTo>
                    <a:pt x="186" y="199"/>
                  </a:lnTo>
                  <a:lnTo>
                    <a:pt x="189" y="197"/>
                  </a:lnTo>
                  <a:lnTo>
                    <a:pt x="189" y="197"/>
                  </a:lnTo>
                  <a:lnTo>
                    <a:pt x="189" y="197"/>
                  </a:lnTo>
                  <a:lnTo>
                    <a:pt x="191" y="197"/>
                  </a:lnTo>
                  <a:lnTo>
                    <a:pt x="191" y="197"/>
                  </a:lnTo>
                  <a:lnTo>
                    <a:pt x="194" y="197"/>
                  </a:lnTo>
                  <a:lnTo>
                    <a:pt x="196" y="197"/>
                  </a:lnTo>
                  <a:lnTo>
                    <a:pt x="201" y="197"/>
                  </a:lnTo>
                  <a:lnTo>
                    <a:pt x="203" y="199"/>
                  </a:lnTo>
                  <a:lnTo>
                    <a:pt x="205" y="199"/>
                  </a:lnTo>
                  <a:lnTo>
                    <a:pt x="208" y="204"/>
                  </a:lnTo>
                  <a:lnTo>
                    <a:pt x="212" y="206"/>
                  </a:lnTo>
                  <a:lnTo>
                    <a:pt x="215" y="209"/>
                  </a:lnTo>
                  <a:lnTo>
                    <a:pt x="222" y="211"/>
                  </a:lnTo>
                  <a:lnTo>
                    <a:pt x="222" y="211"/>
                  </a:lnTo>
                  <a:lnTo>
                    <a:pt x="227" y="213"/>
                  </a:lnTo>
                  <a:lnTo>
                    <a:pt x="231" y="213"/>
                  </a:lnTo>
                  <a:lnTo>
                    <a:pt x="234" y="216"/>
                  </a:lnTo>
                  <a:lnTo>
                    <a:pt x="241" y="223"/>
                  </a:lnTo>
                  <a:lnTo>
                    <a:pt x="246" y="230"/>
                  </a:lnTo>
                  <a:lnTo>
                    <a:pt x="250" y="237"/>
                  </a:lnTo>
                  <a:lnTo>
                    <a:pt x="253" y="244"/>
                  </a:lnTo>
                  <a:lnTo>
                    <a:pt x="255" y="244"/>
                  </a:lnTo>
                  <a:lnTo>
                    <a:pt x="262" y="249"/>
                  </a:lnTo>
                  <a:lnTo>
                    <a:pt x="272" y="256"/>
                  </a:lnTo>
                  <a:lnTo>
                    <a:pt x="276" y="261"/>
                  </a:lnTo>
                  <a:lnTo>
                    <a:pt x="281" y="263"/>
                  </a:lnTo>
                  <a:lnTo>
                    <a:pt x="283" y="265"/>
                  </a:lnTo>
                  <a:lnTo>
                    <a:pt x="286" y="268"/>
                  </a:lnTo>
                  <a:lnTo>
                    <a:pt x="286" y="270"/>
                  </a:lnTo>
                  <a:lnTo>
                    <a:pt x="291" y="280"/>
                  </a:lnTo>
                  <a:lnTo>
                    <a:pt x="293" y="284"/>
                  </a:lnTo>
                  <a:lnTo>
                    <a:pt x="298" y="287"/>
                  </a:lnTo>
                  <a:lnTo>
                    <a:pt x="300" y="287"/>
                  </a:lnTo>
                  <a:lnTo>
                    <a:pt x="305" y="289"/>
                  </a:lnTo>
                  <a:lnTo>
                    <a:pt x="307" y="291"/>
                  </a:lnTo>
                  <a:lnTo>
                    <a:pt x="309" y="296"/>
                  </a:lnTo>
                  <a:lnTo>
                    <a:pt x="314" y="303"/>
                  </a:lnTo>
                  <a:lnTo>
                    <a:pt x="317" y="306"/>
                  </a:lnTo>
                  <a:lnTo>
                    <a:pt x="319" y="303"/>
                  </a:lnTo>
                  <a:lnTo>
                    <a:pt x="321" y="303"/>
                  </a:lnTo>
                  <a:lnTo>
                    <a:pt x="321" y="303"/>
                  </a:lnTo>
                  <a:lnTo>
                    <a:pt x="324" y="303"/>
                  </a:lnTo>
                  <a:lnTo>
                    <a:pt x="333" y="313"/>
                  </a:lnTo>
                  <a:lnTo>
                    <a:pt x="333" y="310"/>
                  </a:lnTo>
                  <a:lnTo>
                    <a:pt x="333" y="310"/>
                  </a:lnTo>
                  <a:lnTo>
                    <a:pt x="336" y="310"/>
                  </a:lnTo>
                  <a:lnTo>
                    <a:pt x="336" y="308"/>
                  </a:lnTo>
                  <a:lnTo>
                    <a:pt x="338" y="308"/>
                  </a:lnTo>
                  <a:lnTo>
                    <a:pt x="338" y="308"/>
                  </a:lnTo>
                  <a:lnTo>
                    <a:pt x="340" y="308"/>
                  </a:lnTo>
                  <a:lnTo>
                    <a:pt x="340" y="306"/>
                  </a:lnTo>
                  <a:lnTo>
                    <a:pt x="338" y="306"/>
                  </a:lnTo>
                  <a:lnTo>
                    <a:pt x="338" y="303"/>
                  </a:lnTo>
                  <a:lnTo>
                    <a:pt x="340" y="301"/>
                  </a:lnTo>
                  <a:lnTo>
                    <a:pt x="343" y="299"/>
                  </a:lnTo>
                  <a:lnTo>
                    <a:pt x="343" y="296"/>
                  </a:lnTo>
                  <a:lnTo>
                    <a:pt x="343" y="296"/>
                  </a:lnTo>
                  <a:lnTo>
                    <a:pt x="345" y="299"/>
                  </a:lnTo>
                  <a:lnTo>
                    <a:pt x="345" y="299"/>
                  </a:lnTo>
                  <a:lnTo>
                    <a:pt x="357" y="294"/>
                  </a:lnTo>
                  <a:lnTo>
                    <a:pt x="357" y="291"/>
                  </a:lnTo>
                  <a:lnTo>
                    <a:pt x="354" y="289"/>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8" name="Freeform 122">
              <a:extLst>
                <a:ext uri="{FF2B5EF4-FFF2-40B4-BE49-F238E27FC236}">
                  <a16:creationId xmlns:a16="http://schemas.microsoft.com/office/drawing/2014/main" xmlns="" id="{DC350C7D-EF62-87FD-619F-AE59AD3630CB}"/>
                </a:ext>
              </a:extLst>
            </p:cNvPr>
            <p:cNvSpPr>
              <a:spLocks noEditPoints="1"/>
            </p:cNvSpPr>
            <p:nvPr/>
          </p:nvSpPr>
          <p:spPr bwMode="auto">
            <a:xfrm>
              <a:off x="7693024" y="3258704"/>
              <a:ext cx="488950" cy="442913"/>
            </a:xfrm>
            <a:custGeom>
              <a:avLst/>
              <a:gdLst>
                <a:gd name="T0" fmla="*/ 178 w 308"/>
                <a:gd name="T1" fmla="*/ 2 h 279"/>
                <a:gd name="T2" fmla="*/ 173 w 308"/>
                <a:gd name="T3" fmla="*/ 2 h 279"/>
                <a:gd name="T4" fmla="*/ 168 w 308"/>
                <a:gd name="T5" fmla="*/ 2 h 279"/>
                <a:gd name="T6" fmla="*/ 164 w 308"/>
                <a:gd name="T7" fmla="*/ 2 h 279"/>
                <a:gd name="T8" fmla="*/ 161 w 308"/>
                <a:gd name="T9" fmla="*/ 14 h 279"/>
                <a:gd name="T10" fmla="*/ 159 w 308"/>
                <a:gd name="T11" fmla="*/ 16 h 279"/>
                <a:gd name="T12" fmla="*/ 157 w 308"/>
                <a:gd name="T13" fmla="*/ 16 h 279"/>
                <a:gd name="T14" fmla="*/ 154 w 308"/>
                <a:gd name="T15" fmla="*/ 19 h 279"/>
                <a:gd name="T16" fmla="*/ 152 w 308"/>
                <a:gd name="T17" fmla="*/ 24 h 279"/>
                <a:gd name="T18" fmla="*/ 152 w 308"/>
                <a:gd name="T19" fmla="*/ 26 h 279"/>
                <a:gd name="T20" fmla="*/ 157 w 308"/>
                <a:gd name="T21" fmla="*/ 28 h 279"/>
                <a:gd name="T22" fmla="*/ 159 w 308"/>
                <a:gd name="T23" fmla="*/ 31 h 279"/>
                <a:gd name="T24" fmla="*/ 164 w 308"/>
                <a:gd name="T25" fmla="*/ 31 h 279"/>
                <a:gd name="T26" fmla="*/ 166 w 308"/>
                <a:gd name="T27" fmla="*/ 31 h 279"/>
                <a:gd name="T28" fmla="*/ 171 w 308"/>
                <a:gd name="T29" fmla="*/ 24 h 279"/>
                <a:gd name="T30" fmla="*/ 173 w 308"/>
                <a:gd name="T31" fmla="*/ 19 h 279"/>
                <a:gd name="T32" fmla="*/ 175 w 308"/>
                <a:gd name="T33" fmla="*/ 14 h 279"/>
                <a:gd name="T34" fmla="*/ 180 w 308"/>
                <a:gd name="T35" fmla="*/ 9 h 279"/>
                <a:gd name="T36" fmla="*/ 180 w 308"/>
                <a:gd name="T37" fmla="*/ 7 h 279"/>
                <a:gd name="T38" fmla="*/ 0 w 308"/>
                <a:gd name="T39" fmla="*/ 277 h 279"/>
                <a:gd name="T40" fmla="*/ 0 w 308"/>
                <a:gd name="T41" fmla="*/ 279 h 279"/>
                <a:gd name="T42" fmla="*/ 3 w 308"/>
                <a:gd name="T43" fmla="*/ 277 h 279"/>
                <a:gd name="T44" fmla="*/ 308 w 308"/>
                <a:gd name="T45" fmla="*/ 121 h 279"/>
                <a:gd name="T46" fmla="*/ 306 w 308"/>
                <a:gd name="T47" fmla="*/ 87 h 279"/>
                <a:gd name="T48" fmla="*/ 258 w 308"/>
                <a:gd name="T49" fmla="*/ 87 h 279"/>
                <a:gd name="T50" fmla="*/ 235 w 308"/>
                <a:gd name="T51" fmla="*/ 85 h 279"/>
                <a:gd name="T52" fmla="*/ 227 w 308"/>
                <a:gd name="T53" fmla="*/ 83 h 279"/>
                <a:gd name="T54" fmla="*/ 225 w 308"/>
                <a:gd name="T55" fmla="*/ 78 h 279"/>
                <a:gd name="T56" fmla="*/ 223 w 308"/>
                <a:gd name="T57" fmla="*/ 78 h 279"/>
                <a:gd name="T58" fmla="*/ 223 w 308"/>
                <a:gd name="T59" fmla="*/ 90 h 279"/>
                <a:gd name="T60" fmla="*/ 223 w 308"/>
                <a:gd name="T61" fmla="*/ 90 h 279"/>
                <a:gd name="T62" fmla="*/ 225 w 308"/>
                <a:gd name="T63" fmla="*/ 97 h 279"/>
                <a:gd name="T64" fmla="*/ 223 w 308"/>
                <a:gd name="T65" fmla="*/ 104 h 279"/>
                <a:gd name="T66" fmla="*/ 223 w 308"/>
                <a:gd name="T67" fmla="*/ 104 h 279"/>
                <a:gd name="T68" fmla="*/ 220 w 308"/>
                <a:gd name="T69" fmla="*/ 106 h 279"/>
                <a:gd name="T70" fmla="*/ 218 w 308"/>
                <a:gd name="T71" fmla="*/ 109 h 279"/>
                <a:gd name="T72" fmla="*/ 216 w 308"/>
                <a:gd name="T73" fmla="*/ 113 h 279"/>
                <a:gd name="T74" fmla="*/ 220 w 308"/>
                <a:gd name="T75" fmla="*/ 116 h 279"/>
                <a:gd name="T76" fmla="*/ 218 w 308"/>
                <a:gd name="T77" fmla="*/ 118 h 279"/>
                <a:gd name="T78" fmla="*/ 216 w 308"/>
                <a:gd name="T79" fmla="*/ 118 h 279"/>
                <a:gd name="T80" fmla="*/ 213 w 308"/>
                <a:gd name="T81" fmla="*/ 121 h 279"/>
                <a:gd name="T82" fmla="*/ 211 w 308"/>
                <a:gd name="T83" fmla="*/ 123 h 279"/>
                <a:gd name="T84" fmla="*/ 206 w 308"/>
                <a:gd name="T85" fmla="*/ 128 h 279"/>
                <a:gd name="T86" fmla="*/ 206 w 308"/>
                <a:gd name="T87" fmla="*/ 132 h 279"/>
                <a:gd name="T88" fmla="*/ 201 w 308"/>
                <a:gd name="T89" fmla="*/ 137 h 279"/>
                <a:gd name="T90" fmla="*/ 201 w 308"/>
                <a:gd name="T91" fmla="*/ 139 h 279"/>
                <a:gd name="T92" fmla="*/ 204 w 308"/>
                <a:gd name="T93" fmla="*/ 142 h 279"/>
                <a:gd name="T94" fmla="*/ 209 w 308"/>
                <a:gd name="T95" fmla="*/ 142 h 279"/>
                <a:gd name="T96" fmla="*/ 211 w 308"/>
                <a:gd name="T97" fmla="*/ 142 h 279"/>
                <a:gd name="T98" fmla="*/ 213 w 308"/>
                <a:gd name="T99" fmla="*/ 147 h 279"/>
                <a:gd name="T100" fmla="*/ 218 w 308"/>
                <a:gd name="T101" fmla="*/ 144 h 279"/>
                <a:gd name="T102" fmla="*/ 220 w 308"/>
                <a:gd name="T103" fmla="*/ 142 h 279"/>
                <a:gd name="T104" fmla="*/ 220 w 308"/>
                <a:gd name="T105" fmla="*/ 144 h 279"/>
                <a:gd name="T106" fmla="*/ 225 w 308"/>
                <a:gd name="T107" fmla="*/ 144 h 279"/>
                <a:gd name="T108" fmla="*/ 227 w 308"/>
                <a:gd name="T109" fmla="*/ 144 h 279"/>
                <a:gd name="T110" fmla="*/ 225 w 308"/>
                <a:gd name="T111" fmla="*/ 144 h 279"/>
                <a:gd name="T112" fmla="*/ 225 w 308"/>
                <a:gd name="T113" fmla="*/ 149 h 279"/>
                <a:gd name="T114" fmla="*/ 227 w 308"/>
                <a:gd name="T115" fmla="*/ 149 h 279"/>
                <a:gd name="T116" fmla="*/ 232 w 308"/>
                <a:gd name="T117" fmla="*/ 151 h 279"/>
                <a:gd name="T118" fmla="*/ 235 w 308"/>
                <a:gd name="T119" fmla="*/ 149 h 279"/>
                <a:gd name="T120" fmla="*/ 244 w 308"/>
                <a:gd name="T121" fmla="*/ 149 h 279"/>
                <a:gd name="T122" fmla="*/ 287 w 308"/>
                <a:gd name="T123" fmla="*/ 14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 h="279">
                  <a:moveTo>
                    <a:pt x="180" y="5"/>
                  </a:moveTo>
                  <a:lnTo>
                    <a:pt x="178" y="2"/>
                  </a:lnTo>
                  <a:lnTo>
                    <a:pt x="178" y="2"/>
                  </a:lnTo>
                  <a:lnTo>
                    <a:pt x="178" y="2"/>
                  </a:lnTo>
                  <a:lnTo>
                    <a:pt x="178" y="2"/>
                  </a:lnTo>
                  <a:lnTo>
                    <a:pt x="175" y="2"/>
                  </a:lnTo>
                  <a:lnTo>
                    <a:pt x="173" y="2"/>
                  </a:lnTo>
                  <a:lnTo>
                    <a:pt x="173" y="2"/>
                  </a:lnTo>
                  <a:lnTo>
                    <a:pt x="171" y="2"/>
                  </a:lnTo>
                  <a:lnTo>
                    <a:pt x="171" y="2"/>
                  </a:lnTo>
                  <a:lnTo>
                    <a:pt x="171" y="2"/>
                  </a:lnTo>
                  <a:lnTo>
                    <a:pt x="168" y="2"/>
                  </a:lnTo>
                  <a:lnTo>
                    <a:pt x="168" y="2"/>
                  </a:lnTo>
                  <a:lnTo>
                    <a:pt x="168" y="0"/>
                  </a:lnTo>
                  <a:lnTo>
                    <a:pt x="166" y="2"/>
                  </a:lnTo>
                  <a:lnTo>
                    <a:pt x="164" y="2"/>
                  </a:lnTo>
                  <a:lnTo>
                    <a:pt x="164" y="5"/>
                  </a:lnTo>
                  <a:lnTo>
                    <a:pt x="161" y="7"/>
                  </a:lnTo>
                  <a:lnTo>
                    <a:pt x="161" y="12"/>
                  </a:lnTo>
                  <a:lnTo>
                    <a:pt x="161" y="14"/>
                  </a:lnTo>
                  <a:lnTo>
                    <a:pt x="161" y="14"/>
                  </a:lnTo>
                  <a:lnTo>
                    <a:pt x="159" y="14"/>
                  </a:lnTo>
                  <a:lnTo>
                    <a:pt x="159" y="14"/>
                  </a:lnTo>
                  <a:lnTo>
                    <a:pt x="159" y="16"/>
                  </a:lnTo>
                  <a:lnTo>
                    <a:pt x="159" y="16"/>
                  </a:lnTo>
                  <a:lnTo>
                    <a:pt x="159" y="16"/>
                  </a:lnTo>
                  <a:lnTo>
                    <a:pt x="159" y="19"/>
                  </a:lnTo>
                  <a:lnTo>
                    <a:pt x="157" y="16"/>
                  </a:lnTo>
                  <a:lnTo>
                    <a:pt x="157" y="16"/>
                  </a:lnTo>
                  <a:lnTo>
                    <a:pt x="154" y="19"/>
                  </a:lnTo>
                  <a:lnTo>
                    <a:pt x="154" y="16"/>
                  </a:lnTo>
                  <a:lnTo>
                    <a:pt x="154" y="19"/>
                  </a:lnTo>
                  <a:lnTo>
                    <a:pt x="152" y="19"/>
                  </a:lnTo>
                  <a:lnTo>
                    <a:pt x="152" y="21"/>
                  </a:lnTo>
                  <a:lnTo>
                    <a:pt x="152" y="24"/>
                  </a:lnTo>
                  <a:lnTo>
                    <a:pt x="152" y="24"/>
                  </a:lnTo>
                  <a:lnTo>
                    <a:pt x="152" y="24"/>
                  </a:lnTo>
                  <a:lnTo>
                    <a:pt x="152" y="24"/>
                  </a:lnTo>
                  <a:lnTo>
                    <a:pt x="152" y="26"/>
                  </a:lnTo>
                  <a:lnTo>
                    <a:pt x="152" y="26"/>
                  </a:lnTo>
                  <a:lnTo>
                    <a:pt x="152" y="28"/>
                  </a:lnTo>
                  <a:lnTo>
                    <a:pt x="154" y="28"/>
                  </a:lnTo>
                  <a:lnTo>
                    <a:pt x="154" y="28"/>
                  </a:lnTo>
                  <a:lnTo>
                    <a:pt x="157" y="28"/>
                  </a:lnTo>
                  <a:lnTo>
                    <a:pt x="157" y="28"/>
                  </a:lnTo>
                  <a:lnTo>
                    <a:pt x="159" y="31"/>
                  </a:lnTo>
                  <a:lnTo>
                    <a:pt x="159" y="31"/>
                  </a:lnTo>
                  <a:lnTo>
                    <a:pt x="159" y="31"/>
                  </a:lnTo>
                  <a:lnTo>
                    <a:pt x="161" y="31"/>
                  </a:lnTo>
                  <a:lnTo>
                    <a:pt x="161" y="28"/>
                  </a:lnTo>
                  <a:lnTo>
                    <a:pt x="161" y="31"/>
                  </a:lnTo>
                  <a:lnTo>
                    <a:pt x="164" y="31"/>
                  </a:lnTo>
                  <a:lnTo>
                    <a:pt x="164" y="31"/>
                  </a:lnTo>
                  <a:lnTo>
                    <a:pt x="164" y="31"/>
                  </a:lnTo>
                  <a:lnTo>
                    <a:pt x="166" y="31"/>
                  </a:lnTo>
                  <a:lnTo>
                    <a:pt x="166" y="31"/>
                  </a:lnTo>
                  <a:lnTo>
                    <a:pt x="166" y="31"/>
                  </a:lnTo>
                  <a:lnTo>
                    <a:pt x="168" y="28"/>
                  </a:lnTo>
                  <a:lnTo>
                    <a:pt x="171" y="26"/>
                  </a:lnTo>
                  <a:lnTo>
                    <a:pt x="171" y="24"/>
                  </a:lnTo>
                  <a:lnTo>
                    <a:pt x="171" y="21"/>
                  </a:lnTo>
                  <a:lnTo>
                    <a:pt x="171" y="21"/>
                  </a:lnTo>
                  <a:lnTo>
                    <a:pt x="173" y="21"/>
                  </a:lnTo>
                  <a:lnTo>
                    <a:pt x="173" y="19"/>
                  </a:lnTo>
                  <a:lnTo>
                    <a:pt x="173" y="19"/>
                  </a:lnTo>
                  <a:lnTo>
                    <a:pt x="173" y="19"/>
                  </a:lnTo>
                  <a:lnTo>
                    <a:pt x="173" y="19"/>
                  </a:lnTo>
                  <a:lnTo>
                    <a:pt x="175" y="14"/>
                  </a:lnTo>
                  <a:lnTo>
                    <a:pt x="175" y="14"/>
                  </a:lnTo>
                  <a:lnTo>
                    <a:pt x="178" y="12"/>
                  </a:lnTo>
                  <a:lnTo>
                    <a:pt x="178" y="12"/>
                  </a:lnTo>
                  <a:lnTo>
                    <a:pt x="180" y="9"/>
                  </a:lnTo>
                  <a:lnTo>
                    <a:pt x="180" y="9"/>
                  </a:lnTo>
                  <a:lnTo>
                    <a:pt x="180" y="7"/>
                  </a:lnTo>
                  <a:lnTo>
                    <a:pt x="180" y="7"/>
                  </a:lnTo>
                  <a:lnTo>
                    <a:pt x="180" y="7"/>
                  </a:lnTo>
                  <a:lnTo>
                    <a:pt x="180" y="5"/>
                  </a:lnTo>
                  <a:lnTo>
                    <a:pt x="180" y="5"/>
                  </a:lnTo>
                  <a:close/>
                  <a:moveTo>
                    <a:pt x="3" y="277"/>
                  </a:moveTo>
                  <a:lnTo>
                    <a:pt x="0" y="277"/>
                  </a:lnTo>
                  <a:lnTo>
                    <a:pt x="0" y="279"/>
                  </a:lnTo>
                  <a:lnTo>
                    <a:pt x="3" y="279"/>
                  </a:lnTo>
                  <a:lnTo>
                    <a:pt x="0" y="279"/>
                  </a:lnTo>
                  <a:lnTo>
                    <a:pt x="0" y="279"/>
                  </a:lnTo>
                  <a:lnTo>
                    <a:pt x="0" y="279"/>
                  </a:lnTo>
                  <a:lnTo>
                    <a:pt x="3" y="279"/>
                  </a:lnTo>
                  <a:lnTo>
                    <a:pt x="3" y="279"/>
                  </a:lnTo>
                  <a:lnTo>
                    <a:pt x="3" y="277"/>
                  </a:lnTo>
                  <a:lnTo>
                    <a:pt x="3" y="277"/>
                  </a:lnTo>
                  <a:lnTo>
                    <a:pt x="3" y="277"/>
                  </a:lnTo>
                  <a:close/>
                  <a:moveTo>
                    <a:pt x="308" y="135"/>
                  </a:moveTo>
                  <a:lnTo>
                    <a:pt x="308" y="121"/>
                  </a:lnTo>
                  <a:lnTo>
                    <a:pt x="308" y="109"/>
                  </a:lnTo>
                  <a:lnTo>
                    <a:pt x="308" y="106"/>
                  </a:lnTo>
                  <a:lnTo>
                    <a:pt x="308" y="92"/>
                  </a:lnTo>
                  <a:lnTo>
                    <a:pt x="306" y="87"/>
                  </a:lnTo>
                  <a:lnTo>
                    <a:pt x="306" y="87"/>
                  </a:lnTo>
                  <a:lnTo>
                    <a:pt x="291" y="87"/>
                  </a:lnTo>
                  <a:lnTo>
                    <a:pt x="275" y="87"/>
                  </a:lnTo>
                  <a:lnTo>
                    <a:pt x="258" y="87"/>
                  </a:lnTo>
                  <a:lnTo>
                    <a:pt x="246" y="87"/>
                  </a:lnTo>
                  <a:lnTo>
                    <a:pt x="242" y="87"/>
                  </a:lnTo>
                  <a:lnTo>
                    <a:pt x="235" y="87"/>
                  </a:lnTo>
                  <a:lnTo>
                    <a:pt x="235" y="85"/>
                  </a:lnTo>
                  <a:lnTo>
                    <a:pt x="230" y="85"/>
                  </a:lnTo>
                  <a:lnTo>
                    <a:pt x="230" y="85"/>
                  </a:lnTo>
                  <a:lnTo>
                    <a:pt x="230" y="85"/>
                  </a:lnTo>
                  <a:lnTo>
                    <a:pt x="227" y="83"/>
                  </a:lnTo>
                  <a:lnTo>
                    <a:pt x="225" y="83"/>
                  </a:lnTo>
                  <a:lnTo>
                    <a:pt x="225" y="80"/>
                  </a:lnTo>
                  <a:lnTo>
                    <a:pt x="225" y="80"/>
                  </a:lnTo>
                  <a:lnTo>
                    <a:pt x="225" y="78"/>
                  </a:lnTo>
                  <a:lnTo>
                    <a:pt x="225" y="78"/>
                  </a:lnTo>
                  <a:lnTo>
                    <a:pt x="225" y="78"/>
                  </a:lnTo>
                  <a:lnTo>
                    <a:pt x="223" y="78"/>
                  </a:lnTo>
                  <a:lnTo>
                    <a:pt x="223" y="78"/>
                  </a:lnTo>
                  <a:lnTo>
                    <a:pt x="223" y="80"/>
                  </a:lnTo>
                  <a:lnTo>
                    <a:pt x="225" y="80"/>
                  </a:lnTo>
                  <a:lnTo>
                    <a:pt x="225" y="83"/>
                  </a:lnTo>
                  <a:lnTo>
                    <a:pt x="223" y="90"/>
                  </a:lnTo>
                  <a:lnTo>
                    <a:pt x="223" y="90"/>
                  </a:lnTo>
                  <a:lnTo>
                    <a:pt x="223" y="90"/>
                  </a:lnTo>
                  <a:lnTo>
                    <a:pt x="223" y="90"/>
                  </a:lnTo>
                  <a:lnTo>
                    <a:pt x="223" y="90"/>
                  </a:lnTo>
                  <a:lnTo>
                    <a:pt x="223" y="90"/>
                  </a:lnTo>
                  <a:lnTo>
                    <a:pt x="223" y="92"/>
                  </a:lnTo>
                  <a:lnTo>
                    <a:pt x="223" y="92"/>
                  </a:lnTo>
                  <a:lnTo>
                    <a:pt x="225" y="97"/>
                  </a:lnTo>
                  <a:lnTo>
                    <a:pt x="225" y="99"/>
                  </a:lnTo>
                  <a:lnTo>
                    <a:pt x="225" y="102"/>
                  </a:lnTo>
                  <a:lnTo>
                    <a:pt x="223" y="102"/>
                  </a:lnTo>
                  <a:lnTo>
                    <a:pt x="223" y="104"/>
                  </a:lnTo>
                  <a:lnTo>
                    <a:pt x="223" y="104"/>
                  </a:lnTo>
                  <a:lnTo>
                    <a:pt x="223" y="104"/>
                  </a:lnTo>
                  <a:lnTo>
                    <a:pt x="223" y="104"/>
                  </a:lnTo>
                  <a:lnTo>
                    <a:pt x="223" y="104"/>
                  </a:lnTo>
                  <a:lnTo>
                    <a:pt x="223" y="106"/>
                  </a:lnTo>
                  <a:lnTo>
                    <a:pt x="220" y="106"/>
                  </a:lnTo>
                  <a:lnTo>
                    <a:pt x="220" y="106"/>
                  </a:lnTo>
                  <a:lnTo>
                    <a:pt x="220" y="106"/>
                  </a:lnTo>
                  <a:lnTo>
                    <a:pt x="220" y="106"/>
                  </a:lnTo>
                  <a:lnTo>
                    <a:pt x="220" y="109"/>
                  </a:lnTo>
                  <a:lnTo>
                    <a:pt x="218" y="109"/>
                  </a:lnTo>
                  <a:lnTo>
                    <a:pt x="218" y="109"/>
                  </a:lnTo>
                  <a:lnTo>
                    <a:pt x="218" y="109"/>
                  </a:lnTo>
                  <a:lnTo>
                    <a:pt x="218" y="109"/>
                  </a:lnTo>
                  <a:lnTo>
                    <a:pt x="216" y="113"/>
                  </a:lnTo>
                  <a:lnTo>
                    <a:pt x="216" y="113"/>
                  </a:lnTo>
                  <a:lnTo>
                    <a:pt x="216" y="116"/>
                  </a:lnTo>
                  <a:lnTo>
                    <a:pt x="218" y="118"/>
                  </a:lnTo>
                  <a:lnTo>
                    <a:pt x="218" y="118"/>
                  </a:lnTo>
                  <a:lnTo>
                    <a:pt x="220" y="116"/>
                  </a:lnTo>
                  <a:lnTo>
                    <a:pt x="223" y="116"/>
                  </a:lnTo>
                  <a:lnTo>
                    <a:pt x="220" y="118"/>
                  </a:lnTo>
                  <a:lnTo>
                    <a:pt x="220" y="118"/>
                  </a:lnTo>
                  <a:lnTo>
                    <a:pt x="218" y="118"/>
                  </a:lnTo>
                  <a:lnTo>
                    <a:pt x="218" y="118"/>
                  </a:lnTo>
                  <a:lnTo>
                    <a:pt x="216" y="118"/>
                  </a:lnTo>
                  <a:lnTo>
                    <a:pt x="216" y="118"/>
                  </a:lnTo>
                  <a:lnTo>
                    <a:pt x="216" y="118"/>
                  </a:lnTo>
                  <a:lnTo>
                    <a:pt x="213" y="118"/>
                  </a:lnTo>
                  <a:lnTo>
                    <a:pt x="213" y="121"/>
                  </a:lnTo>
                  <a:lnTo>
                    <a:pt x="213" y="121"/>
                  </a:lnTo>
                  <a:lnTo>
                    <a:pt x="213" y="121"/>
                  </a:lnTo>
                  <a:lnTo>
                    <a:pt x="211" y="123"/>
                  </a:lnTo>
                  <a:lnTo>
                    <a:pt x="211" y="123"/>
                  </a:lnTo>
                  <a:lnTo>
                    <a:pt x="211" y="123"/>
                  </a:lnTo>
                  <a:lnTo>
                    <a:pt x="211" y="123"/>
                  </a:lnTo>
                  <a:lnTo>
                    <a:pt x="211" y="123"/>
                  </a:lnTo>
                  <a:lnTo>
                    <a:pt x="209" y="125"/>
                  </a:lnTo>
                  <a:lnTo>
                    <a:pt x="206" y="125"/>
                  </a:lnTo>
                  <a:lnTo>
                    <a:pt x="206" y="128"/>
                  </a:lnTo>
                  <a:lnTo>
                    <a:pt x="206" y="130"/>
                  </a:lnTo>
                  <a:lnTo>
                    <a:pt x="206" y="130"/>
                  </a:lnTo>
                  <a:lnTo>
                    <a:pt x="206" y="132"/>
                  </a:lnTo>
                  <a:lnTo>
                    <a:pt x="206" y="132"/>
                  </a:lnTo>
                  <a:lnTo>
                    <a:pt x="204" y="132"/>
                  </a:lnTo>
                  <a:lnTo>
                    <a:pt x="204" y="132"/>
                  </a:lnTo>
                  <a:lnTo>
                    <a:pt x="204" y="135"/>
                  </a:lnTo>
                  <a:lnTo>
                    <a:pt x="201" y="137"/>
                  </a:lnTo>
                  <a:lnTo>
                    <a:pt x="201" y="137"/>
                  </a:lnTo>
                  <a:lnTo>
                    <a:pt x="201" y="139"/>
                  </a:lnTo>
                  <a:lnTo>
                    <a:pt x="201" y="139"/>
                  </a:lnTo>
                  <a:lnTo>
                    <a:pt x="201" y="139"/>
                  </a:lnTo>
                  <a:lnTo>
                    <a:pt x="201" y="139"/>
                  </a:lnTo>
                  <a:lnTo>
                    <a:pt x="201" y="139"/>
                  </a:lnTo>
                  <a:lnTo>
                    <a:pt x="201" y="142"/>
                  </a:lnTo>
                  <a:lnTo>
                    <a:pt x="204" y="142"/>
                  </a:lnTo>
                  <a:lnTo>
                    <a:pt x="204" y="142"/>
                  </a:lnTo>
                  <a:lnTo>
                    <a:pt x="204" y="142"/>
                  </a:lnTo>
                  <a:lnTo>
                    <a:pt x="206" y="142"/>
                  </a:lnTo>
                  <a:lnTo>
                    <a:pt x="209" y="142"/>
                  </a:lnTo>
                  <a:lnTo>
                    <a:pt x="209" y="142"/>
                  </a:lnTo>
                  <a:lnTo>
                    <a:pt x="209" y="142"/>
                  </a:lnTo>
                  <a:lnTo>
                    <a:pt x="211" y="142"/>
                  </a:lnTo>
                  <a:lnTo>
                    <a:pt x="211" y="142"/>
                  </a:lnTo>
                  <a:lnTo>
                    <a:pt x="211" y="142"/>
                  </a:lnTo>
                  <a:lnTo>
                    <a:pt x="211" y="142"/>
                  </a:lnTo>
                  <a:lnTo>
                    <a:pt x="213" y="147"/>
                  </a:lnTo>
                  <a:lnTo>
                    <a:pt x="213" y="147"/>
                  </a:lnTo>
                  <a:lnTo>
                    <a:pt x="216" y="147"/>
                  </a:lnTo>
                  <a:lnTo>
                    <a:pt x="216" y="144"/>
                  </a:lnTo>
                  <a:lnTo>
                    <a:pt x="218" y="144"/>
                  </a:lnTo>
                  <a:lnTo>
                    <a:pt x="218" y="144"/>
                  </a:lnTo>
                  <a:lnTo>
                    <a:pt x="218" y="142"/>
                  </a:lnTo>
                  <a:lnTo>
                    <a:pt x="220" y="142"/>
                  </a:lnTo>
                  <a:lnTo>
                    <a:pt x="220" y="142"/>
                  </a:lnTo>
                  <a:lnTo>
                    <a:pt x="220" y="142"/>
                  </a:lnTo>
                  <a:lnTo>
                    <a:pt x="220" y="142"/>
                  </a:lnTo>
                  <a:lnTo>
                    <a:pt x="220" y="142"/>
                  </a:lnTo>
                  <a:lnTo>
                    <a:pt x="220" y="144"/>
                  </a:lnTo>
                  <a:lnTo>
                    <a:pt x="220" y="144"/>
                  </a:lnTo>
                  <a:lnTo>
                    <a:pt x="223" y="142"/>
                  </a:lnTo>
                  <a:lnTo>
                    <a:pt x="223" y="142"/>
                  </a:lnTo>
                  <a:lnTo>
                    <a:pt x="225" y="144"/>
                  </a:lnTo>
                  <a:lnTo>
                    <a:pt x="225" y="144"/>
                  </a:lnTo>
                  <a:lnTo>
                    <a:pt x="225" y="144"/>
                  </a:lnTo>
                  <a:lnTo>
                    <a:pt x="227" y="144"/>
                  </a:lnTo>
                  <a:lnTo>
                    <a:pt x="227" y="144"/>
                  </a:lnTo>
                  <a:lnTo>
                    <a:pt x="227" y="144"/>
                  </a:lnTo>
                  <a:lnTo>
                    <a:pt x="227" y="144"/>
                  </a:lnTo>
                  <a:lnTo>
                    <a:pt x="225" y="144"/>
                  </a:lnTo>
                  <a:lnTo>
                    <a:pt x="225" y="144"/>
                  </a:lnTo>
                  <a:lnTo>
                    <a:pt x="225" y="144"/>
                  </a:lnTo>
                  <a:lnTo>
                    <a:pt x="225" y="147"/>
                  </a:lnTo>
                  <a:lnTo>
                    <a:pt x="225" y="147"/>
                  </a:lnTo>
                  <a:lnTo>
                    <a:pt x="225" y="149"/>
                  </a:lnTo>
                  <a:lnTo>
                    <a:pt x="225" y="149"/>
                  </a:lnTo>
                  <a:lnTo>
                    <a:pt x="225" y="149"/>
                  </a:lnTo>
                  <a:lnTo>
                    <a:pt x="227" y="149"/>
                  </a:lnTo>
                  <a:lnTo>
                    <a:pt x="227" y="149"/>
                  </a:lnTo>
                  <a:lnTo>
                    <a:pt x="227" y="149"/>
                  </a:lnTo>
                  <a:lnTo>
                    <a:pt x="230" y="151"/>
                  </a:lnTo>
                  <a:lnTo>
                    <a:pt x="230" y="151"/>
                  </a:lnTo>
                  <a:lnTo>
                    <a:pt x="232" y="151"/>
                  </a:lnTo>
                  <a:lnTo>
                    <a:pt x="232" y="151"/>
                  </a:lnTo>
                  <a:lnTo>
                    <a:pt x="235" y="151"/>
                  </a:lnTo>
                  <a:lnTo>
                    <a:pt x="235" y="151"/>
                  </a:lnTo>
                  <a:lnTo>
                    <a:pt x="235" y="151"/>
                  </a:lnTo>
                  <a:lnTo>
                    <a:pt x="235" y="149"/>
                  </a:lnTo>
                  <a:lnTo>
                    <a:pt x="235" y="149"/>
                  </a:lnTo>
                  <a:lnTo>
                    <a:pt x="235" y="149"/>
                  </a:lnTo>
                  <a:lnTo>
                    <a:pt x="237" y="149"/>
                  </a:lnTo>
                  <a:lnTo>
                    <a:pt x="244" y="149"/>
                  </a:lnTo>
                  <a:lnTo>
                    <a:pt x="258" y="149"/>
                  </a:lnTo>
                  <a:lnTo>
                    <a:pt x="258" y="149"/>
                  </a:lnTo>
                  <a:lnTo>
                    <a:pt x="275" y="149"/>
                  </a:lnTo>
                  <a:lnTo>
                    <a:pt x="287" y="149"/>
                  </a:lnTo>
                  <a:lnTo>
                    <a:pt x="291" y="149"/>
                  </a:lnTo>
                  <a:lnTo>
                    <a:pt x="308" y="149"/>
                  </a:lnTo>
                  <a:lnTo>
                    <a:pt x="308" y="135"/>
                  </a:lnTo>
                  <a:close/>
                </a:path>
              </a:pathLst>
            </a:custGeom>
            <a:solidFill>
              <a:srgbClr val="E9E3C5"/>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49" name="Freeform 123">
              <a:extLst>
                <a:ext uri="{FF2B5EF4-FFF2-40B4-BE49-F238E27FC236}">
                  <a16:creationId xmlns:a16="http://schemas.microsoft.com/office/drawing/2014/main" xmlns="" id="{476443A8-57CE-9072-7130-B8CA73623193}"/>
                </a:ext>
              </a:extLst>
            </p:cNvPr>
            <p:cNvSpPr>
              <a:spLocks noEditPoints="1"/>
            </p:cNvSpPr>
            <p:nvPr/>
          </p:nvSpPr>
          <p:spPr bwMode="auto">
            <a:xfrm>
              <a:off x="9312274" y="759979"/>
              <a:ext cx="1036638" cy="915988"/>
            </a:xfrm>
            <a:custGeom>
              <a:avLst/>
              <a:gdLst>
                <a:gd name="T0" fmla="*/ 622 w 653"/>
                <a:gd name="T1" fmla="*/ 549 h 577"/>
                <a:gd name="T2" fmla="*/ 592 w 653"/>
                <a:gd name="T3" fmla="*/ 525 h 577"/>
                <a:gd name="T4" fmla="*/ 577 w 653"/>
                <a:gd name="T5" fmla="*/ 473 h 577"/>
                <a:gd name="T6" fmla="*/ 592 w 653"/>
                <a:gd name="T7" fmla="*/ 462 h 577"/>
                <a:gd name="T8" fmla="*/ 556 w 653"/>
                <a:gd name="T9" fmla="*/ 417 h 577"/>
                <a:gd name="T10" fmla="*/ 521 w 653"/>
                <a:gd name="T11" fmla="*/ 350 h 577"/>
                <a:gd name="T12" fmla="*/ 499 w 653"/>
                <a:gd name="T13" fmla="*/ 293 h 577"/>
                <a:gd name="T14" fmla="*/ 490 w 653"/>
                <a:gd name="T15" fmla="*/ 267 h 577"/>
                <a:gd name="T16" fmla="*/ 476 w 653"/>
                <a:gd name="T17" fmla="*/ 244 h 577"/>
                <a:gd name="T18" fmla="*/ 471 w 653"/>
                <a:gd name="T19" fmla="*/ 234 h 577"/>
                <a:gd name="T20" fmla="*/ 462 w 653"/>
                <a:gd name="T21" fmla="*/ 215 h 577"/>
                <a:gd name="T22" fmla="*/ 445 w 653"/>
                <a:gd name="T23" fmla="*/ 194 h 577"/>
                <a:gd name="T24" fmla="*/ 428 w 653"/>
                <a:gd name="T25" fmla="*/ 156 h 577"/>
                <a:gd name="T26" fmla="*/ 419 w 653"/>
                <a:gd name="T27" fmla="*/ 111 h 577"/>
                <a:gd name="T28" fmla="*/ 421 w 653"/>
                <a:gd name="T29" fmla="*/ 104 h 577"/>
                <a:gd name="T30" fmla="*/ 428 w 653"/>
                <a:gd name="T31" fmla="*/ 123 h 577"/>
                <a:gd name="T32" fmla="*/ 435 w 653"/>
                <a:gd name="T33" fmla="*/ 142 h 577"/>
                <a:gd name="T34" fmla="*/ 452 w 653"/>
                <a:gd name="T35" fmla="*/ 161 h 577"/>
                <a:gd name="T36" fmla="*/ 457 w 653"/>
                <a:gd name="T37" fmla="*/ 185 h 577"/>
                <a:gd name="T38" fmla="*/ 478 w 653"/>
                <a:gd name="T39" fmla="*/ 211 h 577"/>
                <a:gd name="T40" fmla="*/ 490 w 653"/>
                <a:gd name="T41" fmla="*/ 227 h 577"/>
                <a:gd name="T42" fmla="*/ 511 w 653"/>
                <a:gd name="T43" fmla="*/ 239 h 577"/>
                <a:gd name="T44" fmla="*/ 518 w 653"/>
                <a:gd name="T45" fmla="*/ 230 h 577"/>
                <a:gd name="T46" fmla="*/ 521 w 653"/>
                <a:gd name="T47" fmla="*/ 206 h 577"/>
                <a:gd name="T48" fmla="*/ 533 w 653"/>
                <a:gd name="T49" fmla="*/ 180 h 577"/>
                <a:gd name="T50" fmla="*/ 535 w 653"/>
                <a:gd name="T51" fmla="*/ 156 h 577"/>
                <a:gd name="T52" fmla="*/ 544 w 653"/>
                <a:gd name="T53" fmla="*/ 137 h 577"/>
                <a:gd name="T54" fmla="*/ 528 w 653"/>
                <a:gd name="T55" fmla="*/ 78 h 577"/>
                <a:gd name="T56" fmla="*/ 471 w 653"/>
                <a:gd name="T57" fmla="*/ 33 h 577"/>
                <a:gd name="T58" fmla="*/ 457 w 653"/>
                <a:gd name="T59" fmla="*/ 36 h 577"/>
                <a:gd name="T60" fmla="*/ 452 w 653"/>
                <a:gd name="T61" fmla="*/ 28 h 577"/>
                <a:gd name="T62" fmla="*/ 445 w 653"/>
                <a:gd name="T63" fmla="*/ 36 h 577"/>
                <a:gd name="T64" fmla="*/ 433 w 653"/>
                <a:gd name="T65" fmla="*/ 38 h 577"/>
                <a:gd name="T66" fmla="*/ 417 w 653"/>
                <a:gd name="T67" fmla="*/ 31 h 577"/>
                <a:gd name="T68" fmla="*/ 407 w 653"/>
                <a:gd name="T69" fmla="*/ 31 h 577"/>
                <a:gd name="T70" fmla="*/ 398 w 653"/>
                <a:gd name="T71" fmla="*/ 36 h 577"/>
                <a:gd name="T72" fmla="*/ 395 w 653"/>
                <a:gd name="T73" fmla="*/ 31 h 577"/>
                <a:gd name="T74" fmla="*/ 391 w 653"/>
                <a:gd name="T75" fmla="*/ 28 h 577"/>
                <a:gd name="T76" fmla="*/ 386 w 653"/>
                <a:gd name="T77" fmla="*/ 26 h 577"/>
                <a:gd name="T78" fmla="*/ 381 w 653"/>
                <a:gd name="T79" fmla="*/ 19 h 577"/>
                <a:gd name="T80" fmla="*/ 383 w 653"/>
                <a:gd name="T81" fmla="*/ 14 h 577"/>
                <a:gd name="T82" fmla="*/ 383 w 653"/>
                <a:gd name="T83" fmla="*/ 9 h 577"/>
                <a:gd name="T84" fmla="*/ 395 w 653"/>
                <a:gd name="T85" fmla="*/ 17 h 577"/>
                <a:gd name="T86" fmla="*/ 386 w 653"/>
                <a:gd name="T87" fmla="*/ 7 h 577"/>
                <a:gd name="T88" fmla="*/ 343 w 653"/>
                <a:gd name="T89" fmla="*/ 9 h 577"/>
                <a:gd name="T90" fmla="*/ 331 w 653"/>
                <a:gd name="T91" fmla="*/ 14 h 577"/>
                <a:gd name="T92" fmla="*/ 315 w 653"/>
                <a:gd name="T93" fmla="*/ 17 h 577"/>
                <a:gd name="T94" fmla="*/ 303 w 653"/>
                <a:gd name="T95" fmla="*/ 12 h 577"/>
                <a:gd name="T96" fmla="*/ 298 w 653"/>
                <a:gd name="T97" fmla="*/ 24 h 577"/>
                <a:gd name="T98" fmla="*/ 289 w 653"/>
                <a:gd name="T99" fmla="*/ 19 h 577"/>
                <a:gd name="T100" fmla="*/ 265 w 653"/>
                <a:gd name="T101" fmla="*/ 40 h 577"/>
                <a:gd name="T102" fmla="*/ 197 w 653"/>
                <a:gd name="T103" fmla="*/ 38 h 577"/>
                <a:gd name="T104" fmla="*/ 149 w 653"/>
                <a:gd name="T105" fmla="*/ 26 h 577"/>
                <a:gd name="T106" fmla="*/ 126 w 653"/>
                <a:gd name="T107" fmla="*/ 14 h 577"/>
                <a:gd name="T108" fmla="*/ 29 w 653"/>
                <a:gd name="T109" fmla="*/ 7 h 577"/>
                <a:gd name="T110" fmla="*/ 5 w 653"/>
                <a:gd name="T111" fmla="*/ 83 h 577"/>
                <a:gd name="T112" fmla="*/ 85 w 653"/>
                <a:gd name="T113" fmla="*/ 577 h 577"/>
                <a:gd name="T114" fmla="*/ 357 w 653"/>
                <a:gd name="T115" fmla="*/ 566 h 577"/>
                <a:gd name="T116" fmla="*/ 450 w 653"/>
                <a:gd name="T117" fmla="*/ 26 h 577"/>
                <a:gd name="T118" fmla="*/ 471 w 653"/>
                <a:gd name="T119" fmla="*/ 31 h 577"/>
                <a:gd name="T120" fmla="*/ 528 w 653"/>
                <a:gd name="T121" fmla="*/ 225 h 577"/>
                <a:gd name="T122" fmla="*/ 499 w 653"/>
                <a:gd name="T123" fmla="*/ 253 h 577"/>
                <a:gd name="T124" fmla="*/ 499 w 653"/>
                <a:gd name="T125" fmla="*/ 25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77">
                  <a:moveTo>
                    <a:pt x="653" y="573"/>
                  </a:moveTo>
                  <a:lnTo>
                    <a:pt x="653" y="573"/>
                  </a:lnTo>
                  <a:lnTo>
                    <a:pt x="651" y="570"/>
                  </a:lnTo>
                  <a:lnTo>
                    <a:pt x="648" y="570"/>
                  </a:lnTo>
                  <a:lnTo>
                    <a:pt x="648" y="570"/>
                  </a:lnTo>
                  <a:lnTo>
                    <a:pt x="648" y="568"/>
                  </a:lnTo>
                  <a:lnTo>
                    <a:pt x="648" y="568"/>
                  </a:lnTo>
                  <a:lnTo>
                    <a:pt x="648" y="568"/>
                  </a:lnTo>
                  <a:lnTo>
                    <a:pt x="646" y="566"/>
                  </a:lnTo>
                  <a:lnTo>
                    <a:pt x="646" y="566"/>
                  </a:lnTo>
                  <a:lnTo>
                    <a:pt x="646" y="566"/>
                  </a:lnTo>
                  <a:lnTo>
                    <a:pt x="646" y="568"/>
                  </a:lnTo>
                  <a:lnTo>
                    <a:pt x="646" y="568"/>
                  </a:lnTo>
                  <a:lnTo>
                    <a:pt x="646" y="568"/>
                  </a:lnTo>
                  <a:lnTo>
                    <a:pt x="644" y="566"/>
                  </a:lnTo>
                  <a:lnTo>
                    <a:pt x="639" y="563"/>
                  </a:lnTo>
                  <a:lnTo>
                    <a:pt x="637" y="559"/>
                  </a:lnTo>
                  <a:lnTo>
                    <a:pt x="634" y="559"/>
                  </a:lnTo>
                  <a:lnTo>
                    <a:pt x="632" y="559"/>
                  </a:lnTo>
                  <a:lnTo>
                    <a:pt x="630" y="556"/>
                  </a:lnTo>
                  <a:lnTo>
                    <a:pt x="630" y="554"/>
                  </a:lnTo>
                  <a:lnTo>
                    <a:pt x="630" y="551"/>
                  </a:lnTo>
                  <a:lnTo>
                    <a:pt x="627" y="551"/>
                  </a:lnTo>
                  <a:lnTo>
                    <a:pt x="627" y="551"/>
                  </a:lnTo>
                  <a:lnTo>
                    <a:pt x="627" y="551"/>
                  </a:lnTo>
                  <a:lnTo>
                    <a:pt x="627" y="551"/>
                  </a:lnTo>
                  <a:lnTo>
                    <a:pt x="625" y="551"/>
                  </a:lnTo>
                  <a:lnTo>
                    <a:pt x="625" y="549"/>
                  </a:lnTo>
                  <a:lnTo>
                    <a:pt x="622" y="549"/>
                  </a:lnTo>
                  <a:lnTo>
                    <a:pt x="622" y="547"/>
                  </a:lnTo>
                  <a:lnTo>
                    <a:pt x="622" y="544"/>
                  </a:lnTo>
                  <a:lnTo>
                    <a:pt x="620" y="542"/>
                  </a:lnTo>
                  <a:lnTo>
                    <a:pt x="618" y="540"/>
                  </a:lnTo>
                  <a:lnTo>
                    <a:pt x="615" y="540"/>
                  </a:lnTo>
                  <a:lnTo>
                    <a:pt x="613" y="537"/>
                  </a:lnTo>
                  <a:lnTo>
                    <a:pt x="608" y="537"/>
                  </a:lnTo>
                  <a:lnTo>
                    <a:pt x="606" y="537"/>
                  </a:lnTo>
                  <a:lnTo>
                    <a:pt x="603" y="537"/>
                  </a:lnTo>
                  <a:lnTo>
                    <a:pt x="603" y="535"/>
                  </a:lnTo>
                  <a:lnTo>
                    <a:pt x="603" y="535"/>
                  </a:lnTo>
                  <a:lnTo>
                    <a:pt x="603" y="535"/>
                  </a:lnTo>
                  <a:lnTo>
                    <a:pt x="601" y="535"/>
                  </a:lnTo>
                  <a:lnTo>
                    <a:pt x="599" y="535"/>
                  </a:lnTo>
                  <a:lnTo>
                    <a:pt x="599" y="533"/>
                  </a:lnTo>
                  <a:lnTo>
                    <a:pt x="596" y="533"/>
                  </a:lnTo>
                  <a:lnTo>
                    <a:pt x="596" y="530"/>
                  </a:lnTo>
                  <a:lnTo>
                    <a:pt x="596" y="530"/>
                  </a:lnTo>
                  <a:lnTo>
                    <a:pt x="596" y="530"/>
                  </a:lnTo>
                  <a:lnTo>
                    <a:pt x="594" y="528"/>
                  </a:lnTo>
                  <a:lnTo>
                    <a:pt x="594" y="528"/>
                  </a:lnTo>
                  <a:lnTo>
                    <a:pt x="594" y="525"/>
                  </a:lnTo>
                  <a:lnTo>
                    <a:pt x="594" y="525"/>
                  </a:lnTo>
                  <a:lnTo>
                    <a:pt x="592" y="523"/>
                  </a:lnTo>
                  <a:lnTo>
                    <a:pt x="592" y="523"/>
                  </a:lnTo>
                  <a:lnTo>
                    <a:pt x="592" y="523"/>
                  </a:lnTo>
                  <a:lnTo>
                    <a:pt x="592" y="525"/>
                  </a:lnTo>
                  <a:lnTo>
                    <a:pt x="594" y="525"/>
                  </a:lnTo>
                  <a:lnTo>
                    <a:pt x="592" y="525"/>
                  </a:lnTo>
                  <a:lnTo>
                    <a:pt x="589" y="523"/>
                  </a:lnTo>
                  <a:lnTo>
                    <a:pt x="589" y="521"/>
                  </a:lnTo>
                  <a:lnTo>
                    <a:pt x="587" y="521"/>
                  </a:lnTo>
                  <a:lnTo>
                    <a:pt x="587" y="514"/>
                  </a:lnTo>
                  <a:lnTo>
                    <a:pt x="587" y="514"/>
                  </a:lnTo>
                  <a:lnTo>
                    <a:pt x="585" y="511"/>
                  </a:lnTo>
                  <a:lnTo>
                    <a:pt x="582" y="506"/>
                  </a:lnTo>
                  <a:lnTo>
                    <a:pt x="582" y="504"/>
                  </a:lnTo>
                  <a:lnTo>
                    <a:pt x="582" y="502"/>
                  </a:lnTo>
                  <a:lnTo>
                    <a:pt x="582" y="499"/>
                  </a:lnTo>
                  <a:lnTo>
                    <a:pt x="582" y="497"/>
                  </a:lnTo>
                  <a:lnTo>
                    <a:pt x="582" y="497"/>
                  </a:lnTo>
                  <a:lnTo>
                    <a:pt x="582" y="495"/>
                  </a:lnTo>
                  <a:lnTo>
                    <a:pt x="580" y="495"/>
                  </a:lnTo>
                  <a:lnTo>
                    <a:pt x="580" y="492"/>
                  </a:lnTo>
                  <a:lnTo>
                    <a:pt x="580" y="490"/>
                  </a:lnTo>
                  <a:lnTo>
                    <a:pt x="577" y="490"/>
                  </a:lnTo>
                  <a:lnTo>
                    <a:pt x="580" y="490"/>
                  </a:lnTo>
                  <a:lnTo>
                    <a:pt x="580" y="488"/>
                  </a:lnTo>
                  <a:lnTo>
                    <a:pt x="580" y="488"/>
                  </a:lnTo>
                  <a:lnTo>
                    <a:pt x="580" y="483"/>
                  </a:lnTo>
                  <a:lnTo>
                    <a:pt x="580" y="480"/>
                  </a:lnTo>
                  <a:lnTo>
                    <a:pt x="580" y="478"/>
                  </a:lnTo>
                  <a:lnTo>
                    <a:pt x="580" y="478"/>
                  </a:lnTo>
                  <a:lnTo>
                    <a:pt x="580" y="476"/>
                  </a:lnTo>
                  <a:lnTo>
                    <a:pt x="580" y="476"/>
                  </a:lnTo>
                  <a:lnTo>
                    <a:pt x="580" y="476"/>
                  </a:lnTo>
                  <a:lnTo>
                    <a:pt x="580" y="473"/>
                  </a:lnTo>
                  <a:lnTo>
                    <a:pt x="577" y="473"/>
                  </a:lnTo>
                  <a:lnTo>
                    <a:pt x="577" y="473"/>
                  </a:lnTo>
                  <a:lnTo>
                    <a:pt x="577" y="471"/>
                  </a:lnTo>
                  <a:lnTo>
                    <a:pt x="577" y="469"/>
                  </a:lnTo>
                  <a:lnTo>
                    <a:pt x="577" y="466"/>
                  </a:lnTo>
                  <a:lnTo>
                    <a:pt x="580" y="464"/>
                  </a:lnTo>
                  <a:lnTo>
                    <a:pt x="580" y="462"/>
                  </a:lnTo>
                  <a:lnTo>
                    <a:pt x="580" y="462"/>
                  </a:lnTo>
                  <a:lnTo>
                    <a:pt x="582" y="462"/>
                  </a:lnTo>
                  <a:lnTo>
                    <a:pt x="582" y="464"/>
                  </a:lnTo>
                  <a:lnTo>
                    <a:pt x="582" y="464"/>
                  </a:lnTo>
                  <a:lnTo>
                    <a:pt x="582" y="464"/>
                  </a:lnTo>
                  <a:lnTo>
                    <a:pt x="582" y="464"/>
                  </a:lnTo>
                  <a:lnTo>
                    <a:pt x="585" y="464"/>
                  </a:lnTo>
                  <a:lnTo>
                    <a:pt x="585" y="464"/>
                  </a:lnTo>
                  <a:lnTo>
                    <a:pt x="585" y="466"/>
                  </a:lnTo>
                  <a:lnTo>
                    <a:pt x="587" y="466"/>
                  </a:lnTo>
                  <a:lnTo>
                    <a:pt x="587" y="466"/>
                  </a:lnTo>
                  <a:lnTo>
                    <a:pt x="587" y="466"/>
                  </a:lnTo>
                  <a:lnTo>
                    <a:pt x="589" y="466"/>
                  </a:lnTo>
                  <a:lnTo>
                    <a:pt x="589" y="466"/>
                  </a:lnTo>
                  <a:lnTo>
                    <a:pt x="592" y="464"/>
                  </a:lnTo>
                  <a:lnTo>
                    <a:pt x="592" y="464"/>
                  </a:lnTo>
                  <a:lnTo>
                    <a:pt x="594" y="466"/>
                  </a:lnTo>
                  <a:lnTo>
                    <a:pt x="594" y="466"/>
                  </a:lnTo>
                  <a:lnTo>
                    <a:pt x="594" y="466"/>
                  </a:lnTo>
                  <a:lnTo>
                    <a:pt x="594" y="466"/>
                  </a:lnTo>
                  <a:lnTo>
                    <a:pt x="592" y="464"/>
                  </a:lnTo>
                  <a:lnTo>
                    <a:pt x="592" y="462"/>
                  </a:lnTo>
                  <a:lnTo>
                    <a:pt x="592" y="462"/>
                  </a:lnTo>
                  <a:lnTo>
                    <a:pt x="589" y="462"/>
                  </a:lnTo>
                  <a:lnTo>
                    <a:pt x="587" y="462"/>
                  </a:lnTo>
                  <a:lnTo>
                    <a:pt x="587" y="462"/>
                  </a:lnTo>
                  <a:lnTo>
                    <a:pt x="585" y="459"/>
                  </a:lnTo>
                  <a:lnTo>
                    <a:pt x="585" y="459"/>
                  </a:lnTo>
                  <a:lnTo>
                    <a:pt x="585" y="457"/>
                  </a:lnTo>
                  <a:lnTo>
                    <a:pt x="582" y="454"/>
                  </a:lnTo>
                  <a:lnTo>
                    <a:pt x="580" y="454"/>
                  </a:lnTo>
                  <a:lnTo>
                    <a:pt x="580" y="452"/>
                  </a:lnTo>
                  <a:lnTo>
                    <a:pt x="580" y="452"/>
                  </a:lnTo>
                  <a:lnTo>
                    <a:pt x="580" y="454"/>
                  </a:lnTo>
                  <a:lnTo>
                    <a:pt x="580" y="454"/>
                  </a:lnTo>
                  <a:lnTo>
                    <a:pt x="580" y="454"/>
                  </a:lnTo>
                  <a:lnTo>
                    <a:pt x="577" y="452"/>
                  </a:lnTo>
                  <a:lnTo>
                    <a:pt x="575" y="450"/>
                  </a:lnTo>
                  <a:lnTo>
                    <a:pt x="573" y="445"/>
                  </a:lnTo>
                  <a:lnTo>
                    <a:pt x="573" y="443"/>
                  </a:lnTo>
                  <a:lnTo>
                    <a:pt x="566" y="438"/>
                  </a:lnTo>
                  <a:lnTo>
                    <a:pt x="563" y="433"/>
                  </a:lnTo>
                  <a:lnTo>
                    <a:pt x="561" y="431"/>
                  </a:lnTo>
                  <a:lnTo>
                    <a:pt x="561" y="431"/>
                  </a:lnTo>
                  <a:lnTo>
                    <a:pt x="561" y="428"/>
                  </a:lnTo>
                  <a:lnTo>
                    <a:pt x="561" y="428"/>
                  </a:lnTo>
                  <a:lnTo>
                    <a:pt x="561" y="426"/>
                  </a:lnTo>
                  <a:lnTo>
                    <a:pt x="559" y="426"/>
                  </a:lnTo>
                  <a:lnTo>
                    <a:pt x="559" y="424"/>
                  </a:lnTo>
                  <a:lnTo>
                    <a:pt x="559" y="424"/>
                  </a:lnTo>
                  <a:lnTo>
                    <a:pt x="556" y="419"/>
                  </a:lnTo>
                  <a:lnTo>
                    <a:pt x="556" y="417"/>
                  </a:lnTo>
                  <a:lnTo>
                    <a:pt x="554" y="414"/>
                  </a:lnTo>
                  <a:lnTo>
                    <a:pt x="554" y="414"/>
                  </a:lnTo>
                  <a:lnTo>
                    <a:pt x="554" y="414"/>
                  </a:lnTo>
                  <a:lnTo>
                    <a:pt x="551" y="414"/>
                  </a:lnTo>
                  <a:lnTo>
                    <a:pt x="551" y="412"/>
                  </a:lnTo>
                  <a:lnTo>
                    <a:pt x="551" y="412"/>
                  </a:lnTo>
                  <a:lnTo>
                    <a:pt x="551" y="409"/>
                  </a:lnTo>
                  <a:lnTo>
                    <a:pt x="551" y="407"/>
                  </a:lnTo>
                  <a:lnTo>
                    <a:pt x="551" y="407"/>
                  </a:lnTo>
                  <a:lnTo>
                    <a:pt x="549" y="405"/>
                  </a:lnTo>
                  <a:lnTo>
                    <a:pt x="549" y="405"/>
                  </a:lnTo>
                  <a:lnTo>
                    <a:pt x="549" y="402"/>
                  </a:lnTo>
                  <a:lnTo>
                    <a:pt x="544" y="395"/>
                  </a:lnTo>
                  <a:lnTo>
                    <a:pt x="542" y="391"/>
                  </a:lnTo>
                  <a:lnTo>
                    <a:pt x="542" y="388"/>
                  </a:lnTo>
                  <a:lnTo>
                    <a:pt x="540" y="386"/>
                  </a:lnTo>
                  <a:lnTo>
                    <a:pt x="540" y="383"/>
                  </a:lnTo>
                  <a:lnTo>
                    <a:pt x="540" y="383"/>
                  </a:lnTo>
                  <a:lnTo>
                    <a:pt x="540" y="381"/>
                  </a:lnTo>
                  <a:lnTo>
                    <a:pt x="537" y="379"/>
                  </a:lnTo>
                  <a:lnTo>
                    <a:pt x="535" y="376"/>
                  </a:lnTo>
                  <a:lnTo>
                    <a:pt x="535" y="374"/>
                  </a:lnTo>
                  <a:lnTo>
                    <a:pt x="533" y="372"/>
                  </a:lnTo>
                  <a:lnTo>
                    <a:pt x="533" y="369"/>
                  </a:lnTo>
                  <a:lnTo>
                    <a:pt x="528" y="360"/>
                  </a:lnTo>
                  <a:lnTo>
                    <a:pt x="528" y="360"/>
                  </a:lnTo>
                  <a:lnTo>
                    <a:pt x="525" y="357"/>
                  </a:lnTo>
                  <a:lnTo>
                    <a:pt x="523" y="353"/>
                  </a:lnTo>
                  <a:lnTo>
                    <a:pt x="521" y="350"/>
                  </a:lnTo>
                  <a:lnTo>
                    <a:pt x="521" y="350"/>
                  </a:lnTo>
                  <a:lnTo>
                    <a:pt x="516" y="343"/>
                  </a:lnTo>
                  <a:lnTo>
                    <a:pt x="516" y="338"/>
                  </a:lnTo>
                  <a:lnTo>
                    <a:pt x="514" y="336"/>
                  </a:lnTo>
                  <a:lnTo>
                    <a:pt x="509" y="324"/>
                  </a:lnTo>
                  <a:lnTo>
                    <a:pt x="506" y="322"/>
                  </a:lnTo>
                  <a:lnTo>
                    <a:pt x="506" y="322"/>
                  </a:lnTo>
                  <a:lnTo>
                    <a:pt x="506" y="320"/>
                  </a:lnTo>
                  <a:lnTo>
                    <a:pt x="504" y="317"/>
                  </a:lnTo>
                  <a:lnTo>
                    <a:pt x="502" y="312"/>
                  </a:lnTo>
                  <a:lnTo>
                    <a:pt x="502" y="312"/>
                  </a:lnTo>
                  <a:lnTo>
                    <a:pt x="499" y="310"/>
                  </a:lnTo>
                  <a:lnTo>
                    <a:pt x="499" y="308"/>
                  </a:lnTo>
                  <a:lnTo>
                    <a:pt x="499" y="305"/>
                  </a:lnTo>
                  <a:lnTo>
                    <a:pt x="499" y="305"/>
                  </a:lnTo>
                  <a:lnTo>
                    <a:pt x="497" y="305"/>
                  </a:lnTo>
                  <a:lnTo>
                    <a:pt x="495" y="305"/>
                  </a:lnTo>
                  <a:lnTo>
                    <a:pt x="495" y="303"/>
                  </a:lnTo>
                  <a:lnTo>
                    <a:pt x="497" y="301"/>
                  </a:lnTo>
                  <a:lnTo>
                    <a:pt x="497" y="298"/>
                  </a:lnTo>
                  <a:lnTo>
                    <a:pt x="497" y="298"/>
                  </a:lnTo>
                  <a:lnTo>
                    <a:pt x="497" y="296"/>
                  </a:lnTo>
                  <a:lnTo>
                    <a:pt x="497" y="296"/>
                  </a:lnTo>
                  <a:lnTo>
                    <a:pt x="497" y="293"/>
                  </a:lnTo>
                  <a:lnTo>
                    <a:pt x="497" y="293"/>
                  </a:lnTo>
                  <a:lnTo>
                    <a:pt x="497" y="293"/>
                  </a:lnTo>
                  <a:lnTo>
                    <a:pt x="497" y="293"/>
                  </a:lnTo>
                  <a:lnTo>
                    <a:pt x="499" y="293"/>
                  </a:lnTo>
                  <a:lnTo>
                    <a:pt x="499" y="293"/>
                  </a:lnTo>
                  <a:lnTo>
                    <a:pt x="499" y="291"/>
                  </a:lnTo>
                  <a:lnTo>
                    <a:pt x="499" y="291"/>
                  </a:lnTo>
                  <a:lnTo>
                    <a:pt x="499" y="289"/>
                  </a:lnTo>
                  <a:lnTo>
                    <a:pt x="497" y="289"/>
                  </a:lnTo>
                  <a:lnTo>
                    <a:pt x="497" y="289"/>
                  </a:lnTo>
                  <a:lnTo>
                    <a:pt x="497" y="289"/>
                  </a:lnTo>
                  <a:lnTo>
                    <a:pt x="495" y="286"/>
                  </a:lnTo>
                  <a:lnTo>
                    <a:pt x="495" y="286"/>
                  </a:lnTo>
                  <a:lnTo>
                    <a:pt x="495" y="284"/>
                  </a:lnTo>
                  <a:lnTo>
                    <a:pt x="495" y="284"/>
                  </a:lnTo>
                  <a:lnTo>
                    <a:pt x="492" y="282"/>
                  </a:lnTo>
                  <a:lnTo>
                    <a:pt x="492" y="282"/>
                  </a:lnTo>
                  <a:lnTo>
                    <a:pt x="495" y="282"/>
                  </a:lnTo>
                  <a:lnTo>
                    <a:pt x="495" y="282"/>
                  </a:lnTo>
                  <a:lnTo>
                    <a:pt x="492" y="279"/>
                  </a:lnTo>
                  <a:lnTo>
                    <a:pt x="492" y="279"/>
                  </a:lnTo>
                  <a:lnTo>
                    <a:pt x="490" y="277"/>
                  </a:lnTo>
                  <a:lnTo>
                    <a:pt x="490" y="277"/>
                  </a:lnTo>
                  <a:lnTo>
                    <a:pt x="490" y="277"/>
                  </a:lnTo>
                  <a:lnTo>
                    <a:pt x="490" y="275"/>
                  </a:lnTo>
                  <a:lnTo>
                    <a:pt x="490" y="275"/>
                  </a:lnTo>
                  <a:lnTo>
                    <a:pt x="490" y="275"/>
                  </a:lnTo>
                  <a:lnTo>
                    <a:pt x="490" y="272"/>
                  </a:lnTo>
                  <a:lnTo>
                    <a:pt x="490" y="272"/>
                  </a:lnTo>
                  <a:lnTo>
                    <a:pt x="490" y="272"/>
                  </a:lnTo>
                  <a:lnTo>
                    <a:pt x="490" y="272"/>
                  </a:lnTo>
                  <a:lnTo>
                    <a:pt x="490" y="270"/>
                  </a:lnTo>
                  <a:lnTo>
                    <a:pt x="490" y="270"/>
                  </a:lnTo>
                  <a:lnTo>
                    <a:pt x="490" y="267"/>
                  </a:lnTo>
                  <a:lnTo>
                    <a:pt x="488" y="267"/>
                  </a:lnTo>
                  <a:lnTo>
                    <a:pt x="485" y="267"/>
                  </a:lnTo>
                  <a:lnTo>
                    <a:pt x="485" y="265"/>
                  </a:lnTo>
                  <a:lnTo>
                    <a:pt x="483" y="263"/>
                  </a:lnTo>
                  <a:lnTo>
                    <a:pt x="483" y="263"/>
                  </a:lnTo>
                  <a:lnTo>
                    <a:pt x="483" y="260"/>
                  </a:lnTo>
                  <a:lnTo>
                    <a:pt x="480" y="258"/>
                  </a:lnTo>
                  <a:lnTo>
                    <a:pt x="480" y="258"/>
                  </a:lnTo>
                  <a:lnTo>
                    <a:pt x="480" y="258"/>
                  </a:lnTo>
                  <a:lnTo>
                    <a:pt x="480" y="258"/>
                  </a:lnTo>
                  <a:lnTo>
                    <a:pt x="480" y="256"/>
                  </a:lnTo>
                  <a:lnTo>
                    <a:pt x="480" y="256"/>
                  </a:lnTo>
                  <a:lnTo>
                    <a:pt x="480" y="256"/>
                  </a:lnTo>
                  <a:lnTo>
                    <a:pt x="478" y="253"/>
                  </a:lnTo>
                  <a:lnTo>
                    <a:pt x="476" y="253"/>
                  </a:lnTo>
                  <a:lnTo>
                    <a:pt x="476" y="251"/>
                  </a:lnTo>
                  <a:lnTo>
                    <a:pt x="476" y="251"/>
                  </a:lnTo>
                  <a:lnTo>
                    <a:pt x="476" y="251"/>
                  </a:lnTo>
                  <a:lnTo>
                    <a:pt x="476" y="251"/>
                  </a:lnTo>
                  <a:lnTo>
                    <a:pt x="476" y="251"/>
                  </a:lnTo>
                  <a:lnTo>
                    <a:pt x="473" y="246"/>
                  </a:lnTo>
                  <a:lnTo>
                    <a:pt x="473" y="246"/>
                  </a:lnTo>
                  <a:lnTo>
                    <a:pt x="471" y="246"/>
                  </a:lnTo>
                  <a:lnTo>
                    <a:pt x="473" y="244"/>
                  </a:lnTo>
                  <a:lnTo>
                    <a:pt x="473" y="244"/>
                  </a:lnTo>
                  <a:lnTo>
                    <a:pt x="476" y="244"/>
                  </a:lnTo>
                  <a:lnTo>
                    <a:pt x="476" y="244"/>
                  </a:lnTo>
                  <a:lnTo>
                    <a:pt x="476" y="244"/>
                  </a:lnTo>
                  <a:lnTo>
                    <a:pt x="476" y="244"/>
                  </a:lnTo>
                  <a:lnTo>
                    <a:pt x="476" y="244"/>
                  </a:lnTo>
                  <a:lnTo>
                    <a:pt x="476" y="244"/>
                  </a:lnTo>
                  <a:lnTo>
                    <a:pt x="476" y="244"/>
                  </a:lnTo>
                  <a:lnTo>
                    <a:pt x="476" y="244"/>
                  </a:lnTo>
                  <a:lnTo>
                    <a:pt x="478" y="246"/>
                  </a:lnTo>
                  <a:lnTo>
                    <a:pt x="478" y="246"/>
                  </a:lnTo>
                  <a:lnTo>
                    <a:pt x="476" y="244"/>
                  </a:lnTo>
                  <a:lnTo>
                    <a:pt x="476" y="244"/>
                  </a:lnTo>
                  <a:lnTo>
                    <a:pt x="476" y="244"/>
                  </a:lnTo>
                  <a:lnTo>
                    <a:pt x="476" y="244"/>
                  </a:lnTo>
                  <a:lnTo>
                    <a:pt x="476" y="241"/>
                  </a:lnTo>
                  <a:lnTo>
                    <a:pt x="476" y="241"/>
                  </a:lnTo>
                  <a:lnTo>
                    <a:pt x="473" y="241"/>
                  </a:lnTo>
                  <a:lnTo>
                    <a:pt x="473" y="241"/>
                  </a:lnTo>
                  <a:lnTo>
                    <a:pt x="476" y="241"/>
                  </a:lnTo>
                  <a:lnTo>
                    <a:pt x="476" y="241"/>
                  </a:lnTo>
                  <a:lnTo>
                    <a:pt x="476" y="239"/>
                  </a:lnTo>
                  <a:lnTo>
                    <a:pt x="476" y="239"/>
                  </a:lnTo>
                  <a:lnTo>
                    <a:pt x="476" y="239"/>
                  </a:lnTo>
                  <a:lnTo>
                    <a:pt x="473" y="239"/>
                  </a:lnTo>
                  <a:lnTo>
                    <a:pt x="473" y="239"/>
                  </a:lnTo>
                  <a:lnTo>
                    <a:pt x="473" y="239"/>
                  </a:lnTo>
                  <a:lnTo>
                    <a:pt x="473" y="237"/>
                  </a:lnTo>
                  <a:lnTo>
                    <a:pt x="473" y="237"/>
                  </a:lnTo>
                  <a:lnTo>
                    <a:pt x="471" y="237"/>
                  </a:lnTo>
                  <a:lnTo>
                    <a:pt x="471" y="234"/>
                  </a:lnTo>
                  <a:lnTo>
                    <a:pt x="471" y="234"/>
                  </a:lnTo>
                  <a:lnTo>
                    <a:pt x="471" y="234"/>
                  </a:lnTo>
                  <a:lnTo>
                    <a:pt x="471" y="234"/>
                  </a:lnTo>
                  <a:lnTo>
                    <a:pt x="471" y="234"/>
                  </a:lnTo>
                  <a:lnTo>
                    <a:pt x="473" y="234"/>
                  </a:lnTo>
                  <a:lnTo>
                    <a:pt x="473" y="234"/>
                  </a:lnTo>
                  <a:lnTo>
                    <a:pt x="476" y="234"/>
                  </a:lnTo>
                  <a:lnTo>
                    <a:pt x="476" y="237"/>
                  </a:lnTo>
                  <a:lnTo>
                    <a:pt x="478" y="237"/>
                  </a:lnTo>
                  <a:lnTo>
                    <a:pt x="478" y="237"/>
                  </a:lnTo>
                  <a:lnTo>
                    <a:pt x="476" y="237"/>
                  </a:lnTo>
                  <a:lnTo>
                    <a:pt x="476" y="234"/>
                  </a:lnTo>
                  <a:lnTo>
                    <a:pt x="476" y="234"/>
                  </a:lnTo>
                  <a:lnTo>
                    <a:pt x="476" y="234"/>
                  </a:lnTo>
                  <a:lnTo>
                    <a:pt x="476" y="234"/>
                  </a:lnTo>
                  <a:lnTo>
                    <a:pt x="476" y="230"/>
                  </a:lnTo>
                  <a:lnTo>
                    <a:pt x="476" y="230"/>
                  </a:lnTo>
                  <a:lnTo>
                    <a:pt x="473" y="230"/>
                  </a:lnTo>
                  <a:lnTo>
                    <a:pt x="473" y="227"/>
                  </a:lnTo>
                  <a:lnTo>
                    <a:pt x="469" y="222"/>
                  </a:lnTo>
                  <a:lnTo>
                    <a:pt x="466" y="222"/>
                  </a:lnTo>
                  <a:lnTo>
                    <a:pt x="466" y="222"/>
                  </a:lnTo>
                  <a:lnTo>
                    <a:pt x="464" y="220"/>
                  </a:lnTo>
                  <a:lnTo>
                    <a:pt x="464" y="220"/>
                  </a:lnTo>
                  <a:lnTo>
                    <a:pt x="464" y="220"/>
                  </a:lnTo>
                  <a:lnTo>
                    <a:pt x="464" y="220"/>
                  </a:lnTo>
                  <a:lnTo>
                    <a:pt x="464" y="220"/>
                  </a:lnTo>
                  <a:lnTo>
                    <a:pt x="464" y="220"/>
                  </a:lnTo>
                  <a:lnTo>
                    <a:pt x="464" y="220"/>
                  </a:lnTo>
                  <a:lnTo>
                    <a:pt x="464" y="220"/>
                  </a:lnTo>
                  <a:lnTo>
                    <a:pt x="462" y="218"/>
                  </a:lnTo>
                  <a:lnTo>
                    <a:pt x="462" y="215"/>
                  </a:lnTo>
                  <a:lnTo>
                    <a:pt x="459" y="215"/>
                  </a:lnTo>
                  <a:lnTo>
                    <a:pt x="459" y="215"/>
                  </a:lnTo>
                  <a:lnTo>
                    <a:pt x="459" y="215"/>
                  </a:lnTo>
                  <a:lnTo>
                    <a:pt x="459" y="215"/>
                  </a:lnTo>
                  <a:lnTo>
                    <a:pt x="459" y="213"/>
                  </a:lnTo>
                  <a:lnTo>
                    <a:pt x="457" y="213"/>
                  </a:lnTo>
                  <a:lnTo>
                    <a:pt x="457" y="213"/>
                  </a:lnTo>
                  <a:lnTo>
                    <a:pt x="457" y="213"/>
                  </a:lnTo>
                  <a:lnTo>
                    <a:pt x="457" y="211"/>
                  </a:lnTo>
                  <a:lnTo>
                    <a:pt x="454" y="208"/>
                  </a:lnTo>
                  <a:lnTo>
                    <a:pt x="452" y="206"/>
                  </a:lnTo>
                  <a:lnTo>
                    <a:pt x="452" y="206"/>
                  </a:lnTo>
                  <a:lnTo>
                    <a:pt x="452" y="206"/>
                  </a:lnTo>
                  <a:lnTo>
                    <a:pt x="452" y="206"/>
                  </a:lnTo>
                  <a:lnTo>
                    <a:pt x="452" y="206"/>
                  </a:lnTo>
                  <a:lnTo>
                    <a:pt x="452" y="204"/>
                  </a:lnTo>
                  <a:lnTo>
                    <a:pt x="452" y="204"/>
                  </a:lnTo>
                  <a:lnTo>
                    <a:pt x="450" y="201"/>
                  </a:lnTo>
                  <a:lnTo>
                    <a:pt x="447" y="199"/>
                  </a:lnTo>
                  <a:lnTo>
                    <a:pt x="447" y="199"/>
                  </a:lnTo>
                  <a:lnTo>
                    <a:pt x="447" y="199"/>
                  </a:lnTo>
                  <a:lnTo>
                    <a:pt x="447" y="199"/>
                  </a:lnTo>
                  <a:lnTo>
                    <a:pt x="447" y="199"/>
                  </a:lnTo>
                  <a:lnTo>
                    <a:pt x="447" y="199"/>
                  </a:lnTo>
                  <a:lnTo>
                    <a:pt x="447" y="196"/>
                  </a:lnTo>
                  <a:lnTo>
                    <a:pt x="445" y="194"/>
                  </a:lnTo>
                  <a:lnTo>
                    <a:pt x="445" y="194"/>
                  </a:lnTo>
                  <a:lnTo>
                    <a:pt x="445" y="194"/>
                  </a:lnTo>
                  <a:lnTo>
                    <a:pt x="445" y="194"/>
                  </a:lnTo>
                  <a:lnTo>
                    <a:pt x="445" y="194"/>
                  </a:lnTo>
                  <a:lnTo>
                    <a:pt x="443" y="192"/>
                  </a:lnTo>
                  <a:lnTo>
                    <a:pt x="443" y="192"/>
                  </a:lnTo>
                  <a:lnTo>
                    <a:pt x="443" y="192"/>
                  </a:lnTo>
                  <a:lnTo>
                    <a:pt x="438" y="189"/>
                  </a:lnTo>
                  <a:lnTo>
                    <a:pt x="438" y="189"/>
                  </a:lnTo>
                  <a:lnTo>
                    <a:pt x="438" y="187"/>
                  </a:lnTo>
                  <a:lnTo>
                    <a:pt x="435" y="180"/>
                  </a:lnTo>
                  <a:lnTo>
                    <a:pt x="435" y="178"/>
                  </a:lnTo>
                  <a:lnTo>
                    <a:pt x="433" y="175"/>
                  </a:lnTo>
                  <a:lnTo>
                    <a:pt x="433" y="175"/>
                  </a:lnTo>
                  <a:lnTo>
                    <a:pt x="431" y="173"/>
                  </a:lnTo>
                  <a:lnTo>
                    <a:pt x="431" y="173"/>
                  </a:lnTo>
                  <a:lnTo>
                    <a:pt x="428" y="170"/>
                  </a:lnTo>
                  <a:lnTo>
                    <a:pt x="428" y="170"/>
                  </a:lnTo>
                  <a:lnTo>
                    <a:pt x="428" y="168"/>
                  </a:lnTo>
                  <a:lnTo>
                    <a:pt x="428" y="168"/>
                  </a:lnTo>
                  <a:lnTo>
                    <a:pt x="428" y="168"/>
                  </a:lnTo>
                  <a:lnTo>
                    <a:pt x="426" y="166"/>
                  </a:lnTo>
                  <a:lnTo>
                    <a:pt x="426" y="166"/>
                  </a:lnTo>
                  <a:lnTo>
                    <a:pt x="426" y="163"/>
                  </a:lnTo>
                  <a:lnTo>
                    <a:pt x="426" y="161"/>
                  </a:lnTo>
                  <a:lnTo>
                    <a:pt x="426" y="161"/>
                  </a:lnTo>
                  <a:lnTo>
                    <a:pt x="426" y="161"/>
                  </a:lnTo>
                  <a:lnTo>
                    <a:pt x="426" y="161"/>
                  </a:lnTo>
                  <a:lnTo>
                    <a:pt x="426" y="159"/>
                  </a:lnTo>
                  <a:lnTo>
                    <a:pt x="426" y="159"/>
                  </a:lnTo>
                  <a:lnTo>
                    <a:pt x="428" y="159"/>
                  </a:lnTo>
                  <a:lnTo>
                    <a:pt x="428" y="156"/>
                  </a:lnTo>
                  <a:lnTo>
                    <a:pt x="426" y="156"/>
                  </a:lnTo>
                  <a:lnTo>
                    <a:pt x="426" y="149"/>
                  </a:lnTo>
                  <a:lnTo>
                    <a:pt x="426" y="149"/>
                  </a:lnTo>
                  <a:lnTo>
                    <a:pt x="426" y="149"/>
                  </a:lnTo>
                  <a:lnTo>
                    <a:pt x="426" y="147"/>
                  </a:lnTo>
                  <a:lnTo>
                    <a:pt x="424" y="147"/>
                  </a:lnTo>
                  <a:lnTo>
                    <a:pt x="424" y="144"/>
                  </a:lnTo>
                  <a:lnTo>
                    <a:pt x="424" y="142"/>
                  </a:lnTo>
                  <a:lnTo>
                    <a:pt x="424" y="142"/>
                  </a:lnTo>
                  <a:lnTo>
                    <a:pt x="421" y="140"/>
                  </a:lnTo>
                  <a:lnTo>
                    <a:pt x="421" y="137"/>
                  </a:lnTo>
                  <a:lnTo>
                    <a:pt x="419" y="137"/>
                  </a:lnTo>
                  <a:lnTo>
                    <a:pt x="417" y="135"/>
                  </a:lnTo>
                  <a:lnTo>
                    <a:pt x="417" y="133"/>
                  </a:lnTo>
                  <a:lnTo>
                    <a:pt x="412" y="133"/>
                  </a:lnTo>
                  <a:lnTo>
                    <a:pt x="412" y="130"/>
                  </a:lnTo>
                  <a:lnTo>
                    <a:pt x="412" y="130"/>
                  </a:lnTo>
                  <a:lnTo>
                    <a:pt x="412" y="128"/>
                  </a:lnTo>
                  <a:lnTo>
                    <a:pt x="409" y="128"/>
                  </a:lnTo>
                  <a:lnTo>
                    <a:pt x="409" y="128"/>
                  </a:lnTo>
                  <a:lnTo>
                    <a:pt x="409" y="128"/>
                  </a:lnTo>
                  <a:lnTo>
                    <a:pt x="412" y="125"/>
                  </a:lnTo>
                  <a:lnTo>
                    <a:pt x="412" y="125"/>
                  </a:lnTo>
                  <a:lnTo>
                    <a:pt x="412" y="123"/>
                  </a:lnTo>
                  <a:lnTo>
                    <a:pt x="412" y="121"/>
                  </a:lnTo>
                  <a:lnTo>
                    <a:pt x="412" y="118"/>
                  </a:lnTo>
                  <a:lnTo>
                    <a:pt x="414" y="118"/>
                  </a:lnTo>
                  <a:lnTo>
                    <a:pt x="414" y="118"/>
                  </a:lnTo>
                  <a:lnTo>
                    <a:pt x="419" y="111"/>
                  </a:lnTo>
                  <a:lnTo>
                    <a:pt x="419" y="111"/>
                  </a:lnTo>
                  <a:lnTo>
                    <a:pt x="419" y="111"/>
                  </a:lnTo>
                  <a:lnTo>
                    <a:pt x="417" y="109"/>
                  </a:lnTo>
                  <a:lnTo>
                    <a:pt x="417" y="109"/>
                  </a:lnTo>
                  <a:lnTo>
                    <a:pt x="417" y="107"/>
                  </a:lnTo>
                  <a:lnTo>
                    <a:pt x="417" y="107"/>
                  </a:lnTo>
                  <a:lnTo>
                    <a:pt x="419" y="107"/>
                  </a:lnTo>
                  <a:lnTo>
                    <a:pt x="419" y="104"/>
                  </a:lnTo>
                  <a:lnTo>
                    <a:pt x="421" y="104"/>
                  </a:lnTo>
                  <a:lnTo>
                    <a:pt x="421" y="104"/>
                  </a:lnTo>
                  <a:lnTo>
                    <a:pt x="421" y="104"/>
                  </a:lnTo>
                  <a:lnTo>
                    <a:pt x="421" y="104"/>
                  </a:lnTo>
                  <a:lnTo>
                    <a:pt x="421" y="107"/>
                  </a:lnTo>
                  <a:lnTo>
                    <a:pt x="424" y="107"/>
                  </a:lnTo>
                  <a:lnTo>
                    <a:pt x="424" y="104"/>
                  </a:lnTo>
                  <a:lnTo>
                    <a:pt x="421" y="104"/>
                  </a:lnTo>
                  <a:lnTo>
                    <a:pt x="421" y="104"/>
                  </a:lnTo>
                  <a:lnTo>
                    <a:pt x="421" y="104"/>
                  </a:lnTo>
                  <a:lnTo>
                    <a:pt x="421" y="104"/>
                  </a:lnTo>
                  <a:lnTo>
                    <a:pt x="424" y="102"/>
                  </a:lnTo>
                  <a:lnTo>
                    <a:pt x="424" y="102"/>
                  </a:lnTo>
                  <a:lnTo>
                    <a:pt x="424" y="102"/>
                  </a:lnTo>
                  <a:lnTo>
                    <a:pt x="424" y="102"/>
                  </a:lnTo>
                  <a:lnTo>
                    <a:pt x="424" y="104"/>
                  </a:lnTo>
                  <a:lnTo>
                    <a:pt x="424" y="104"/>
                  </a:lnTo>
                  <a:lnTo>
                    <a:pt x="421" y="104"/>
                  </a:lnTo>
                  <a:lnTo>
                    <a:pt x="421" y="104"/>
                  </a:lnTo>
                  <a:lnTo>
                    <a:pt x="421" y="104"/>
                  </a:lnTo>
                  <a:lnTo>
                    <a:pt x="421" y="104"/>
                  </a:lnTo>
                  <a:lnTo>
                    <a:pt x="421" y="104"/>
                  </a:lnTo>
                  <a:lnTo>
                    <a:pt x="421" y="104"/>
                  </a:lnTo>
                  <a:lnTo>
                    <a:pt x="424" y="104"/>
                  </a:lnTo>
                  <a:lnTo>
                    <a:pt x="424" y="104"/>
                  </a:lnTo>
                  <a:lnTo>
                    <a:pt x="424" y="104"/>
                  </a:lnTo>
                  <a:lnTo>
                    <a:pt x="424" y="107"/>
                  </a:lnTo>
                  <a:lnTo>
                    <a:pt x="424" y="107"/>
                  </a:lnTo>
                  <a:lnTo>
                    <a:pt x="424" y="107"/>
                  </a:lnTo>
                  <a:lnTo>
                    <a:pt x="424" y="107"/>
                  </a:lnTo>
                  <a:lnTo>
                    <a:pt x="424" y="107"/>
                  </a:lnTo>
                  <a:lnTo>
                    <a:pt x="424" y="107"/>
                  </a:lnTo>
                  <a:lnTo>
                    <a:pt x="424" y="107"/>
                  </a:lnTo>
                  <a:lnTo>
                    <a:pt x="424" y="109"/>
                  </a:lnTo>
                  <a:lnTo>
                    <a:pt x="426" y="111"/>
                  </a:lnTo>
                  <a:lnTo>
                    <a:pt x="426" y="111"/>
                  </a:lnTo>
                  <a:lnTo>
                    <a:pt x="426" y="111"/>
                  </a:lnTo>
                  <a:lnTo>
                    <a:pt x="424" y="114"/>
                  </a:lnTo>
                  <a:lnTo>
                    <a:pt x="424" y="114"/>
                  </a:lnTo>
                  <a:lnTo>
                    <a:pt x="426" y="114"/>
                  </a:lnTo>
                  <a:lnTo>
                    <a:pt x="426" y="116"/>
                  </a:lnTo>
                  <a:lnTo>
                    <a:pt x="426" y="116"/>
                  </a:lnTo>
                  <a:lnTo>
                    <a:pt x="426" y="116"/>
                  </a:lnTo>
                  <a:lnTo>
                    <a:pt x="428" y="118"/>
                  </a:lnTo>
                  <a:lnTo>
                    <a:pt x="428" y="118"/>
                  </a:lnTo>
                  <a:lnTo>
                    <a:pt x="428" y="118"/>
                  </a:lnTo>
                  <a:lnTo>
                    <a:pt x="428" y="118"/>
                  </a:lnTo>
                  <a:lnTo>
                    <a:pt x="428" y="121"/>
                  </a:lnTo>
                  <a:lnTo>
                    <a:pt x="428" y="121"/>
                  </a:lnTo>
                  <a:lnTo>
                    <a:pt x="428" y="123"/>
                  </a:lnTo>
                  <a:lnTo>
                    <a:pt x="428" y="123"/>
                  </a:lnTo>
                  <a:lnTo>
                    <a:pt x="428" y="123"/>
                  </a:lnTo>
                  <a:lnTo>
                    <a:pt x="428" y="125"/>
                  </a:lnTo>
                  <a:lnTo>
                    <a:pt x="428" y="125"/>
                  </a:lnTo>
                  <a:lnTo>
                    <a:pt x="428" y="125"/>
                  </a:lnTo>
                  <a:lnTo>
                    <a:pt x="428" y="128"/>
                  </a:lnTo>
                  <a:lnTo>
                    <a:pt x="431" y="128"/>
                  </a:lnTo>
                  <a:lnTo>
                    <a:pt x="431" y="130"/>
                  </a:lnTo>
                  <a:lnTo>
                    <a:pt x="431" y="133"/>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3" y="135"/>
                  </a:lnTo>
                  <a:lnTo>
                    <a:pt x="431" y="135"/>
                  </a:lnTo>
                  <a:lnTo>
                    <a:pt x="433" y="137"/>
                  </a:lnTo>
                  <a:lnTo>
                    <a:pt x="435" y="137"/>
                  </a:lnTo>
                  <a:lnTo>
                    <a:pt x="435" y="140"/>
                  </a:lnTo>
                  <a:lnTo>
                    <a:pt x="435" y="142"/>
                  </a:lnTo>
                  <a:lnTo>
                    <a:pt x="435" y="142"/>
                  </a:lnTo>
                  <a:lnTo>
                    <a:pt x="438" y="144"/>
                  </a:lnTo>
                  <a:lnTo>
                    <a:pt x="438" y="144"/>
                  </a:lnTo>
                  <a:lnTo>
                    <a:pt x="438" y="144"/>
                  </a:lnTo>
                  <a:lnTo>
                    <a:pt x="438" y="144"/>
                  </a:lnTo>
                  <a:lnTo>
                    <a:pt x="438" y="147"/>
                  </a:lnTo>
                  <a:lnTo>
                    <a:pt x="440" y="147"/>
                  </a:lnTo>
                  <a:lnTo>
                    <a:pt x="440" y="149"/>
                  </a:lnTo>
                  <a:lnTo>
                    <a:pt x="440" y="149"/>
                  </a:lnTo>
                  <a:lnTo>
                    <a:pt x="440" y="151"/>
                  </a:lnTo>
                  <a:lnTo>
                    <a:pt x="443" y="151"/>
                  </a:lnTo>
                  <a:lnTo>
                    <a:pt x="443" y="151"/>
                  </a:lnTo>
                  <a:lnTo>
                    <a:pt x="445" y="154"/>
                  </a:lnTo>
                  <a:lnTo>
                    <a:pt x="445" y="154"/>
                  </a:lnTo>
                  <a:lnTo>
                    <a:pt x="445" y="154"/>
                  </a:lnTo>
                  <a:lnTo>
                    <a:pt x="445" y="154"/>
                  </a:lnTo>
                  <a:lnTo>
                    <a:pt x="445" y="154"/>
                  </a:lnTo>
                  <a:lnTo>
                    <a:pt x="447" y="154"/>
                  </a:lnTo>
                  <a:lnTo>
                    <a:pt x="447" y="156"/>
                  </a:lnTo>
                  <a:lnTo>
                    <a:pt x="447" y="156"/>
                  </a:lnTo>
                  <a:lnTo>
                    <a:pt x="447" y="156"/>
                  </a:lnTo>
                  <a:lnTo>
                    <a:pt x="447" y="156"/>
                  </a:lnTo>
                  <a:lnTo>
                    <a:pt x="450" y="159"/>
                  </a:lnTo>
                  <a:lnTo>
                    <a:pt x="450" y="159"/>
                  </a:lnTo>
                  <a:lnTo>
                    <a:pt x="450" y="159"/>
                  </a:lnTo>
                  <a:lnTo>
                    <a:pt x="450" y="159"/>
                  </a:lnTo>
                  <a:lnTo>
                    <a:pt x="450" y="161"/>
                  </a:lnTo>
                  <a:lnTo>
                    <a:pt x="452" y="161"/>
                  </a:lnTo>
                  <a:lnTo>
                    <a:pt x="452" y="161"/>
                  </a:lnTo>
                  <a:lnTo>
                    <a:pt x="452" y="161"/>
                  </a:lnTo>
                  <a:lnTo>
                    <a:pt x="452" y="161"/>
                  </a:lnTo>
                  <a:lnTo>
                    <a:pt x="454" y="163"/>
                  </a:lnTo>
                  <a:lnTo>
                    <a:pt x="454" y="163"/>
                  </a:lnTo>
                  <a:lnTo>
                    <a:pt x="454" y="163"/>
                  </a:lnTo>
                  <a:lnTo>
                    <a:pt x="454" y="163"/>
                  </a:lnTo>
                  <a:lnTo>
                    <a:pt x="454" y="163"/>
                  </a:lnTo>
                  <a:lnTo>
                    <a:pt x="454" y="166"/>
                  </a:lnTo>
                  <a:lnTo>
                    <a:pt x="454" y="166"/>
                  </a:lnTo>
                  <a:lnTo>
                    <a:pt x="454" y="166"/>
                  </a:lnTo>
                  <a:lnTo>
                    <a:pt x="454" y="166"/>
                  </a:lnTo>
                  <a:lnTo>
                    <a:pt x="454" y="168"/>
                  </a:lnTo>
                  <a:lnTo>
                    <a:pt x="454" y="168"/>
                  </a:lnTo>
                  <a:lnTo>
                    <a:pt x="454" y="168"/>
                  </a:lnTo>
                  <a:lnTo>
                    <a:pt x="454" y="170"/>
                  </a:lnTo>
                  <a:lnTo>
                    <a:pt x="454" y="170"/>
                  </a:lnTo>
                  <a:lnTo>
                    <a:pt x="454" y="170"/>
                  </a:lnTo>
                  <a:lnTo>
                    <a:pt x="454" y="173"/>
                  </a:lnTo>
                  <a:lnTo>
                    <a:pt x="454" y="175"/>
                  </a:lnTo>
                  <a:lnTo>
                    <a:pt x="454" y="175"/>
                  </a:lnTo>
                  <a:lnTo>
                    <a:pt x="457" y="175"/>
                  </a:lnTo>
                  <a:lnTo>
                    <a:pt x="457" y="175"/>
                  </a:lnTo>
                  <a:lnTo>
                    <a:pt x="457" y="178"/>
                  </a:lnTo>
                  <a:lnTo>
                    <a:pt x="457" y="178"/>
                  </a:lnTo>
                  <a:lnTo>
                    <a:pt x="457" y="178"/>
                  </a:lnTo>
                  <a:lnTo>
                    <a:pt x="457" y="180"/>
                  </a:lnTo>
                  <a:lnTo>
                    <a:pt x="457" y="182"/>
                  </a:lnTo>
                  <a:lnTo>
                    <a:pt x="457" y="182"/>
                  </a:lnTo>
                  <a:lnTo>
                    <a:pt x="457" y="185"/>
                  </a:lnTo>
                  <a:lnTo>
                    <a:pt x="457" y="187"/>
                  </a:lnTo>
                  <a:lnTo>
                    <a:pt x="457" y="189"/>
                  </a:lnTo>
                  <a:lnTo>
                    <a:pt x="457" y="189"/>
                  </a:lnTo>
                  <a:lnTo>
                    <a:pt x="459" y="189"/>
                  </a:lnTo>
                  <a:lnTo>
                    <a:pt x="459" y="192"/>
                  </a:lnTo>
                  <a:lnTo>
                    <a:pt x="459" y="189"/>
                  </a:lnTo>
                  <a:lnTo>
                    <a:pt x="459" y="189"/>
                  </a:lnTo>
                  <a:lnTo>
                    <a:pt x="459" y="189"/>
                  </a:lnTo>
                  <a:lnTo>
                    <a:pt x="459" y="192"/>
                  </a:lnTo>
                  <a:lnTo>
                    <a:pt x="459" y="192"/>
                  </a:lnTo>
                  <a:lnTo>
                    <a:pt x="459" y="192"/>
                  </a:lnTo>
                  <a:lnTo>
                    <a:pt x="459" y="192"/>
                  </a:lnTo>
                  <a:lnTo>
                    <a:pt x="459" y="192"/>
                  </a:lnTo>
                  <a:lnTo>
                    <a:pt x="462" y="192"/>
                  </a:lnTo>
                  <a:lnTo>
                    <a:pt x="462" y="194"/>
                  </a:lnTo>
                  <a:lnTo>
                    <a:pt x="462" y="194"/>
                  </a:lnTo>
                  <a:lnTo>
                    <a:pt x="462" y="194"/>
                  </a:lnTo>
                  <a:lnTo>
                    <a:pt x="462" y="194"/>
                  </a:lnTo>
                  <a:lnTo>
                    <a:pt x="466" y="196"/>
                  </a:lnTo>
                  <a:lnTo>
                    <a:pt x="466" y="196"/>
                  </a:lnTo>
                  <a:lnTo>
                    <a:pt x="466" y="199"/>
                  </a:lnTo>
                  <a:lnTo>
                    <a:pt x="466" y="199"/>
                  </a:lnTo>
                  <a:lnTo>
                    <a:pt x="469" y="201"/>
                  </a:lnTo>
                  <a:lnTo>
                    <a:pt x="469" y="201"/>
                  </a:lnTo>
                  <a:lnTo>
                    <a:pt x="469" y="201"/>
                  </a:lnTo>
                  <a:lnTo>
                    <a:pt x="476" y="206"/>
                  </a:lnTo>
                  <a:lnTo>
                    <a:pt x="476" y="208"/>
                  </a:lnTo>
                  <a:lnTo>
                    <a:pt x="478" y="208"/>
                  </a:lnTo>
                  <a:lnTo>
                    <a:pt x="478" y="211"/>
                  </a:lnTo>
                  <a:lnTo>
                    <a:pt x="478" y="211"/>
                  </a:lnTo>
                  <a:lnTo>
                    <a:pt x="478" y="211"/>
                  </a:lnTo>
                  <a:lnTo>
                    <a:pt x="480" y="213"/>
                  </a:lnTo>
                  <a:lnTo>
                    <a:pt x="480" y="213"/>
                  </a:lnTo>
                  <a:lnTo>
                    <a:pt x="480" y="213"/>
                  </a:lnTo>
                  <a:lnTo>
                    <a:pt x="480" y="213"/>
                  </a:lnTo>
                  <a:lnTo>
                    <a:pt x="480" y="213"/>
                  </a:lnTo>
                  <a:lnTo>
                    <a:pt x="480" y="213"/>
                  </a:lnTo>
                  <a:lnTo>
                    <a:pt x="480" y="213"/>
                  </a:lnTo>
                  <a:lnTo>
                    <a:pt x="480" y="213"/>
                  </a:lnTo>
                  <a:lnTo>
                    <a:pt x="480" y="213"/>
                  </a:lnTo>
                  <a:lnTo>
                    <a:pt x="480" y="215"/>
                  </a:lnTo>
                  <a:lnTo>
                    <a:pt x="480" y="215"/>
                  </a:lnTo>
                  <a:lnTo>
                    <a:pt x="480" y="215"/>
                  </a:lnTo>
                  <a:lnTo>
                    <a:pt x="483" y="218"/>
                  </a:lnTo>
                  <a:lnTo>
                    <a:pt x="483" y="218"/>
                  </a:lnTo>
                  <a:lnTo>
                    <a:pt x="483" y="218"/>
                  </a:lnTo>
                  <a:lnTo>
                    <a:pt x="483" y="220"/>
                  </a:lnTo>
                  <a:lnTo>
                    <a:pt x="485" y="220"/>
                  </a:lnTo>
                  <a:lnTo>
                    <a:pt x="485" y="222"/>
                  </a:lnTo>
                  <a:lnTo>
                    <a:pt x="488" y="222"/>
                  </a:lnTo>
                  <a:lnTo>
                    <a:pt x="488" y="222"/>
                  </a:lnTo>
                  <a:lnTo>
                    <a:pt x="488" y="222"/>
                  </a:lnTo>
                  <a:lnTo>
                    <a:pt x="488" y="222"/>
                  </a:lnTo>
                  <a:lnTo>
                    <a:pt x="488" y="225"/>
                  </a:lnTo>
                  <a:lnTo>
                    <a:pt x="488" y="225"/>
                  </a:lnTo>
                  <a:lnTo>
                    <a:pt x="488" y="225"/>
                  </a:lnTo>
                  <a:lnTo>
                    <a:pt x="490" y="225"/>
                  </a:lnTo>
                  <a:lnTo>
                    <a:pt x="490" y="227"/>
                  </a:lnTo>
                  <a:lnTo>
                    <a:pt x="492" y="227"/>
                  </a:lnTo>
                  <a:lnTo>
                    <a:pt x="492" y="227"/>
                  </a:lnTo>
                  <a:lnTo>
                    <a:pt x="492" y="227"/>
                  </a:lnTo>
                  <a:lnTo>
                    <a:pt x="492" y="227"/>
                  </a:lnTo>
                  <a:lnTo>
                    <a:pt x="495" y="227"/>
                  </a:lnTo>
                  <a:lnTo>
                    <a:pt x="495" y="227"/>
                  </a:lnTo>
                  <a:lnTo>
                    <a:pt x="497" y="232"/>
                  </a:lnTo>
                  <a:lnTo>
                    <a:pt x="497" y="232"/>
                  </a:lnTo>
                  <a:lnTo>
                    <a:pt x="499" y="232"/>
                  </a:lnTo>
                  <a:lnTo>
                    <a:pt x="502" y="234"/>
                  </a:lnTo>
                  <a:lnTo>
                    <a:pt x="504" y="237"/>
                  </a:lnTo>
                  <a:lnTo>
                    <a:pt x="509" y="237"/>
                  </a:lnTo>
                  <a:lnTo>
                    <a:pt x="509" y="237"/>
                  </a:lnTo>
                  <a:lnTo>
                    <a:pt x="509" y="237"/>
                  </a:lnTo>
                  <a:lnTo>
                    <a:pt x="511" y="237"/>
                  </a:lnTo>
                  <a:lnTo>
                    <a:pt x="511" y="239"/>
                  </a:lnTo>
                  <a:lnTo>
                    <a:pt x="511" y="239"/>
                  </a:lnTo>
                  <a:lnTo>
                    <a:pt x="511" y="241"/>
                  </a:lnTo>
                  <a:lnTo>
                    <a:pt x="514" y="241"/>
                  </a:lnTo>
                  <a:lnTo>
                    <a:pt x="514" y="239"/>
                  </a:lnTo>
                  <a:lnTo>
                    <a:pt x="514" y="239"/>
                  </a:lnTo>
                  <a:lnTo>
                    <a:pt x="511" y="239"/>
                  </a:lnTo>
                  <a:lnTo>
                    <a:pt x="511" y="239"/>
                  </a:lnTo>
                  <a:lnTo>
                    <a:pt x="511" y="239"/>
                  </a:lnTo>
                  <a:lnTo>
                    <a:pt x="514" y="239"/>
                  </a:lnTo>
                  <a:lnTo>
                    <a:pt x="514" y="239"/>
                  </a:lnTo>
                  <a:lnTo>
                    <a:pt x="514" y="239"/>
                  </a:lnTo>
                  <a:lnTo>
                    <a:pt x="514" y="239"/>
                  </a:lnTo>
                  <a:lnTo>
                    <a:pt x="511" y="239"/>
                  </a:lnTo>
                  <a:lnTo>
                    <a:pt x="511" y="239"/>
                  </a:lnTo>
                  <a:lnTo>
                    <a:pt x="514" y="239"/>
                  </a:lnTo>
                  <a:lnTo>
                    <a:pt x="514" y="239"/>
                  </a:lnTo>
                  <a:lnTo>
                    <a:pt x="511" y="239"/>
                  </a:lnTo>
                  <a:lnTo>
                    <a:pt x="511" y="237"/>
                  </a:lnTo>
                  <a:lnTo>
                    <a:pt x="511" y="237"/>
                  </a:lnTo>
                  <a:lnTo>
                    <a:pt x="511" y="237"/>
                  </a:lnTo>
                  <a:lnTo>
                    <a:pt x="511" y="237"/>
                  </a:lnTo>
                  <a:lnTo>
                    <a:pt x="511" y="237"/>
                  </a:lnTo>
                  <a:lnTo>
                    <a:pt x="514" y="237"/>
                  </a:lnTo>
                  <a:lnTo>
                    <a:pt x="514" y="234"/>
                  </a:lnTo>
                  <a:lnTo>
                    <a:pt x="514" y="234"/>
                  </a:lnTo>
                  <a:lnTo>
                    <a:pt x="514" y="234"/>
                  </a:lnTo>
                  <a:lnTo>
                    <a:pt x="514" y="232"/>
                  </a:lnTo>
                  <a:lnTo>
                    <a:pt x="514" y="232"/>
                  </a:lnTo>
                  <a:lnTo>
                    <a:pt x="514" y="232"/>
                  </a:lnTo>
                  <a:lnTo>
                    <a:pt x="516" y="232"/>
                  </a:lnTo>
                  <a:lnTo>
                    <a:pt x="516" y="232"/>
                  </a:lnTo>
                  <a:lnTo>
                    <a:pt x="516" y="232"/>
                  </a:lnTo>
                  <a:lnTo>
                    <a:pt x="516" y="232"/>
                  </a:lnTo>
                  <a:lnTo>
                    <a:pt x="516" y="230"/>
                  </a:lnTo>
                  <a:lnTo>
                    <a:pt x="516" y="230"/>
                  </a:lnTo>
                  <a:lnTo>
                    <a:pt x="516" y="230"/>
                  </a:lnTo>
                  <a:lnTo>
                    <a:pt x="516" y="230"/>
                  </a:lnTo>
                  <a:lnTo>
                    <a:pt x="516" y="230"/>
                  </a:lnTo>
                  <a:lnTo>
                    <a:pt x="516" y="230"/>
                  </a:lnTo>
                  <a:lnTo>
                    <a:pt x="518" y="230"/>
                  </a:lnTo>
                  <a:lnTo>
                    <a:pt x="518" y="230"/>
                  </a:lnTo>
                  <a:lnTo>
                    <a:pt x="518" y="230"/>
                  </a:lnTo>
                  <a:lnTo>
                    <a:pt x="518" y="230"/>
                  </a:lnTo>
                  <a:lnTo>
                    <a:pt x="518" y="227"/>
                  </a:lnTo>
                  <a:lnTo>
                    <a:pt x="521" y="227"/>
                  </a:lnTo>
                  <a:lnTo>
                    <a:pt x="521" y="227"/>
                  </a:lnTo>
                  <a:lnTo>
                    <a:pt x="521" y="227"/>
                  </a:lnTo>
                  <a:lnTo>
                    <a:pt x="521" y="225"/>
                  </a:lnTo>
                  <a:lnTo>
                    <a:pt x="521" y="225"/>
                  </a:lnTo>
                  <a:lnTo>
                    <a:pt x="523" y="225"/>
                  </a:lnTo>
                  <a:lnTo>
                    <a:pt x="521" y="225"/>
                  </a:lnTo>
                  <a:lnTo>
                    <a:pt x="523" y="220"/>
                  </a:lnTo>
                  <a:lnTo>
                    <a:pt x="521" y="220"/>
                  </a:lnTo>
                  <a:lnTo>
                    <a:pt x="523" y="218"/>
                  </a:lnTo>
                  <a:lnTo>
                    <a:pt x="523" y="215"/>
                  </a:lnTo>
                  <a:lnTo>
                    <a:pt x="523" y="215"/>
                  </a:lnTo>
                  <a:lnTo>
                    <a:pt x="523" y="215"/>
                  </a:lnTo>
                  <a:lnTo>
                    <a:pt x="523" y="215"/>
                  </a:lnTo>
                  <a:lnTo>
                    <a:pt x="523" y="213"/>
                  </a:lnTo>
                  <a:lnTo>
                    <a:pt x="523" y="213"/>
                  </a:lnTo>
                  <a:lnTo>
                    <a:pt x="523" y="213"/>
                  </a:lnTo>
                  <a:lnTo>
                    <a:pt x="523" y="213"/>
                  </a:lnTo>
                  <a:lnTo>
                    <a:pt x="523" y="211"/>
                  </a:lnTo>
                  <a:lnTo>
                    <a:pt x="521" y="211"/>
                  </a:lnTo>
                  <a:lnTo>
                    <a:pt x="521" y="211"/>
                  </a:lnTo>
                  <a:lnTo>
                    <a:pt x="521" y="208"/>
                  </a:lnTo>
                  <a:lnTo>
                    <a:pt x="521" y="208"/>
                  </a:lnTo>
                  <a:lnTo>
                    <a:pt x="521" y="208"/>
                  </a:lnTo>
                  <a:lnTo>
                    <a:pt x="521" y="208"/>
                  </a:lnTo>
                  <a:lnTo>
                    <a:pt x="521" y="206"/>
                  </a:lnTo>
                  <a:lnTo>
                    <a:pt x="521" y="206"/>
                  </a:lnTo>
                  <a:lnTo>
                    <a:pt x="521" y="206"/>
                  </a:lnTo>
                  <a:lnTo>
                    <a:pt x="521" y="204"/>
                  </a:lnTo>
                  <a:lnTo>
                    <a:pt x="521" y="204"/>
                  </a:lnTo>
                  <a:lnTo>
                    <a:pt x="523" y="204"/>
                  </a:lnTo>
                  <a:lnTo>
                    <a:pt x="523" y="201"/>
                  </a:lnTo>
                  <a:lnTo>
                    <a:pt x="523" y="201"/>
                  </a:lnTo>
                  <a:lnTo>
                    <a:pt x="523" y="199"/>
                  </a:lnTo>
                  <a:lnTo>
                    <a:pt x="523" y="196"/>
                  </a:lnTo>
                  <a:lnTo>
                    <a:pt x="525" y="196"/>
                  </a:lnTo>
                  <a:lnTo>
                    <a:pt x="523" y="196"/>
                  </a:lnTo>
                  <a:lnTo>
                    <a:pt x="523" y="196"/>
                  </a:lnTo>
                  <a:lnTo>
                    <a:pt x="523" y="196"/>
                  </a:lnTo>
                  <a:lnTo>
                    <a:pt x="525" y="196"/>
                  </a:lnTo>
                  <a:lnTo>
                    <a:pt x="525" y="194"/>
                  </a:lnTo>
                  <a:lnTo>
                    <a:pt x="528" y="194"/>
                  </a:lnTo>
                  <a:lnTo>
                    <a:pt x="525" y="192"/>
                  </a:lnTo>
                  <a:lnTo>
                    <a:pt x="525" y="192"/>
                  </a:lnTo>
                  <a:lnTo>
                    <a:pt x="525" y="192"/>
                  </a:lnTo>
                  <a:lnTo>
                    <a:pt x="525" y="192"/>
                  </a:lnTo>
                  <a:lnTo>
                    <a:pt x="528" y="192"/>
                  </a:lnTo>
                  <a:lnTo>
                    <a:pt x="528" y="189"/>
                  </a:lnTo>
                  <a:lnTo>
                    <a:pt x="530" y="187"/>
                  </a:lnTo>
                  <a:lnTo>
                    <a:pt x="530" y="185"/>
                  </a:lnTo>
                  <a:lnTo>
                    <a:pt x="533" y="182"/>
                  </a:lnTo>
                  <a:lnTo>
                    <a:pt x="533" y="180"/>
                  </a:lnTo>
                  <a:lnTo>
                    <a:pt x="533" y="180"/>
                  </a:lnTo>
                  <a:lnTo>
                    <a:pt x="533" y="180"/>
                  </a:lnTo>
                  <a:lnTo>
                    <a:pt x="533" y="180"/>
                  </a:lnTo>
                  <a:lnTo>
                    <a:pt x="533" y="180"/>
                  </a:lnTo>
                  <a:lnTo>
                    <a:pt x="533" y="178"/>
                  </a:lnTo>
                  <a:lnTo>
                    <a:pt x="533" y="178"/>
                  </a:lnTo>
                  <a:lnTo>
                    <a:pt x="533" y="178"/>
                  </a:lnTo>
                  <a:lnTo>
                    <a:pt x="533" y="178"/>
                  </a:lnTo>
                  <a:lnTo>
                    <a:pt x="533" y="178"/>
                  </a:lnTo>
                  <a:lnTo>
                    <a:pt x="533" y="178"/>
                  </a:lnTo>
                  <a:lnTo>
                    <a:pt x="533" y="175"/>
                  </a:lnTo>
                  <a:lnTo>
                    <a:pt x="533" y="175"/>
                  </a:lnTo>
                  <a:lnTo>
                    <a:pt x="533" y="175"/>
                  </a:lnTo>
                  <a:lnTo>
                    <a:pt x="533" y="173"/>
                  </a:lnTo>
                  <a:lnTo>
                    <a:pt x="533" y="173"/>
                  </a:lnTo>
                  <a:lnTo>
                    <a:pt x="533" y="173"/>
                  </a:lnTo>
                  <a:lnTo>
                    <a:pt x="533" y="173"/>
                  </a:lnTo>
                  <a:lnTo>
                    <a:pt x="533" y="168"/>
                  </a:lnTo>
                  <a:lnTo>
                    <a:pt x="533" y="168"/>
                  </a:lnTo>
                  <a:lnTo>
                    <a:pt x="533" y="166"/>
                  </a:lnTo>
                  <a:lnTo>
                    <a:pt x="533" y="166"/>
                  </a:lnTo>
                  <a:lnTo>
                    <a:pt x="533" y="166"/>
                  </a:lnTo>
                  <a:lnTo>
                    <a:pt x="535" y="166"/>
                  </a:lnTo>
                  <a:lnTo>
                    <a:pt x="535" y="166"/>
                  </a:lnTo>
                  <a:lnTo>
                    <a:pt x="535" y="163"/>
                  </a:lnTo>
                  <a:lnTo>
                    <a:pt x="535" y="163"/>
                  </a:lnTo>
                  <a:lnTo>
                    <a:pt x="535" y="163"/>
                  </a:lnTo>
                  <a:lnTo>
                    <a:pt x="535" y="161"/>
                  </a:lnTo>
                  <a:lnTo>
                    <a:pt x="535" y="161"/>
                  </a:lnTo>
                  <a:lnTo>
                    <a:pt x="535" y="159"/>
                  </a:lnTo>
                  <a:lnTo>
                    <a:pt x="535" y="156"/>
                  </a:lnTo>
                  <a:lnTo>
                    <a:pt x="535" y="156"/>
                  </a:lnTo>
                  <a:lnTo>
                    <a:pt x="535" y="156"/>
                  </a:lnTo>
                  <a:lnTo>
                    <a:pt x="535" y="154"/>
                  </a:lnTo>
                  <a:lnTo>
                    <a:pt x="537" y="154"/>
                  </a:lnTo>
                  <a:lnTo>
                    <a:pt x="537" y="154"/>
                  </a:lnTo>
                  <a:lnTo>
                    <a:pt x="537" y="154"/>
                  </a:lnTo>
                  <a:lnTo>
                    <a:pt x="537" y="151"/>
                  </a:lnTo>
                  <a:lnTo>
                    <a:pt x="537" y="151"/>
                  </a:lnTo>
                  <a:lnTo>
                    <a:pt x="537" y="149"/>
                  </a:lnTo>
                  <a:lnTo>
                    <a:pt x="537" y="147"/>
                  </a:lnTo>
                  <a:lnTo>
                    <a:pt x="540" y="147"/>
                  </a:lnTo>
                  <a:lnTo>
                    <a:pt x="540" y="147"/>
                  </a:lnTo>
                  <a:lnTo>
                    <a:pt x="537" y="144"/>
                  </a:lnTo>
                  <a:lnTo>
                    <a:pt x="537" y="144"/>
                  </a:lnTo>
                  <a:lnTo>
                    <a:pt x="540" y="144"/>
                  </a:lnTo>
                  <a:lnTo>
                    <a:pt x="540" y="144"/>
                  </a:lnTo>
                  <a:lnTo>
                    <a:pt x="540" y="144"/>
                  </a:lnTo>
                  <a:lnTo>
                    <a:pt x="540" y="144"/>
                  </a:lnTo>
                  <a:lnTo>
                    <a:pt x="540" y="142"/>
                  </a:lnTo>
                  <a:lnTo>
                    <a:pt x="540" y="142"/>
                  </a:lnTo>
                  <a:lnTo>
                    <a:pt x="540" y="142"/>
                  </a:lnTo>
                  <a:lnTo>
                    <a:pt x="542" y="140"/>
                  </a:lnTo>
                  <a:lnTo>
                    <a:pt x="542" y="140"/>
                  </a:lnTo>
                  <a:lnTo>
                    <a:pt x="542" y="140"/>
                  </a:lnTo>
                  <a:lnTo>
                    <a:pt x="542" y="140"/>
                  </a:lnTo>
                  <a:lnTo>
                    <a:pt x="542" y="140"/>
                  </a:lnTo>
                  <a:lnTo>
                    <a:pt x="542" y="140"/>
                  </a:lnTo>
                  <a:lnTo>
                    <a:pt x="542" y="140"/>
                  </a:lnTo>
                  <a:lnTo>
                    <a:pt x="542" y="140"/>
                  </a:lnTo>
                  <a:lnTo>
                    <a:pt x="542" y="137"/>
                  </a:lnTo>
                  <a:lnTo>
                    <a:pt x="544" y="137"/>
                  </a:lnTo>
                  <a:lnTo>
                    <a:pt x="544" y="137"/>
                  </a:lnTo>
                  <a:lnTo>
                    <a:pt x="544" y="137"/>
                  </a:lnTo>
                  <a:lnTo>
                    <a:pt x="544" y="137"/>
                  </a:lnTo>
                  <a:lnTo>
                    <a:pt x="542" y="137"/>
                  </a:lnTo>
                  <a:lnTo>
                    <a:pt x="544" y="137"/>
                  </a:lnTo>
                  <a:lnTo>
                    <a:pt x="544" y="137"/>
                  </a:lnTo>
                  <a:lnTo>
                    <a:pt x="544" y="137"/>
                  </a:lnTo>
                  <a:lnTo>
                    <a:pt x="544" y="135"/>
                  </a:lnTo>
                  <a:lnTo>
                    <a:pt x="544" y="135"/>
                  </a:lnTo>
                  <a:lnTo>
                    <a:pt x="544" y="135"/>
                  </a:lnTo>
                  <a:lnTo>
                    <a:pt x="547" y="135"/>
                  </a:lnTo>
                  <a:lnTo>
                    <a:pt x="547" y="133"/>
                  </a:lnTo>
                  <a:lnTo>
                    <a:pt x="547" y="133"/>
                  </a:lnTo>
                  <a:lnTo>
                    <a:pt x="544" y="130"/>
                  </a:lnTo>
                  <a:lnTo>
                    <a:pt x="544" y="128"/>
                  </a:lnTo>
                  <a:lnTo>
                    <a:pt x="544" y="125"/>
                  </a:lnTo>
                  <a:lnTo>
                    <a:pt x="542" y="118"/>
                  </a:lnTo>
                  <a:lnTo>
                    <a:pt x="542" y="114"/>
                  </a:lnTo>
                  <a:lnTo>
                    <a:pt x="540" y="107"/>
                  </a:lnTo>
                  <a:lnTo>
                    <a:pt x="537" y="102"/>
                  </a:lnTo>
                  <a:lnTo>
                    <a:pt x="537" y="102"/>
                  </a:lnTo>
                  <a:lnTo>
                    <a:pt x="537" y="102"/>
                  </a:lnTo>
                  <a:lnTo>
                    <a:pt x="537" y="102"/>
                  </a:lnTo>
                  <a:lnTo>
                    <a:pt x="537" y="102"/>
                  </a:lnTo>
                  <a:lnTo>
                    <a:pt x="535" y="95"/>
                  </a:lnTo>
                  <a:lnTo>
                    <a:pt x="533" y="85"/>
                  </a:lnTo>
                  <a:lnTo>
                    <a:pt x="530" y="80"/>
                  </a:lnTo>
                  <a:lnTo>
                    <a:pt x="530" y="80"/>
                  </a:lnTo>
                  <a:lnTo>
                    <a:pt x="528" y="78"/>
                  </a:lnTo>
                  <a:lnTo>
                    <a:pt x="528" y="78"/>
                  </a:lnTo>
                  <a:lnTo>
                    <a:pt x="528" y="76"/>
                  </a:lnTo>
                  <a:lnTo>
                    <a:pt x="528" y="76"/>
                  </a:lnTo>
                  <a:lnTo>
                    <a:pt x="528" y="73"/>
                  </a:lnTo>
                  <a:lnTo>
                    <a:pt x="528" y="73"/>
                  </a:lnTo>
                  <a:lnTo>
                    <a:pt x="528" y="71"/>
                  </a:lnTo>
                  <a:lnTo>
                    <a:pt x="528" y="71"/>
                  </a:lnTo>
                  <a:lnTo>
                    <a:pt x="525" y="71"/>
                  </a:lnTo>
                  <a:lnTo>
                    <a:pt x="525" y="69"/>
                  </a:lnTo>
                  <a:lnTo>
                    <a:pt x="525" y="66"/>
                  </a:lnTo>
                  <a:lnTo>
                    <a:pt x="525" y="62"/>
                  </a:lnTo>
                  <a:lnTo>
                    <a:pt x="521" y="54"/>
                  </a:lnTo>
                  <a:lnTo>
                    <a:pt x="518" y="47"/>
                  </a:lnTo>
                  <a:lnTo>
                    <a:pt x="516" y="40"/>
                  </a:lnTo>
                  <a:lnTo>
                    <a:pt x="516" y="36"/>
                  </a:lnTo>
                  <a:lnTo>
                    <a:pt x="514" y="28"/>
                  </a:lnTo>
                  <a:lnTo>
                    <a:pt x="511" y="28"/>
                  </a:lnTo>
                  <a:lnTo>
                    <a:pt x="511" y="24"/>
                  </a:lnTo>
                  <a:lnTo>
                    <a:pt x="511" y="24"/>
                  </a:lnTo>
                  <a:lnTo>
                    <a:pt x="509" y="21"/>
                  </a:lnTo>
                  <a:lnTo>
                    <a:pt x="509" y="21"/>
                  </a:lnTo>
                  <a:lnTo>
                    <a:pt x="502" y="26"/>
                  </a:lnTo>
                  <a:lnTo>
                    <a:pt x="492" y="31"/>
                  </a:lnTo>
                  <a:lnTo>
                    <a:pt x="480" y="33"/>
                  </a:lnTo>
                  <a:lnTo>
                    <a:pt x="478" y="33"/>
                  </a:lnTo>
                  <a:lnTo>
                    <a:pt x="478" y="33"/>
                  </a:lnTo>
                  <a:lnTo>
                    <a:pt x="478" y="33"/>
                  </a:lnTo>
                  <a:lnTo>
                    <a:pt x="476" y="33"/>
                  </a:lnTo>
                  <a:lnTo>
                    <a:pt x="471" y="33"/>
                  </a:lnTo>
                  <a:lnTo>
                    <a:pt x="471" y="33"/>
                  </a:lnTo>
                  <a:lnTo>
                    <a:pt x="469" y="31"/>
                  </a:lnTo>
                  <a:lnTo>
                    <a:pt x="469" y="31"/>
                  </a:lnTo>
                  <a:lnTo>
                    <a:pt x="469" y="31"/>
                  </a:lnTo>
                  <a:lnTo>
                    <a:pt x="469" y="31"/>
                  </a:lnTo>
                  <a:lnTo>
                    <a:pt x="466" y="31"/>
                  </a:lnTo>
                  <a:lnTo>
                    <a:pt x="466" y="33"/>
                  </a:lnTo>
                  <a:lnTo>
                    <a:pt x="466" y="33"/>
                  </a:lnTo>
                  <a:lnTo>
                    <a:pt x="466" y="33"/>
                  </a:lnTo>
                  <a:lnTo>
                    <a:pt x="466" y="33"/>
                  </a:lnTo>
                  <a:lnTo>
                    <a:pt x="459" y="33"/>
                  </a:lnTo>
                  <a:lnTo>
                    <a:pt x="462" y="33"/>
                  </a:lnTo>
                  <a:lnTo>
                    <a:pt x="462" y="33"/>
                  </a:lnTo>
                  <a:lnTo>
                    <a:pt x="462" y="33"/>
                  </a:lnTo>
                  <a:lnTo>
                    <a:pt x="462" y="36"/>
                  </a:lnTo>
                  <a:lnTo>
                    <a:pt x="462" y="36"/>
                  </a:lnTo>
                  <a:lnTo>
                    <a:pt x="462" y="36"/>
                  </a:lnTo>
                  <a:lnTo>
                    <a:pt x="462" y="36"/>
                  </a:lnTo>
                  <a:lnTo>
                    <a:pt x="462" y="36"/>
                  </a:lnTo>
                  <a:lnTo>
                    <a:pt x="462" y="36"/>
                  </a:lnTo>
                  <a:lnTo>
                    <a:pt x="462" y="36"/>
                  </a:lnTo>
                  <a:lnTo>
                    <a:pt x="462" y="36"/>
                  </a:lnTo>
                  <a:lnTo>
                    <a:pt x="459" y="36"/>
                  </a:lnTo>
                  <a:lnTo>
                    <a:pt x="459" y="36"/>
                  </a:lnTo>
                  <a:lnTo>
                    <a:pt x="459" y="36"/>
                  </a:lnTo>
                  <a:lnTo>
                    <a:pt x="459" y="36"/>
                  </a:lnTo>
                  <a:lnTo>
                    <a:pt x="459" y="36"/>
                  </a:lnTo>
                  <a:lnTo>
                    <a:pt x="459" y="36"/>
                  </a:lnTo>
                  <a:lnTo>
                    <a:pt x="457" y="36"/>
                  </a:lnTo>
                  <a:lnTo>
                    <a:pt x="457" y="36"/>
                  </a:lnTo>
                  <a:lnTo>
                    <a:pt x="457" y="36"/>
                  </a:lnTo>
                  <a:lnTo>
                    <a:pt x="457" y="36"/>
                  </a:lnTo>
                  <a:lnTo>
                    <a:pt x="457" y="36"/>
                  </a:lnTo>
                  <a:lnTo>
                    <a:pt x="457" y="36"/>
                  </a:lnTo>
                  <a:lnTo>
                    <a:pt x="457" y="38"/>
                  </a:lnTo>
                  <a:lnTo>
                    <a:pt x="457" y="38"/>
                  </a:lnTo>
                  <a:lnTo>
                    <a:pt x="457" y="38"/>
                  </a:lnTo>
                  <a:lnTo>
                    <a:pt x="457" y="38"/>
                  </a:lnTo>
                  <a:lnTo>
                    <a:pt x="454" y="38"/>
                  </a:lnTo>
                  <a:lnTo>
                    <a:pt x="454" y="38"/>
                  </a:lnTo>
                  <a:lnTo>
                    <a:pt x="452" y="38"/>
                  </a:lnTo>
                  <a:lnTo>
                    <a:pt x="452" y="38"/>
                  </a:lnTo>
                  <a:lnTo>
                    <a:pt x="452" y="36"/>
                  </a:lnTo>
                  <a:lnTo>
                    <a:pt x="452" y="36"/>
                  </a:lnTo>
                  <a:lnTo>
                    <a:pt x="452" y="36"/>
                  </a:lnTo>
                  <a:lnTo>
                    <a:pt x="452" y="33"/>
                  </a:lnTo>
                  <a:lnTo>
                    <a:pt x="452" y="33"/>
                  </a:lnTo>
                  <a:lnTo>
                    <a:pt x="452" y="33"/>
                  </a:lnTo>
                  <a:lnTo>
                    <a:pt x="452" y="33"/>
                  </a:lnTo>
                  <a:lnTo>
                    <a:pt x="452" y="36"/>
                  </a:lnTo>
                  <a:lnTo>
                    <a:pt x="452" y="33"/>
                  </a:lnTo>
                  <a:lnTo>
                    <a:pt x="454" y="33"/>
                  </a:lnTo>
                  <a:lnTo>
                    <a:pt x="454" y="33"/>
                  </a:lnTo>
                  <a:lnTo>
                    <a:pt x="454" y="33"/>
                  </a:lnTo>
                  <a:lnTo>
                    <a:pt x="452" y="31"/>
                  </a:lnTo>
                  <a:lnTo>
                    <a:pt x="450" y="28"/>
                  </a:lnTo>
                  <a:lnTo>
                    <a:pt x="450" y="28"/>
                  </a:lnTo>
                  <a:lnTo>
                    <a:pt x="452" y="28"/>
                  </a:lnTo>
                  <a:lnTo>
                    <a:pt x="452" y="28"/>
                  </a:lnTo>
                  <a:lnTo>
                    <a:pt x="452" y="28"/>
                  </a:lnTo>
                  <a:lnTo>
                    <a:pt x="450" y="28"/>
                  </a:lnTo>
                  <a:lnTo>
                    <a:pt x="450" y="31"/>
                  </a:lnTo>
                  <a:lnTo>
                    <a:pt x="450" y="31"/>
                  </a:lnTo>
                  <a:lnTo>
                    <a:pt x="447" y="31"/>
                  </a:lnTo>
                  <a:lnTo>
                    <a:pt x="447" y="31"/>
                  </a:lnTo>
                  <a:lnTo>
                    <a:pt x="447" y="31"/>
                  </a:lnTo>
                  <a:lnTo>
                    <a:pt x="445" y="33"/>
                  </a:lnTo>
                  <a:lnTo>
                    <a:pt x="445" y="33"/>
                  </a:lnTo>
                  <a:lnTo>
                    <a:pt x="443" y="33"/>
                  </a:lnTo>
                  <a:lnTo>
                    <a:pt x="445" y="36"/>
                  </a:lnTo>
                  <a:lnTo>
                    <a:pt x="445" y="36"/>
                  </a:lnTo>
                  <a:lnTo>
                    <a:pt x="447" y="36"/>
                  </a:lnTo>
                  <a:lnTo>
                    <a:pt x="447" y="36"/>
                  </a:lnTo>
                  <a:lnTo>
                    <a:pt x="447" y="33"/>
                  </a:lnTo>
                  <a:lnTo>
                    <a:pt x="447" y="33"/>
                  </a:lnTo>
                  <a:lnTo>
                    <a:pt x="447" y="33"/>
                  </a:lnTo>
                  <a:lnTo>
                    <a:pt x="447" y="33"/>
                  </a:lnTo>
                  <a:lnTo>
                    <a:pt x="447" y="33"/>
                  </a:lnTo>
                  <a:lnTo>
                    <a:pt x="450" y="33"/>
                  </a:lnTo>
                  <a:lnTo>
                    <a:pt x="450" y="33"/>
                  </a:lnTo>
                  <a:lnTo>
                    <a:pt x="450" y="33"/>
                  </a:lnTo>
                  <a:lnTo>
                    <a:pt x="447" y="33"/>
                  </a:lnTo>
                  <a:lnTo>
                    <a:pt x="447" y="33"/>
                  </a:lnTo>
                  <a:lnTo>
                    <a:pt x="450" y="36"/>
                  </a:lnTo>
                  <a:lnTo>
                    <a:pt x="447" y="36"/>
                  </a:lnTo>
                  <a:lnTo>
                    <a:pt x="445" y="36"/>
                  </a:lnTo>
                  <a:lnTo>
                    <a:pt x="445" y="36"/>
                  </a:lnTo>
                  <a:lnTo>
                    <a:pt x="447" y="36"/>
                  </a:lnTo>
                  <a:lnTo>
                    <a:pt x="447" y="36"/>
                  </a:lnTo>
                  <a:lnTo>
                    <a:pt x="447" y="36"/>
                  </a:lnTo>
                  <a:lnTo>
                    <a:pt x="445" y="38"/>
                  </a:lnTo>
                  <a:lnTo>
                    <a:pt x="445" y="38"/>
                  </a:lnTo>
                  <a:lnTo>
                    <a:pt x="443" y="36"/>
                  </a:lnTo>
                  <a:lnTo>
                    <a:pt x="445" y="36"/>
                  </a:lnTo>
                  <a:lnTo>
                    <a:pt x="445" y="36"/>
                  </a:lnTo>
                  <a:lnTo>
                    <a:pt x="445" y="36"/>
                  </a:lnTo>
                  <a:lnTo>
                    <a:pt x="445" y="36"/>
                  </a:lnTo>
                  <a:lnTo>
                    <a:pt x="443" y="36"/>
                  </a:lnTo>
                  <a:lnTo>
                    <a:pt x="443" y="33"/>
                  </a:lnTo>
                  <a:lnTo>
                    <a:pt x="443" y="33"/>
                  </a:lnTo>
                  <a:lnTo>
                    <a:pt x="440" y="33"/>
                  </a:lnTo>
                  <a:lnTo>
                    <a:pt x="440" y="36"/>
                  </a:lnTo>
                  <a:lnTo>
                    <a:pt x="443" y="36"/>
                  </a:lnTo>
                  <a:lnTo>
                    <a:pt x="443" y="36"/>
                  </a:lnTo>
                  <a:lnTo>
                    <a:pt x="440" y="36"/>
                  </a:lnTo>
                  <a:lnTo>
                    <a:pt x="440" y="36"/>
                  </a:lnTo>
                  <a:lnTo>
                    <a:pt x="440" y="36"/>
                  </a:lnTo>
                  <a:lnTo>
                    <a:pt x="440" y="36"/>
                  </a:lnTo>
                  <a:lnTo>
                    <a:pt x="440" y="36"/>
                  </a:lnTo>
                  <a:lnTo>
                    <a:pt x="440" y="36"/>
                  </a:lnTo>
                  <a:lnTo>
                    <a:pt x="440" y="36"/>
                  </a:lnTo>
                  <a:lnTo>
                    <a:pt x="440" y="36"/>
                  </a:lnTo>
                  <a:lnTo>
                    <a:pt x="440" y="36"/>
                  </a:lnTo>
                  <a:lnTo>
                    <a:pt x="435" y="36"/>
                  </a:lnTo>
                  <a:lnTo>
                    <a:pt x="433" y="38"/>
                  </a:lnTo>
                  <a:lnTo>
                    <a:pt x="433" y="38"/>
                  </a:lnTo>
                  <a:lnTo>
                    <a:pt x="433" y="38"/>
                  </a:lnTo>
                  <a:lnTo>
                    <a:pt x="433" y="38"/>
                  </a:lnTo>
                  <a:lnTo>
                    <a:pt x="433" y="38"/>
                  </a:lnTo>
                  <a:lnTo>
                    <a:pt x="433" y="38"/>
                  </a:lnTo>
                  <a:lnTo>
                    <a:pt x="431" y="38"/>
                  </a:lnTo>
                  <a:lnTo>
                    <a:pt x="431" y="38"/>
                  </a:lnTo>
                  <a:lnTo>
                    <a:pt x="428" y="38"/>
                  </a:lnTo>
                  <a:lnTo>
                    <a:pt x="431" y="38"/>
                  </a:lnTo>
                  <a:lnTo>
                    <a:pt x="431" y="38"/>
                  </a:lnTo>
                  <a:lnTo>
                    <a:pt x="428" y="38"/>
                  </a:lnTo>
                  <a:lnTo>
                    <a:pt x="433" y="36"/>
                  </a:lnTo>
                  <a:lnTo>
                    <a:pt x="435" y="36"/>
                  </a:lnTo>
                  <a:lnTo>
                    <a:pt x="438" y="36"/>
                  </a:lnTo>
                  <a:lnTo>
                    <a:pt x="440" y="33"/>
                  </a:lnTo>
                  <a:lnTo>
                    <a:pt x="443" y="31"/>
                  </a:lnTo>
                  <a:lnTo>
                    <a:pt x="443" y="31"/>
                  </a:lnTo>
                  <a:lnTo>
                    <a:pt x="440" y="31"/>
                  </a:lnTo>
                  <a:lnTo>
                    <a:pt x="440" y="31"/>
                  </a:lnTo>
                  <a:lnTo>
                    <a:pt x="438" y="33"/>
                  </a:lnTo>
                  <a:lnTo>
                    <a:pt x="438" y="33"/>
                  </a:lnTo>
                  <a:lnTo>
                    <a:pt x="433" y="36"/>
                  </a:lnTo>
                  <a:lnTo>
                    <a:pt x="428" y="38"/>
                  </a:lnTo>
                  <a:lnTo>
                    <a:pt x="426" y="38"/>
                  </a:lnTo>
                  <a:lnTo>
                    <a:pt x="424" y="38"/>
                  </a:lnTo>
                  <a:lnTo>
                    <a:pt x="424" y="38"/>
                  </a:lnTo>
                  <a:lnTo>
                    <a:pt x="421" y="36"/>
                  </a:lnTo>
                  <a:lnTo>
                    <a:pt x="421" y="36"/>
                  </a:lnTo>
                  <a:lnTo>
                    <a:pt x="419" y="33"/>
                  </a:lnTo>
                  <a:lnTo>
                    <a:pt x="417" y="31"/>
                  </a:lnTo>
                  <a:lnTo>
                    <a:pt x="417" y="31"/>
                  </a:lnTo>
                  <a:lnTo>
                    <a:pt x="414" y="28"/>
                  </a:lnTo>
                  <a:lnTo>
                    <a:pt x="414" y="26"/>
                  </a:lnTo>
                  <a:lnTo>
                    <a:pt x="412" y="26"/>
                  </a:lnTo>
                  <a:lnTo>
                    <a:pt x="412" y="26"/>
                  </a:lnTo>
                  <a:lnTo>
                    <a:pt x="409" y="26"/>
                  </a:lnTo>
                  <a:lnTo>
                    <a:pt x="409" y="26"/>
                  </a:lnTo>
                  <a:lnTo>
                    <a:pt x="409" y="24"/>
                  </a:lnTo>
                  <a:lnTo>
                    <a:pt x="409" y="24"/>
                  </a:lnTo>
                  <a:lnTo>
                    <a:pt x="409" y="24"/>
                  </a:lnTo>
                  <a:lnTo>
                    <a:pt x="407" y="24"/>
                  </a:lnTo>
                  <a:lnTo>
                    <a:pt x="405" y="24"/>
                  </a:lnTo>
                  <a:lnTo>
                    <a:pt x="405" y="21"/>
                  </a:lnTo>
                  <a:lnTo>
                    <a:pt x="405" y="21"/>
                  </a:lnTo>
                  <a:lnTo>
                    <a:pt x="402" y="21"/>
                  </a:lnTo>
                  <a:lnTo>
                    <a:pt x="402" y="24"/>
                  </a:lnTo>
                  <a:lnTo>
                    <a:pt x="405" y="24"/>
                  </a:lnTo>
                  <a:lnTo>
                    <a:pt x="405" y="24"/>
                  </a:lnTo>
                  <a:lnTo>
                    <a:pt x="407" y="24"/>
                  </a:lnTo>
                  <a:lnTo>
                    <a:pt x="407" y="24"/>
                  </a:lnTo>
                  <a:lnTo>
                    <a:pt x="407" y="24"/>
                  </a:lnTo>
                  <a:lnTo>
                    <a:pt x="407" y="26"/>
                  </a:lnTo>
                  <a:lnTo>
                    <a:pt x="407" y="26"/>
                  </a:lnTo>
                  <a:lnTo>
                    <a:pt x="407" y="28"/>
                  </a:lnTo>
                  <a:lnTo>
                    <a:pt x="407" y="28"/>
                  </a:lnTo>
                  <a:lnTo>
                    <a:pt x="407" y="31"/>
                  </a:lnTo>
                  <a:lnTo>
                    <a:pt x="407" y="31"/>
                  </a:lnTo>
                  <a:lnTo>
                    <a:pt x="407" y="31"/>
                  </a:lnTo>
                  <a:lnTo>
                    <a:pt x="407" y="31"/>
                  </a:lnTo>
                  <a:lnTo>
                    <a:pt x="407" y="31"/>
                  </a:lnTo>
                  <a:lnTo>
                    <a:pt x="407" y="33"/>
                  </a:lnTo>
                  <a:lnTo>
                    <a:pt x="407" y="33"/>
                  </a:lnTo>
                  <a:lnTo>
                    <a:pt x="405" y="33"/>
                  </a:lnTo>
                  <a:lnTo>
                    <a:pt x="405" y="33"/>
                  </a:lnTo>
                  <a:lnTo>
                    <a:pt x="405" y="33"/>
                  </a:lnTo>
                  <a:lnTo>
                    <a:pt x="402" y="33"/>
                  </a:lnTo>
                  <a:lnTo>
                    <a:pt x="402" y="33"/>
                  </a:lnTo>
                  <a:lnTo>
                    <a:pt x="402" y="33"/>
                  </a:lnTo>
                  <a:lnTo>
                    <a:pt x="402" y="33"/>
                  </a:lnTo>
                  <a:lnTo>
                    <a:pt x="402" y="33"/>
                  </a:lnTo>
                  <a:lnTo>
                    <a:pt x="402" y="33"/>
                  </a:lnTo>
                  <a:lnTo>
                    <a:pt x="400" y="33"/>
                  </a:lnTo>
                  <a:lnTo>
                    <a:pt x="400" y="33"/>
                  </a:lnTo>
                  <a:lnTo>
                    <a:pt x="400" y="33"/>
                  </a:lnTo>
                  <a:lnTo>
                    <a:pt x="400" y="33"/>
                  </a:lnTo>
                  <a:lnTo>
                    <a:pt x="400" y="33"/>
                  </a:lnTo>
                  <a:lnTo>
                    <a:pt x="400" y="33"/>
                  </a:lnTo>
                  <a:lnTo>
                    <a:pt x="400" y="36"/>
                  </a:lnTo>
                  <a:lnTo>
                    <a:pt x="400" y="36"/>
                  </a:lnTo>
                  <a:lnTo>
                    <a:pt x="400" y="36"/>
                  </a:lnTo>
                  <a:lnTo>
                    <a:pt x="400" y="36"/>
                  </a:lnTo>
                  <a:lnTo>
                    <a:pt x="400" y="36"/>
                  </a:lnTo>
                  <a:lnTo>
                    <a:pt x="400" y="36"/>
                  </a:lnTo>
                  <a:lnTo>
                    <a:pt x="400" y="36"/>
                  </a:lnTo>
                  <a:lnTo>
                    <a:pt x="400" y="36"/>
                  </a:lnTo>
                  <a:lnTo>
                    <a:pt x="400" y="36"/>
                  </a:lnTo>
                  <a:lnTo>
                    <a:pt x="398" y="36"/>
                  </a:lnTo>
                  <a:lnTo>
                    <a:pt x="398" y="36"/>
                  </a:lnTo>
                  <a:lnTo>
                    <a:pt x="398" y="36"/>
                  </a:lnTo>
                  <a:lnTo>
                    <a:pt x="398" y="36"/>
                  </a:lnTo>
                  <a:lnTo>
                    <a:pt x="398" y="36"/>
                  </a:lnTo>
                  <a:lnTo>
                    <a:pt x="400" y="36"/>
                  </a:lnTo>
                  <a:lnTo>
                    <a:pt x="400" y="38"/>
                  </a:lnTo>
                  <a:lnTo>
                    <a:pt x="398" y="38"/>
                  </a:lnTo>
                  <a:lnTo>
                    <a:pt x="398" y="38"/>
                  </a:lnTo>
                  <a:lnTo>
                    <a:pt x="398" y="38"/>
                  </a:lnTo>
                  <a:lnTo>
                    <a:pt x="398" y="36"/>
                  </a:lnTo>
                  <a:lnTo>
                    <a:pt x="398" y="36"/>
                  </a:lnTo>
                  <a:lnTo>
                    <a:pt x="398" y="36"/>
                  </a:lnTo>
                  <a:lnTo>
                    <a:pt x="398" y="36"/>
                  </a:lnTo>
                  <a:lnTo>
                    <a:pt x="398" y="36"/>
                  </a:lnTo>
                  <a:lnTo>
                    <a:pt x="395" y="36"/>
                  </a:lnTo>
                  <a:lnTo>
                    <a:pt x="395" y="36"/>
                  </a:lnTo>
                  <a:lnTo>
                    <a:pt x="395" y="36"/>
                  </a:lnTo>
                  <a:lnTo>
                    <a:pt x="395" y="36"/>
                  </a:lnTo>
                  <a:lnTo>
                    <a:pt x="395" y="36"/>
                  </a:lnTo>
                  <a:lnTo>
                    <a:pt x="395" y="36"/>
                  </a:lnTo>
                  <a:lnTo>
                    <a:pt x="395" y="36"/>
                  </a:lnTo>
                  <a:lnTo>
                    <a:pt x="395" y="33"/>
                  </a:lnTo>
                  <a:lnTo>
                    <a:pt x="395" y="33"/>
                  </a:lnTo>
                  <a:lnTo>
                    <a:pt x="395" y="33"/>
                  </a:lnTo>
                  <a:lnTo>
                    <a:pt x="395" y="33"/>
                  </a:lnTo>
                  <a:lnTo>
                    <a:pt x="395" y="33"/>
                  </a:lnTo>
                  <a:lnTo>
                    <a:pt x="395" y="33"/>
                  </a:lnTo>
                  <a:lnTo>
                    <a:pt x="395" y="33"/>
                  </a:lnTo>
                  <a:lnTo>
                    <a:pt x="395" y="31"/>
                  </a:lnTo>
                  <a:lnTo>
                    <a:pt x="395" y="31"/>
                  </a:lnTo>
                  <a:lnTo>
                    <a:pt x="395" y="33"/>
                  </a:lnTo>
                  <a:lnTo>
                    <a:pt x="393" y="33"/>
                  </a:lnTo>
                  <a:lnTo>
                    <a:pt x="393" y="33"/>
                  </a:lnTo>
                  <a:lnTo>
                    <a:pt x="393" y="33"/>
                  </a:lnTo>
                  <a:lnTo>
                    <a:pt x="393" y="33"/>
                  </a:lnTo>
                  <a:lnTo>
                    <a:pt x="393" y="31"/>
                  </a:lnTo>
                  <a:lnTo>
                    <a:pt x="393" y="31"/>
                  </a:lnTo>
                  <a:lnTo>
                    <a:pt x="393" y="31"/>
                  </a:lnTo>
                  <a:lnTo>
                    <a:pt x="393" y="31"/>
                  </a:lnTo>
                  <a:lnTo>
                    <a:pt x="393" y="31"/>
                  </a:lnTo>
                  <a:lnTo>
                    <a:pt x="395" y="28"/>
                  </a:lnTo>
                  <a:lnTo>
                    <a:pt x="395" y="28"/>
                  </a:lnTo>
                  <a:lnTo>
                    <a:pt x="395" y="28"/>
                  </a:lnTo>
                  <a:lnTo>
                    <a:pt x="395" y="28"/>
                  </a:lnTo>
                  <a:lnTo>
                    <a:pt x="393" y="28"/>
                  </a:lnTo>
                  <a:lnTo>
                    <a:pt x="393" y="28"/>
                  </a:lnTo>
                  <a:lnTo>
                    <a:pt x="393" y="28"/>
                  </a:lnTo>
                  <a:lnTo>
                    <a:pt x="393" y="28"/>
                  </a:lnTo>
                  <a:lnTo>
                    <a:pt x="393" y="26"/>
                  </a:lnTo>
                  <a:lnTo>
                    <a:pt x="393" y="26"/>
                  </a:lnTo>
                  <a:lnTo>
                    <a:pt x="393" y="26"/>
                  </a:lnTo>
                  <a:lnTo>
                    <a:pt x="393" y="28"/>
                  </a:lnTo>
                  <a:lnTo>
                    <a:pt x="393" y="28"/>
                  </a:lnTo>
                  <a:lnTo>
                    <a:pt x="391" y="26"/>
                  </a:lnTo>
                  <a:lnTo>
                    <a:pt x="391" y="26"/>
                  </a:lnTo>
                  <a:lnTo>
                    <a:pt x="393" y="26"/>
                  </a:lnTo>
                  <a:lnTo>
                    <a:pt x="391" y="26"/>
                  </a:lnTo>
                  <a:lnTo>
                    <a:pt x="391" y="26"/>
                  </a:lnTo>
                  <a:lnTo>
                    <a:pt x="391" y="28"/>
                  </a:lnTo>
                  <a:lnTo>
                    <a:pt x="388" y="28"/>
                  </a:lnTo>
                  <a:lnTo>
                    <a:pt x="388" y="28"/>
                  </a:lnTo>
                  <a:lnTo>
                    <a:pt x="388" y="28"/>
                  </a:lnTo>
                  <a:lnTo>
                    <a:pt x="388" y="28"/>
                  </a:lnTo>
                  <a:lnTo>
                    <a:pt x="388" y="28"/>
                  </a:lnTo>
                  <a:lnTo>
                    <a:pt x="388" y="28"/>
                  </a:lnTo>
                  <a:lnTo>
                    <a:pt x="388" y="28"/>
                  </a:lnTo>
                  <a:lnTo>
                    <a:pt x="388" y="28"/>
                  </a:lnTo>
                  <a:lnTo>
                    <a:pt x="388" y="28"/>
                  </a:lnTo>
                  <a:lnTo>
                    <a:pt x="388" y="28"/>
                  </a:lnTo>
                  <a:lnTo>
                    <a:pt x="388" y="28"/>
                  </a:lnTo>
                  <a:lnTo>
                    <a:pt x="388" y="28"/>
                  </a:lnTo>
                  <a:lnTo>
                    <a:pt x="388" y="28"/>
                  </a:lnTo>
                  <a:lnTo>
                    <a:pt x="386" y="28"/>
                  </a:lnTo>
                  <a:lnTo>
                    <a:pt x="386" y="28"/>
                  </a:lnTo>
                  <a:lnTo>
                    <a:pt x="386" y="28"/>
                  </a:lnTo>
                  <a:lnTo>
                    <a:pt x="386" y="28"/>
                  </a:lnTo>
                  <a:lnTo>
                    <a:pt x="386" y="28"/>
                  </a:lnTo>
                  <a:lnTo>
                    <a:pt x="386" y="26"/>
                  </a:lnTo>
                  <a:lnTo>
                    <a:pt x="386" y="26"/>
                  </a:lnTo>
                  <a:lnTo>
                    <a:pt x="386" y="26"/>
                  </a:lnTo>
                  <a:lnTo>
                    <a:pt x="386" y="26"/>
                  </a:lnTo>
                  <a:lnTo>
                    <a:pt x="386" y="26"/>
                  </a:lnTo>
                  <a:lnTo>
                    <a:pt x="386" y="26"/>
                  </a:lnTo>
                  <a:lnTo>
                    <a:pt x="386" y="26"/>
                  </a:lnTo>
                  <a:lnTo>
                    <a:pt x="386" y="26"/>
                  </a:lnTo>
                  <a:lnTo>
                    <a:pt x="386" y="26"/>
                  </a:lnTo>
                  <a:lnTo>
                    <a:pt x="386" y="26"/>
                  </a:lnTo>
                  <a:lnTo>
                    <a:pt x="386" y="26"/>
                  </a:lnTo>
                  <a:lnTo>
                    <a:pt x="386" y="26"/>
                  </a:lnTo>
                  <a:lnTo>
                    <a:pt x="383" y="26"/>
                  </a:lnTo>
                  <a:lnTo>
                    <a:pt x="383" y="26"/>
                  </a:lnTo>
                  <a:lnTo>
                    <a:pt x="383" y="26"/>
                  </a:lnTo>
                  <a:lnTo>
                    <a:pt x="383" y="24"/>
                  </a:lnTo>
                  <a:lnTo>
                    <a:pt x="383" y="24"/>
                  </a:lnTo>
                  <a:lnTo>
                    <a:pt x="383" y="24"/>
                  </a:lnTo>
                  <a:lnTo>
                    <a:pt x="383" y="24"/>
                  </a:lnTo>
                  <a:lnTo>
                    <a:pt x="381" y="24"/>
                  </a:lnTo>
                  <a:lnTo>
                    <a:pt x="381" y="24"/>
                  </a:lnTo>
                  <a:lnTo>
                    <a:pt x="381" y="24"/>
                  </a:lnTo>
                  <a:lnTo>
                    <a:pt x="381" y="24"/>
                  </a:lnTo>
                  <a:lnTo>
                    <a:pt x="381" y="24"/>
                  </a:lnTo>
                  <a:lnTo>
                    <a:pt x="381" y="24"/>
                  </a:lnTo>
                  <a:lnTo>
                    <a:pt x="381" y="24"/>
                  </a:lnTo>
                  <a:lnTo>
                    <a:pt x="381" y="24"/>
                  </a:lnTo>
                  <a:lnTo>
                    <a:pt x="381" y="24"/>
                  </a:lnTo>
                  <a:lnTo>
                    <a:pt x="379" y="24"/>
                  </a:lnTo>
                  <a:lnTo>
                    <a:pt x="379" y="24"/>
                  </a:lnTo>
                  <a:lnTo>
                    <a:pt x="379" y="21"/>
                  </a:lnTo>
                  <a:lnTo>
                    <a:pt x="381" y="21"/>
                  </a:lnTo>
                  <a:lnTo>
                    <a:pt x="381" y="21"/>
                  </a:lnTo>
                  <a:lnTo>
                    <a:pt x="381" y="21"/>
                  </a:lnTo>
                  <a:lnTo>
                    <a:pt x="381" y="21"/>
                  </a:lnTo>
                  <a:lnTo>
                    <a:pt x="381" y="21"/>
                  </a:lnTo>
                  <a:lnTo>
                    <a:pt x="381" y="19"/>
                  </a:lnTo>
                  <a:lnTo>
                    <a:pt x="381" y="19"/>
                  </a:lnTo>
                  <a:lnTo>
                    <a:pt x="381" y="19"/>
                  </a:lnTo>
                  <a:lnTo>
                    <a:pt x="381" y="19"/>
                  </a:lnTo>
                  <a:lnTo>
                    <a:pt x="381" y="19"/>
                  </a:lnTo>
                  <a:lnTo>
                    <a:pt x="381" y="19"/>
                  </a:lnTo>
                  <a:lnTo>
                    <a:pt x="381" y="19"/>
                  </a:lnTo>
                  <a:lnTo>
                    <a:pt x="381" y="19"/>
                  </a:lnTo>
                  <a:lnTo>
                    <a:pt x="381" y="19"/>
                  </a:lnTo>
                  <a:lnTo>
                    <a:pt x="383" y="19"/>
                  </a:lnTo>
                  <a:lnTo>
                    <a:pt x="383" y="19"/>
                  </a:lnTo>
                  <a:lnTo>
                    <a:pt x="383" y="19"/>
                  </a:lnTo>
                  <a:lnTo>
                    <a:pt x="383" y="19"/>
                  </a:lnTo>
                  <a:lnTo>
                    <a:pt x="383" y="19"/>
                  </a:lnTo>
                  <a:lnTo>
                    <a:pt x="383" y="19"/>
                  </a:lnTo>
                  <a:lnTo>
                    <a:pt x="383" y="19"/>
                  </a:lnTo>
                  <a:lnTo>
                    <a:pt x="383" y="17"/>
                  </a:lnTo>
                  <a:lnTo>
                    <a:pt x="383" y="17"/>
                  </a:lnTo>
                  <a:lnTo>
                    <a:pt x="383" y="17"/>
                  </a:lnTo>
                  <a:lnTo>
                    <a:pt x="383" y="17"/>
                  </a:lnTo>
                  <a:lnTo>
                    <a:pt x="383" y="14"/>
                  </a:lnTo>
                  <a:lnTo>
                    <a:pt x="383" y="14"/>
                  </a:lnTo>
                  <a:lnTo>
                    <a:pt x="383" y="14"/>
                  </a:lnTo>
                  <a:lnTo>
                    <a:pt x="383" y="14"/>
                  </a:lnTo>
                  <a:lnTo>
                    <a:pt x="383" y="14"/>
                  </a:lnTo>
                  <a:lnTo>
                    <a:pt x="383" y="14"/>
                  </a:lnTo>
                  <a:lnTo>
                    <a:pt x="383" y="14"/>
                  </a:lnTo>
                  <a:lnTo>
                    <a:pt x="383" y="14"/>
                  </a:lnTo>
                  <a:lnTo>
                    <a:pt x="386" y="14"/>
                  </a:lnTo>
                  <a:lnTo>
                    <a:pt x="386" y="14"/>
                  </a:lnTo>
                  <a:lnTo>
                    <a:pt x="386" y="14"/>
                  </a:lnTo>
                  <a:lnTo>
                    <a:pt x="383" y="14"/>
                  </a:lnTo>
                  <a:lnTo>
                    <a:pt x="383" y="14"/>
                  </a:lnTo>
                  <a:lnTo>
                    <a:pt x="383" y="14"/>
                  </a:lnTo>
                  <a:lnTo>
                    <a:pt x="383" y="14"/>
                  </a:lnTo>
                  <a:lnTo>
                    <a:pt x="383" y="14"/>
                  </a:lnTo>
                  <a:lnTo>
                    <a:pt x="383" y="14"/>
                  </a:lnTo>
                  <a:lnTo>
                    <a:pt x="383" y="14"/>
                  </a:lnTo>
                  <a:lnTo>
                    <a:pt x="383" y="12"/>
                  </a:lnTo>
                  <a:lnTo>
                    <a:pt x="383" y="12"/>
                  </a:lnTo>
                  <a:lnTo>
                    <a:pt x="383" y="14"/>
                  </a:lnTo>
                  <a:lnTo>
                    <a:pt x="383" y="14"/>
                  </a:lnTo>
                  <a:lnTo>
                    <a:pt x="383" y="14"/>
                  </a:lnTo>
                  <a:lnTo>
                    <a:pt x="383" y="12"/>
                  </a:lnTo>
                  <a:lnTo>
                    <a:pt x="383" y="12"/>
                  </a:lnTo>
                  <a:lnTo>
                    <a:pt x="383" y="12"/>
                  </a:lnTo>
                  <a:lnTo>
                    <a:pt x="383" y="12"/>
                  </a:lnTo>
                  <a:lnTo>
                    <a:pt x="383" y="12"/>
                  </a:lnTo>
                  <a:lnTo>
                    <a:pt x="383" y="12"/>
                  </a:lnTo>
                  <a:lnTo>
                    <a:pt x="386" y="14"/>
                  </a:lnTo>
                  <a:lnTo>
                    <a:pt x="386" y="14"/>
                  </a:lnTo>
                  <a:lnTo>
                    <a:pt x="386" y="14"/>
                  </a:lnTo>
                  <a:lnTo>
                    <a:pt x="386" y="14"/>
                  </a:lnTo>
                  <a:lnTo>
                    <a:pt x="386" y="14"/>
                  </a:lnTo>
                  <a:lnTo>
                    <a:pt x="386" y="14"/>
                  </a:lnTo>
                  <a:lnTo>
                    <a:pt x="386" y="14"/>
                  </a:lnTo>
                  <a:lnTo>
                    <a:pt x="386" y="12"/>
                  </a:lnTo>
                  <a:lnTo>
                    <a:pt x="386" y="12"/>
                  </a:lnTo>
                  <a:lnTo>
                    <a:pt x="386" y="12"/>
                  </a:lnTo>
                  <a:lnTo>
                    <a:pt x="383" y="9"/>
                  </a:lnTo>
                  <a:lnTo>
                    <a:pt x="386" y="9"/>
                  </a:lnTo>
                  <a:lnTo>
                    <a:pt x="383" y="9"/>
                  </a:lnTo>
                  <a:lnTo>
                    <a:pt x="383" y="9"/>
                  </a:lnTo>
                  <a:lnTo>
                    <a:pt x="383" y="9"/>
                  </a:lnTo>
                  <a:lnTo>
                    <a:pt x="383" y="9"/>
                  </a:lnTo>
                  <a:lnTo>
                    <a:pt x="383" y="9"/>
                  </a:lnTo>
                  <a:lnTo>
                    <a:pt x="383" y="9"/>
                  </a:lnTo>
                  <a:lnTo>
                    <a:pt x="386" y="9"/>
                  </a:lnTo>
                  <a:lnTo>
                    <a:pt x="386" y="9"/>
                  </a:lnTo>
                  <a:lnTo>
                    <a:pt x="386" y="7"/>
                  </a:lnTo>
                  <a:lnTo>
                    <a:pt x="386" y="7"/>
                  </a:lnTo>
                  <a:lnTo>
                    <a:pt x="386" y="9"/>
                  </a:lnTo>
                  <a:lnTo>
                    <a:pt x="386" y="7"/>
                  </a:lnTo>
                  <a:lnTo>
                    <a:pt x="386" y="7"/>
                  </a:lnTo>
                  <a:lnTo>
                    <a:pt x="386" y="7"/>
                  </a:lnTo>
                  <a:lnTo>
                    <a:pt x="388" y="7"/>
                  </a:lnTo>
                  <a:lnTo>
                    <a:pt x="388" y="7"/>
                  </a:lnTo>
                  <a:lnTo>
                    <a:pt x="388" y="9"/>
                  </a:lnTo>
                  <a:lnTo>
                    <a:pt x="388" y="9"/>
                  </a:lnTo>
                  <a:lnTo>
                    <a:pt x="391" y="14"/>
                  </a:lnTo>
                  <a:lnTo>
                    <a:pt x="391" y="14"/>
                  </a:lnTo>
                  <a:lnTo>
                    <a:pt x="391" y="14"/>
                  </a:lnTo>
                  <a:lnTo>
                    <a:pt x="391" y="14"/>
                  </a:lnTo>
                  <a:lnTo>
                    <a:pt x="391" y="14"/>
                  </a:lnTo>
                  <a:lnTo>
                    <a:pt x="391" y="14"/>
                  </a:lnTo>
                  <a:lnTo>
                    <a:pt x="391" y="17"/>
                  </a:lnTo>
                  <a:lnTo>
                    <a:pt x="393" y="17"/>
                  </a:lnTo>
                  <a:lnTo>
                    <a:pt x="393" y="17"/>
                  </a:lnTo>
                  <a:lnTo>
                    <a:pt x="393" y="17"/>
                  </a:lnTo>
                  <a:lnTo>
                    <a:pt x="395" y="17"/>
                  </a:lnTo>
                  <a:lnTo>
                    <a:pt x="395" y="17"/>
                  </a:lnTo>
                  <a:lnTo>
                    <a:pt x="395" y="19"/>
                  </a:lnTo>
                  <a:lnTo>
                    <a:pt x="395" y="19"/>
                  </a:lnTo>
                  <a:lnTo>
                    <a:pt x="395" y="19"/>
                  </a:lnTo>
                  <a:lnTo>
                    <a:pt x="395" y="19"/>
                  </a:lnTo>
                  <a:lnTo>
                    <a:pt x="398" y="19"/>
                  </a:lnTo>
                  <a:lnTo>
                    <a:pt x="398" y="19"/>
                  </a:lnTo>
                  <a:lnTo>
                    <a:pt x="395" y="19"/>
                  </a:lnTo>
                  <a:lnTo>
                    <a:pt x="395" y="19"/>
                  </a:lnTo>
                  <a:lnTo>
                    <a:pt x="395" y="19"/>
                  </a:lnTo>
                  <a:lnTo>
                    <a:pt x="395" y="19"/>
                  </a:lnTo>
                  <a:lnTo>
                    <a:pt x="400" y="21"/>
                  </a:lnTo>
                  <a:lnTo>
                    <a:pt x="402" y="21"/>
                  </a:lnTo>
                  <a:lnTo>
                    <a:pt x="402" y="21"/>
                  </a:lnTo>
                  <a:lnTo>
                    <a:pt x="400" y="21"/>
                  </a:lnTo>
                  <a:lnTo>
                    <a:pt x="400" y="19"/>
                  </a:lnTo>
                  <a:lnTo>
                    <a:pt x="400" y="19"/>
                  </a:lnTo>
                  <a:lnTo>
                    <a:pt x="398" y="19"/>
                  </a:lnTo>
                  <a:lnTo>
                    <a:pt x="398" y="19"/>
                  </a:lnTo>
                  <a:lnTo>
                    <a:pt x="398" y="19"/>
                  </a:lnTo>
                  <a:lnTo>
                    <a:pt x="395" y="17"/>
                  </a:lnTo>
                  <a:lnTo>
                    <a:pt x="395" y="17"/>
                  </a:lnTo>
                  <a:lnTo>
                    <a:pt x="393" y="17"/>
                  </a:lnTo>
                  <a:lnTo>
                    <a:pt x="393" y="14"/>
                  </a:lnTo>
                  <a:lnTo>
                    <a:pt x="393" y="12"/>
                  </a:lnTo>
                  <a:lnTo>
                    <a:pt x="391" y="12"/>
                  </a:lnTo>
                  <a:lnTo>
                    <a:pt x="391" y="9"/>
                  </a:lnTo>
                  <a:lnTo>
                    <a:pt x="388" y="7"/>
                  </a:lnTo>
                  <a:lnTo>
                    <a:pt x="388" y="7"/>
                  </a:lnTo>
                  <a:lnTo>
                    <a:pt x="386" y="7"/>
                  </a:lnTo>
                  <a:lnTo>
                    <a:pt x="383" y="7"/>
                  </a:lnTo>
                  <a:lnTo>
                    <a:pt x="379" y="12"/>
                  </a:lnTo>
                  <a:lnTo>
                    <a:pt x="372" y="14"/>
                  </a:lnTo>
                  <a:lnTo>
                    <a:pt x="369" y="14"/>
                  </a:lnTo>
                  <a:lnTo>
                    <a:pt x="369" y="14"/>
                  </a:lnTo>
                  <a:lnTo>
                    <a:pt x="367" y="12"/>
                  </a:lnTo>
                  <a:lnTo>
                    <a:pt x="360" y="9"/>
                  </a:lnTo>
                  <a:lnTo>
                    <a:pt x="360" y="9"/>
                  </a:lnTo>
                  <a:lnTo>
                    <a:pt x="357" y="7"/>
                  </a:lnTo>
                  <a:lnTo>
                    <a:pt x="350" y="5"/>
                  </a:lnTo>
                  <a:lnTo>
                    <a:pt x="346" y="2"/>
                  </a:lnTo>
                  <a:lnTo>
                    <a:pt x="343" y="2"/>
                  </a:lnTo>
                  <a:lnTo>
                    <a:pt x="338" y="2"/>
                  </a:lnTo>
                  <a:lnTo>
                    <a:pt x="338" y="5"/>
                  </a:lnTo>
                  <a:lnTo>
                    <a:pt x="338" y="5"/>
                  </a:lnTo>
                  <a:lnTo>
                    <a:pt x="341" y="5"/>
                  </a:lnTo>
                  <a:lnTo>
                    <a:pt x="343" y="5"/>
                  </a:lnTo>
                  <a:lnTo>
                    <a:pt x="346" y="7"/>
                  </a:lnTo>
                  <a:lnTo>
                    <a:pt x="346" y="9"/>
                  </a:lnTo>
                  <a:lnTo>
                    <a:pt x="346" y="9"/>
                  </a:lnTo>
                  <a:lnTo>
                    <a:pt x="346" y="9"/>
                  </a:lnTo>
                  <a:lnTo>
                    <a:pt x="346" y="9"/>
                  </a:lnTo>
                  <a:lnTo>
                    <a:pt x="346" y="9"/>
                  </a:lnTo>
                  <a:lnTo>
                    <a:pt x="346" y="9"/>
                  </a:lnTo>
                  <a:lnTo>
                    <a:pt x="346" y="9"/>
                  </a:lnTo>
                  <a:lnTo>
                    <a:pt x="346" y="9"/>
                  </a:lnTo>
                  <a:lnTo>
                    <a:pt x="343" y="9"/>
                  </a:lnTo>
                  <a:lnTo>
                    <a:pt x="343" y="9"/>
                  </a:lnTo>
                  <a:lnTo>
                    <a:pt x="343" y="9"/>
                  </a:lnTo>
                  <a:lnTo>
                    <a:pt x="343" y="9"/>
                  </a:lnTo>
                  <a:lnTo>
                    <a:pt x="343" y="9"/>
                  </a:lnTo>
                  <a:lnTo>
                    <a:pt x="343" y="9"/>
                  </a:lnTo>
                  <a:lnTo>
                    <a:pt x="341" y="9"/>
                  </a:lnTo>
                  <a:lnTo>
                    <a:pt x="341" y="9"/>
                  </a:lnTo>
                  <a:lnTo>
                    <a:pt x="341" y="9"/>
                  </a:lnTo>
                  <a:lnTo>
                    <a:pt x="341" y="9"/>
                  </a:lnTo>
                  <a:lnTo>
                    <a:pt x="341" y="9"/>
                  </a:lnTo>
                  <a:lnTo>
                    <a:pt x="341" y="9"/>
                  </a:lnTo>
                  <a:lnTo>
                    <a:pt x="338" y="9"/>
                  </a:lnTo>
                  <a:lnTo>
                    <a:pt x="338" y="12"/>
                  </a:lnTo>
                  <a:lnTo>
                    <a:pt x="338" y="12"/>
                  </a:lnTo>
                  <a:lnTo>
                    <a:pt x="338" y="12"/>
                  </a:lnTo>
                  <a:lnTo>
                    <a:pt x="338" y="14"/>
                  </a:lnTo>
                  <a:lnTo>
                    <a:pt x="338" y="14"/>
                  </a:lnTo>
                  <a:lnTo>
                    <a:pt x="336" y="14"/>
                  </a:lnTo>
                  <a:lnTo>
                    <a:pt x="336" y="12"/>
                  </a:lnTo>
                  <a:lnTo>
                    <a:pt x="336" y="12"/>
                  </a:lnTo>
                  <a:lnTo>
                    <a:pt x="336" y="12"/>
                  </a:lnTo>
                  <a:lnTo>
                    <a:pt x="336" y="12"/>
                  </a:lnTo>
                  <a:lnTo>
                    <a:pt x="336" y="12"/>
                  </a:lnTo>
                  <a:lnTo>
                    <a:pt x="336" y="12"/>
                  </a:lnTo>
                  <a:lnTo>
                    <a:pt x="336" y="14"/>
                  </a:lnTo>
                  <a:lnTo>
                    <a:pt x="336" y="14"/>
                  </a:lnTo>
                  <a:lnTo>
                    <a:pt x="336" y="14"/>
                  </a:lnTo>
                  <a:lnTo>
                    <a:pt x="334" y="14"/>
                  </a:lnTo>
                  <a:lnTo>
                    <a:pt x="334" y="14"/>
                  </a:lnTo>
                  <a:lnTo>
                    <a:pt x="334" y="14"/>
                  </a:lnTo>
                  <a:lnTo>
                    <a:pt x="331" y="14"/>
                  </a:lnTo>
                  <a:lnTo>
                    <a:pt x="331" y="14"/>
                  </a:lnTo>
                  <a:lnTo>
                    <a:pt x="331" y="14"/>
                  </a:lnTo>
                  <a:lnTo>
                    <a:pt x="331" y="14"/>
                  </a:lnTo>
                  <a:lnTo>
                    <a:pt x="331" y="14"/>
                  </a:lnTo>
                  <a:lnTo>
                    <a:pt x="331" y="14"/>
                  </a:lnTo>
                  <a:lnTo>
                    <a:pt x="331" y="14"/>
                  </a:lnTo>
                  <a:lnTo>
                    <a:pt x="331" y="14"/>
                  </a:lnTo>
                  <a:lnTo>
                    <a:pt x="329" y="14"/>
                  </a:lnTo>
                  <a:lnTo>
                    <a:pt x="329" y="14"/>
                  </a:lnTo>
                  <a:lnTo>
                    <a:pt x="329" y="14"/>
                  </a:lnTo>
                  <a:lnTo>
                    <a:pt x="327" y="12"/>
                  </a:lnTo>
                  <a:lnTo>
                    <a:pt x="327" y="14"/>
                  </a:lnTo>
                  <a:lnTo>
                    <a:pt x="327" y="14"/>
                  </a:lnTo>
                  <a:lnTo>
                    <a:pt x="327" y="14"/>
                  </a:lnTo>
                  <a:lnTo>
                    <a:pt x="324" y="17"/>
                  </a:lnTo>
                  <a:lnTo>
                    <a:pt x="324" y="17"/>
                  </a:lnTo>
                  <a:lnTo>
                    <a:pt x="324" y="17"/>
                  </a:lnTo>
                  <a:lnTo>
                    <a:pt x="324" y="17"/>
                  </a:lnTo>
                  <a:lnTo>
                    <a:pt x="322" y="14"/>
                  </a:lnTo>
                  <a:lnTo>
                    <a:pt x="322" y="14"/>
                  </a:lnTo>
                  <a:lnTo>
                    <a:pt x="320" y="17"/>
                  </a:lnTo>
                  <a:lnTo>
                    <a:pt x="320" y="17"/>
                  </a:lnTo>
                  <a:lnTo>
                    <a:pt x="320" y="17"/>
                  </a:lnTo>
                  <a:lnTo>
                    <a:pt x="317" y="17"/>
                  </a:lnTo>
                  <a:lnTo>
                    <a:pt x="317" y="17"/>
                  </a:lnTo>
                  <a:lnTo>
                    <a:pt x="315" y="17"/>
                  </a:lnTo>
                  <a:lnTo>
                    <a:pt x="315" y="17"/>
                  </a:lnTo>
                  <a:lnTo>
                    <a:pt x="315" y="17"/>
                  </a:lnTo>
                  <a:lnTo>
                    <a:pt x="315" y="17"/>
                  </a:lnTo>
                  <a:lnTo>
                    <a:pt x="315" y="17"/>
                  </a:lnTo>
                  <a:lnTo>
                    <a:pt x="315" y="14"/>
                  </a:lnTo>
                  <a:lnTo>
                    <a:pt x="315" y="14"/>
                  </a:lnTo>
                  <a:lnTo>
                    <a:pt x="315" y="14"/>
                  </a:lnTo>
                  <a:lnTo>
                    <a:pt x="317" y="14"/>
                  </a:lnTo>
                  <a:lnTo>
                    <a:pt x="320" y="14"/>
                  </a:lnTo>
                  <a:lnTo>
                    <a:pt x="320" y="12"/>
                  </a:lnTo>
                  <a:lnTo>
                    <a:pt x="322" y="12"/>
                  </a:lnTo>
                  <a:lnTo>
                    <a:pt x="322" y="12"/>
                  </a:lnTo>
                  <a:lnTo>
                    <a:pt x="322" y="12"/>
                  </a:lnTo>
                  <a:lnTo>
                    <a:pt x="324" y="9"/>
                  </a:lnTo>
                  <a:lnTo>
                    <a:pt x="327" y="9"/>
                  </a:lnTo>
                  <a:lnTo>
                    <a:pt x="331" y="7"/>
                  </a:lnTo>
                  <a:lnTo>
                    <a:pt x="336" y="5"/>
                  </a:lnTo>
                  <a:lnTo>
                    <a:pt x="336" y="5"/>
                  </a:lnTo>
                  <a:lnTo>
                    <a:pt x="336" y="5"/>
                  </a:lnTo>
                  <a:lnTo>
                    <a:pt x="322" y="9"/>
                  </a:lnTo>
                  <a:lnTo>
                    <a:pt x="315" y="12"/>
                  </a:lnTo>
                  <a:lnTo>
                    <a:pt x="312" y="12"/>
                  </a:lnTo>
                  <a:lnTo>
                    <a:pt x="310" y="12"/>
                  </a:lnTo>
                  <a:lnTo>
                    <a:pt x="308" y="12"/>
                  </a:lnTo>
                  <a:lnTo>
                    <a:pt x="305" y="9"/>
                  </a:lnTo>
                  <a:lnTo>
                    <a:pt x="305" y="9"/>
                  </a:lnTo>
                  <a:lnTo>
                    <a:pt x="303" y="9"/>
                  </a:lnTo>
                  <a:lnTo>
                    <a:pt x="305" y="12"/>
                  </a:lnTo>
                  <a:lnTo>
                    <a:pt x="305" y="14"/>
                  </a:lnTo>
                  <a:lnTo>
                    <a:pt x="305" y="12"/>
                  </a:lnTo>
                  <a:lnTo>
                    <a:pt x="305" y="12"/>
                  </a:lnTo>
                  <a:lnTo>
                    <a:pt x="303" y="12"/>
                  </a:lnTo>
                  <a:lnTo>
                    <a:pt x="303" y="9"/>
                  </a:lnTo>
                  <a:lnTo>
                    <a:pt x="303" y="9"/>
                  </a:lnTo>
                  <a:lnTo>
                    <a:pt x="303" y="12"/>
                  </a:lnTo>
                  <a:lnTo>
                    <a:pt x="303" y="14"/>
                  </a:lnTo>
                  <a:lnTo>
                    <a:pt x="303" y="17"/>
                  </a:lnTo>
                  <a:lnTo>
                    <a:pt x="301" y="19"/>
                  </a:lnTo>
                  <a:lnTo>
                    <a:pt x="298" y="21"/>
                  </a:lnTo>
                  <a:lnTo>
                    <a:pt x="296" y="24"/>
                  </a:lnTo>
                  <a:lnTo>
                    <a:pt x="294" y="24"/>
                  </a:lnTo>
                  <a:lnTo>
                    <a:pt x="294" y="24"/>
                  </a:lnTo>
                  <a:lnTo>
                    <a:pt x="298" y="24"/>
                  </a:lnTo>
                  <a:lnTo>
                    <a:pt x="298" y="24"/>
                  </a:lnTo>
                  <a:lnTo>
                    <a:pt x="298" y="24"/>
                  </a:lnTo>
                  <a:lnTo>
                    <a:pt x="298" y="24"/>
                  </a:lnTo>
                  <a:lnTo>
                    <a:pt x="298" y="24"/>
                  </a:lnTo>
                  <a:lnTo>
                    <a:pt x="298" y="24"/>
                  </a:lnTo>
                  <a:lnTo>
                    <a:pt x="298" y="24"/>
                  </a:lnTo>
                  <a:lnTo>
                    <a:pt x="298" y="24"/>
                  </a:lnTo>
                  <a:lnTo>
                    <a:pt x="301" y="24"/>
                  </a:lnTo>
                  <a:lnTo>
                    <a:pt x="301" y="24"/>
                  </a:lnTo>
                  <a:lnTo>
                    <a:pt x="301" y="24"/>
                  </a:lnTo>
                  <a:lnTo>
                    <a:pt x="301" y="26"/>
                  </a:lnTo>
                  <a:lnTo>
                    <a:pt x="301" y="26"/>
                  </a:lnTo>
                  <a:lnTo>
                    <a:pt x="301" y="26"/>
                  </a:lnTo>
                  <a:lnTo>
                    <a:pt x="301" y="26"/>
                  </a:lnTo>
                  <a:lnTo>
                    <a:pt x="301" y="26"/>
                  </a:lnTo>
                  <a:lnTo>
                    <a:pt x="301" y="24"/>
                  </a:lnTo>
                  <a:lnTo>
                    <a:pt x="298" y="24"/>
                  </a:lnTo>
                  <a:lnTo>
                    <a:pt x="298" y="24"/>
                  </a:lnTo>
                  <a:lnTo>
                    <a:pt x="298" y="26"/>
                  </a:lnTo>
                  <a:lnTo>
                    <a:pt x="298" y="26"/>
                  </a:lnTo>
                  <a:lnTo>
                    <a:pt x="298" y="26"/>
                  </a:lnTo>
                  <a:lnTo>
                    <a:pt x="298" y="26"/>
                  </a:lnTo>
                  <a:lnTo>
                    <a:pt x="298" y="26"/>
                  </a:lnTo>
                  <a:lnTo>
                    <a:pt x="298" y="26"/>
                  </a:lnTo>
                  <a:lnTo>
                    <a:pt x="296" y="26"/>
                  </a:lnTo>
                  <a:lnTo>
                    <a:pt x="296" y="26"/>
                  </a:lnTo>
                  <a:lnTo>
                    <a:pt x="296" y="26"/>
                  </a:lnTo>
                  <a:lnTo>
                    <a:pt x="296" y="26"/>
                  </a:lnTo>
                  <a:lnTo>
                    <a:pt x="296" y="26"/>
                  </a:lnTo>
                  <a:lnTo>
                    <a:pt x="296" y="26"/>
                  </a:lnTo>
                  <a:lnTo>
                    <a:pt x="294" y="26"/>
                  </a:lnTo>
                  <a:lnTo>
                    <a:pt x="294" y="26"/>
                  </a:lnTo>
                  <a:lnTo>
                    <a:pt x="294" y="26"/>
                  </a:lnTo>
                  <a:lnTo>
                    <a:pt x="294" y="26"/>
                  </a:lnTo>
                  <a:lnTo>
                    <a:pt x="294" y="26"/>
                  </a:lnTo>
                  <a:lnTo>
                    <a:pt x="294" y="26"/>
                  </a:lnTo>
                  <a:lnTo>
                    <a:pt x="294" y="26"/>
                  </a:lnTo>
                  <a:lnTo>
                    <a:pt x="294" y="26"/>
                  </a:lnTo>
                  <a:lnTo>
                    <a:pt x="294" y="26"/>
                  </a:lnTo>
                  <a:lnTo>
                    <a:pt x="294" y="24"/>
                  </a:lnTo>
                  <a:lnTo>
                    <a:pt x="294" y="24"/>
                  </a:lnTo>
                  <a:lnTo>
                    <a:pt x="294" y="24"/>
                  </a:lnTo>
                  <a:lnTo>
                    <a:pt x="291" y="24"/>
                  </a:lnTo>
                  <a:lnTo>
                    <a:pt x="291" y="24"/>
                  </a:lnTo>
                  <a:lnTo>
                    <a:pt x="291" y="24"/>
                  </a:lnTo>
                  <a:lnTo>
                    <a:pt x="289" y="21"/>
                  </a:lnTo>
                  <a:lnTo>
                    <a:pt x="289" y="19"/>
                  </a:lnTo>
                  <a:lnTo>
                    <a:pt x="286" y="21"/>
                  </a:lnTo>
                  <a:lnTo>
                    <a:pt x="286" y="21"/>
                  </a:lnTo>
                  <a:lnTo>
                    <a:pt x="286" y="21"/>
                  </a:lnTo>
                  <a:lnTo>
                    <a:pt x="286" y="21"/>
                  </a:lnTo>
                  <a:lnTo>
                    <a:pt x="289" y="21"/>
                  </a:lnTo>
                  <a:lnTo>
                    <a:pt x="286" y="21"/>
                  </a:lnTo>
                  <a:lnTo>
                    <a:pt x="286" y="21"/>
                  </a:lnTo>
                  <a:lnTo>
                    <a:pt x="286" y="21"/>
                  </a:lnTo>
                  <a:lnTo>
                    <a:pt x="286" y="24"/>
                  </a:lnTo>
                  <a:lnTo>
                    <a:pt x="284" y="24"/>
                  </a:lnTo>
                  <a:lnTo>
                    <a:pt x="284" y="24"/>
                  </a:lnTo>
                  <a:lnTo>
                    <a:pt x="284" y="24"/>
                  </a:lnTo>
                  <a:lnTo>
                    <a:pt x="282" y="26"/>
                  </a:lnTo>
                  <a:lnTo>
                    <a:pt x="279" y="28"/>
                  </a:lnTo>
                  <a:lnTo>
                    <a:pt x="279" y="28"/>
                  </a:lnTo>
                  <a:lnTo>
                    <a:pt x="279" y="28"/>
                  </a:lnTo>
                  <a:lnTo>
                    <a:pt x="279" y="28"/>
                  </a:lnTo>
                  <a:lnTo>
                    <a:pt x="279" y="28"/>
                  </a:lnTo>
                  <a:lnTo>
                    <a:pt x="277" y="28"/>
                  </a:lnTo>
                  <a:lnTo>
                    <a:pt x="277" y="28"/>
                  </a:lnTo>
                  <a:lnTo>
                    <a:pt x="279" y="28"/>
                  </a:lnTo>
                  <a:lnTo>
                    <a:pt x="279" y="28"/>
                  </a:lnTo>
                  <a:lnTo>
                    <a:pt x="279" y="28"/>
                  </a:lnTo>
                  <a:lnTo>
                    <a:pt x="277" y="31"/>
                  </a:lnTo>
                  <a:lnTo>
                    <a:pt x="275" y="31"/>
                  </a:lnTo>
                  <a:lnTo>
                    <a:pt x="272" y="31"/>
                  </a:lnTo>
                  <a:lnTo>
                    <a:pt x="272" y="33"/>
                  </a:lnTo>
                  <a:lnTo>
                    <a:pt x="265" y="38"/>
                  </a:lnTo>
                  <a:lnTo>
                    <a:pt x="265" y="40"/>
                  </a:lnTo>
                  <a:lnTo>
                    <a:pt x="263" y="40"/>
                  </a:lnTo>
                  <a:lnTo>
                    <a:pt x="263" y="40"/>
                  </a:lnTo>
                  <a:lnTo>
                    <a:pt x="260" y="40"/>
                  </a:lnTo>
                  <a:lnTo>
                    <a:pt x="258" y="43"/>
                  </a:lnTo>
                  <a:lnTo>
                    <a:pt x="251" y="47"/>
                  </a:lnTo>
                  <a:lnTo>
                    <a:pt x="244" y="50"/>
                  </a:lnTo>
                  <a:lnTo>
                    <a:pt x="241" y="52"/>
                  </a:lnTo>
                  <a:lnTo>
                    <a:pt x="232" y="52"/>
                  </a:lnTo>
                  <a:lnTo>
                    <a:pt x="225" y="47"/>
                  </a:lnTo>
                  <a:lnTo>
                    <a:pt x="223" y="47"/>
                  </a:lnTo>
                  <a:lnTo>
                    <a:pt x="223" y="45"/>
                  </a:lnTo>
                  <a:lnTo>
                    <a:pt x="223" y="45"/>
                  </a:lnTo>
                  <a:lnTo>
                    <a:pt x="223" y="43"/>
                  </a:lnTo>
                  <a:lnTo>
                    <a:pt x="223" y="43"/>
                  </a:lnTo>
                  <a:lnTo>
                    <a:pt x="220" y="43"/>
                  </a:lnTo>
                  <a:lnTo>
                    <a:pt x="220" y="43"/>
                  </a:lnTo>
                  <a:lnTo>
                    <a:pt x="218" y="43"/>
                  </a:lnTo>
                  <a:lnTo>
                    <a:pt x="208" y="38"/>
                  </a:lnTo>
                  <a:lnTo>
                    <a:pt x="206" y="38"/>
                  </a:lnTo>
                  <a:lnTo>
                    <a:pt x="206" y="38"/>
                  </a:lnTo>
                  <a:lnTo>
                    <a:pt x="206" y="38"/>
                  </a:lnTo>
                  <a:lnTo>
                    <a:pt x="204" y="38"/>
                  </a:lnTo>
                  <a:lnTo>
                    <a:pt x="204" y="38"/>
                  </a:lnTo>
                  <a:lnTo>
                    <a:pt x="204" y="36"/>
                  </a:lnTo>
                  <a:lnTo>
                    <a:pt x="201" y="36"/>
                  </a:lnTo>
                  <a:lnTo>
                    <a:pt x="201" y="36"/>
                  </a:lnTo>
                  <a:lnTo>
                    <a:pt x="199" y="36"/>
                  </a:lnTo>
                  <a:lnTo>
                    <a:pt x="199" y="36"/>
                  </a:lnTo>
                  <a:lnTo>
                    <a:pt x="197" y="38"/>
                  </a:lnTo>
                  <a:lnTo>
                    <a:pt x="194" y="38"/>
                  </a:lnTo>
                  <a:lnTo>
                    <a:pt x="194" y="38"/>
                  </a:lnTo>
                  <a:lnTo>
                    <a:pt x="192" y="36"/>
                  </a:lnTo>
                  <a:lnTo>
                    <a:pt x="189" y="36"/>
                  </a:lnTo>
                  <a:lnTo>
                    <a:pt x="189" y="36"/>
                  </a:lnTo>
                  <a:lnTo>
                    <a:pt x="189" y="36"/>
                  </a:lnTo>
                  <a:lnTo>
                    <a:pt x="187" y="36"/>
                  </a:lnTo>
                  <a:lnTo>
                    <a:pt x="187" y="36"/>
                  </a:lnTo>
                  <a:lnTo>
                    <a:pt x="187" y="36"/>
                  </a:lnTo>
                  <a:lnTo>
                    <a:pt x="187" y="36"/>
                  </a:lnTo>
                  <a:lnTo>
                    <a:pt x="178" y="36"/>
                  </a:lnTo>
                  <a:lnTo>
                    <a:pt x="175" y="36"/>
                  </a:lnTo>
                  <a:lnTo>
                    <a:pt x="173" y="33"/>
                  </a:lnTo>
                  <a:lnTo>
                    <a:pt x="173" y="33"/>
                  </a:lnTo>
                  <a:lnTo>
                    <a:pt x="173" y="31"/>
                  </a:lnTo>
                  <a:lnTo>
                    <a:pt x="170" y="28"/>
                  </a:lnTo>
                  <a:lnTo>
                    <a:pt x="170" y="28"/>
                  </a:lnTo>
                  <a:lnTo>
                    <a:pt x="170" y="26"/>
                  </a:lnTo>
                  <a:lnTo>
                    <a:pt x="170" y="26"/>
                  </a:lnTo>
                  <a:lnTo>
                    <a:pt x="170" y="26"/>
                  </a:lnTo>
                  <a:lnTo>
                    <a:pt x="170" y="26"/>
                  </a:lnTo>
                  <a:lnTo>
                    <a:pt x="163" y="28"/>
                  </a:lnTo>
                  <a:lnTo>
                    <a:pt x="161" y="28"/>
                  </a:lnTo>
                  <a:lnTo>
                    <a:pt x="156" y="28"/>
                  </a:lnTo>
                  <a:lnTo>
                    <a:pt x="156" y="28"/>
                  </a:lnTo>
                  <a:lnTo>
                    <a:pt x="154" y="28"/>
                  </a:lnTo>
                  <a:lnTo>
                    <a:pt x="154" y="28"/>
                  </a:lnTo>
                  <a:lnTo>
                    <a:pt x="149" y="28"/>
                  </a:lnTo>
                  <a:lnTo>
                    <a:pt x="149" y="26"/>
                  </a:lnTo>
                  <a:lnTo>
                    <a:pt x="147" y="26"/>
                  </a:lnTo>
                  <a:lnTo>
                    <a:pt x="147" y="26"/>
                  </a:lnTo>
                  <a:lnTo>
                    <a:pt x="144" y="24"/>
                  </a:lnTo>
                  <a:lnTo>
                    <a:pt x="144" y="21"/>
                  </a:lnTo>
                  <a:lnTo>
                    <a:pt x="144" y="21"/>
                  </a:lnTo>
                  <a:lnTo>
                    <a:pt x="144" y="21"/>
                  </a:lnTo>
                  <a:lnTo>
                    <a:pt x="144" y="21"/>
                  </a:lnTo>
                  <a:lnTo>
                    <a:pt x="144" y="19"/>
                  </a:lnTo>
                  <a:lnTo>
                    <a:pt x="144" y="19"/>
                  </a:lnTo>
                  <a:lnTo>
                    <a:pt x="144" y="19"/>
                  </a:lnTo>
                  <a:lnTo>
                    <a:pt x="142" y="19"/>
                  </a:lnTo>
                  <a:lnTo>
                    <a:pt x="142" y="19"/>
                  </a:lnTo>
                  <a:lnTo>
                    <a:pt x="142" y="19"/>
                  </a:lnTo>
                  <a:lnTo>
                    <a:pt x="142" y="19"/>
                  </a:lnTo>
                  <a:lnTo>
                    <a:pt x="142" y="17"/>
                  </a:lnTo>
                  <a:lnTo>
                    <a:pt x="142" y="17"/>
                  </a:lnTo>
                  <a:lnTo>
                    <a:pt x="142" y="17"/>
                  </a:lnTo>
                  <a:lnTo>
                    <a:pt x="137" y="17"/>
                  </a:lnTo>
                  <a:lnTo>
                    <a:pt x="137" y="17"/>
                  </a:lnTo>
                  <a:lnTo>
                    <a:pt x="137" y="17"/>
                  </a:lnTo>
                  <a:lnTo>
                    <a:pt x="137" y="17"/>
                  </a:lnTo>
                  <a:lnTo>
                    <a:pt x="137" y="19"/>
                  </a:lnTo>
                  <a:lnTo>
                    <a:pt x="135" y="17"/>
                  </a:lnTo>
                  <a:lnTo>
                    <a:pt x="135" y="17"/>
                  </a:lnTo>
                  <a:lnTo>
                    <a:pt x="130" y="17"/>
                  </a:lnTo>
                  <a:lnTo>
                    <a:pt x="128" y="14"/>
                  </a:lnTo>
                  <a:lnTo>
                    <a:pt x="126" y="14"/>
                  </a:lnTo>
                  <a:lnTo>
                    <a:pt x="126" y="14"/>
                  </a:lnTo>
                  <a:lnTo>
                    <a:pt x="126" y="14"/>
                  </a:lnTo>
                  <a:lnTo>
                    <a:pt x="126" y="14"/>
                  </a:lnTo>
                  <a:lnTo>
                    <a:pt x="123" y="14"/>
                  </a:lnTo>
                  <a:lnTo>
                    <a:pt x="123" y="12"/>
                  </a:lnTo>
                  <a:lnTo>
                    <a:pt x="121" y="12"/>
                  </a:lnTo>
                  <a:lnTo>
                    <a:pt x="121" y="14"/>
                  </a:lnTo>
                  <a:lnTo>
                    <a:pt x="118" y="14"/>
                  </a:lnTo>
                  <a:lnTo>
                    <a:pt x="116" y="12"/>
                  </a:lnTo>
                  <a:lnTo>
                    <a:pt x="111" y="12"/>
                  </a:lnTo>
                  <a:lnTo>
                    <a:pt x="111" y="12"/>
                  </a:lnTo>
                  <a:lnTo>
                    <a:pt x="107" y="12"/>
                  </a:lnTo>
                  <a:lnTo>
                    <a:pt x="107" y="12"/>
                  </a:lnTo>
                  <a:lnTo>
                    <a:pt x="107" y="9"/>
                  </a:lnTo>
                  <a:lnTo>
                    <a:pt x="90" y="7"/>
                  </a:lnTo>
                  <a:lnTo>
                    <a:pt x="69" y="2"/>
                  </a:lnTo>
                  <a:lnTo>
                    <a:pt x="64" y="2"/>
                  </a:lnTo>
                  <a:lnTo>
                    <a:pt x="62" y="2"/>
                  </a:lnTo>
                  <a:lnTo>
                    <a:pt x="52" y="5"/>
                  </a:lnTo>
                  <a:lnTo>
                    <a:pt x="43" y="7"/>
                  </a:lnTo>
                  <a:lnTo>
                    <a:pt x="40" y="9"/>
                  </a:lnTo>
                  <a:lnTo>
                    <a:pt x="40" y="9"/>
                  </a:lnTo>
                  <a:lnTo>
                    <a:pt x="40" y="9"/>
                  </a:lnTo>
                  <a:lnTo>
                    <a:pt x="38" y="9"/>
                  </a:lnTo>
                  <a:lnTo>
                    <a:pt x="38" y="9"/>
                  </a:lnTo>
                  <a:lnTo>
                    <a:pt x="38" y="9"/>
                  </a:lnTo>
                  <a:lnTo>
                    <a:pt x="36" y="9"/>
                  </a:lnTo>
                  <a:lnTo>
                    <a:pt x="33" y="9"/>
                  </a:lnTo>
                  <a:lnTo>
                    <a:pt x="31" y="7"/>
                  </a:lnTo>
                  <a:lnTo>
                    <a:pt x="29" y="7"/>
                  </a:lnTo>
                  <a:lnTo>
                    <a:pt x="29" y="7"/>
                  </a:lnTo>
                  <a:lnTo>
                    <a:pt x="26" y="7"/>
                  </a:lnTo>
                  <a:lnTo>
                    <a:pt x="26" y="5"/>
                  </a:lnTo>
                  <a:lnTo>
                    <a:pt x="26" y="0"/>
                  </a:lnTo>
                  <a:lnTo>
                    <a:pt x="26" y="0"/>
                  </a:lnTo>
                  <a:lnTo>
                    <a:pt x="21" y="2"/>
                  </a:lnTo>
                  <a:lnTo>
                    <a:pt x="21" y="5"/>
                  </a:lnTo>
                  <a:lnTo>
                    <a:pt x="19" y="9"/>
                  </a:lnTo>
                  <a:lnTo>
                    <a:pt x="10" y="17"/>
                  </a:lnTo>
                  <a:lnTo>
                    <a:pt x="10" y="19"/>
                  </a:lnTo>
                  <a:lnTo>
                    <a:pt x="10" y="21"/>
                  </a:lnTo>
                  <a:lnTo>
                    <a:pt x="10" y="26"/>
                  </a:lnTo>
                  <a:lnTo>
                    <a:pt x="10" y="31"/>
                  </a:lnTo>
                  <a:lnTo>
                    <a:pt x="12" y="38"/>
                  </a:lnTo>
                  <a:lnTo>
                    <a:pt x="12" y="40"/>
                  </a:lnTo>
                  <a:lnTo>
                    <a:pt x="14" y="43"/>
                  </a:lnTo>
                  <a:lnTo>
                    <a:pt x="14" y="47"/>
                  </a:lnTo>
                  <a:lnTo>
                    <a:pt x="17" y="52"/>
                  </a:lnTo>
                  <a:lnTo>
                    <a:pt x="17" y="54"/>
                  </a:lnTo>
                  <a:lnTo>
                    <a:pt x="17" y="57"/>
                  </a:lnTo>
                  <a:lnTo>
                    <a:pt x="17" y="59"/>
                  </a:lnTo>
                  <a:lnTo>
                    <a:pt x="17" y="62"/>
                  </a:lnTo>
                  <a:lnTo>
                    <a:pt x="14" y="64"/>
                  </a:lnTo>
                  <a:lnTo>
                    <a:pt x="14" y="69"/>
                  </a:lnTo>
                  <a:lnTo>
                    <a:pt x="14" y="69"/>
                  </a:lnTo>
                  <a:lnTo>
                    <a:pt x="12" y="71"/>
                  </a:lnTo>
                  <a:lnTo>
                    <a:pt x="12" y="73"/>
                  </a:lnTo>
                  <a:lnTo>
                    <a:pt x="10" y="78"/>
                  </a:lnTo>
                  <a:lnTo>
                    <a:pt x="7" y="80"/>
                  </a:lnTo>
                  <a:lnTo>
                    <a:pt x="5" y="83"/>
                  </a:lnTo>
                  <a:lnTo>
                    <a:pt x="5" y="83"/>
                  </a:lnTo>
                  <a:lnTo>
                    <a:pt x="5" y="85"/>
                  </a:lnTo>
                  <a:lnTo>
                    <a:pt x="2" y="90"/>
                  </a:lnTo>
                  <a:lnTo>
                    <a:pt x="0" y="92"/>
                  </a:lnTo>
                  <a:lnTo>
                    <a:pt x="0" y="95"/>
                  </a:lnTo>
                  <a:lnTo>
                    <a:pt x="2" y="95"/>
                  </a:lnTo>
                  <a:lnTo>
                    <a:pt x="2" y="97"/>
                  </a:lnTo>
                  <a:lnTo>
                    <a:pt x="7" y="109"/>
                  </a:lnTo>
                  <a:lnTo>
                    <a:pt x="7" y="111"/>
                  </a:lnTo>
                  <a:lnTo>
                    <a:pt x="7" y="111"/>
                  </a:lnTo>
                  <a:lnTo>
                    <a:pt x="7" y="116"/>
                  </a:lnTo>
                  <a:lnTo>
                    <a:pt x="7" y="118"/>
                  </a:lnTo>
                  <a:lnTo>
                    <a:pt x="10" y="123"/>
                  </a:lnTo>
                  <a:lnTo>
                    <a:pt x="10" y="125"/>
                  </a:lnTo>
                  <a:lnTo>
                    <a:pt x="10" y="125"/>
                  </a:lnTo>
                  <a:lnTo>
                    <a:pt x="10" y="130"/>
                  </a:lnTo>
                  <a:lnTo>
                    <a:pt x="10" y="133"/>
                  </a:lnTo>
                  <a:lnTo>
                    <a:pt x="12" y="135"/>
                  </a:lnTo>
                  <a:lnTo>
                    <a:pt x="14" y="147"/>
                  </a:lnTo>
                  <a:lnTo>
                    <a:pt x="17" y="149"/>
                  </a:lnTo>
                  <a:lnTo>
                    <a:pt x="17" y="151"/>
                  </a:lnTo>
                  <a:lnTo>
                    <a:pt x="17" y="577"/>
                  </a:lnTo>
                  <a:lnTo>
                    <a:pt x="21" y="577"/>
                  </a:lnTo>
                  <a:lnTo>
                    <a:pt x="43" y="577"/>
                  </a:lnTo>
                  <a:lnTo>
                    <a:pt x="47" y="577"/>
                  </a:lnTo>
                  <a:lnTo>
                    <a:pt x="64" y="577"/>
                  </a:lnTo>
                  <a:lnTo>
                    <a:pt x="69" y="577"/>
                  </a:lnTo>
                  <a:lnTo>
                    <a:pt x="73" y="577"/>
                  </a:lnTo>
                  <a:lnTo>
                    <a:pt x="85" y="577"/>
                  </a:lnTo>
                  <a:lnTo>
                    <a:pt x="90" y="577"/>
                  </a:lnTo>
                  <a:lnTo>
                    <a:pt x="104" y="577"/>
                  </a:lnTo>
                  <a:lnTo>
                    <a:pt x="111" y="577"/>
                  </a:lnTo>
                  <a:lnTo>
                    <a:pt x="116" y="577"/>
                  </a:lnTo>
                  <a:lnTo>
                    <a:pt x="137" y="577"/>
                  </a:lnTo>
                  <a:lnTo>
                    <a:pt x="142" y="577"/>
                  </a:lnTo>
                  <a:lnTo>
                    <a:pt x="168" y="577"/>
                  </a:lnTo>
                  <a:lnTo>
                    <a:pt x="173" y="577"/>
                  </a:lnTo>
                  <a:lnTo>
                    <a:pt x="178" y="577"/>
                  </a:lnTo>
                  <a:lnTo>
                    <a:pt x="189" y="577"/>
                  </a:lnTo>
                  <a:lnTo>
                    <a:pt x="194" y="577"/>
                  </a:lnTo>
                  <a:lnTo>
                    <a:pt x="220" y="577"/>
                  </a:lnTo>
                  <a:lnTo>
                    <a:pt x="225" y="577"/>
                  </a:lnTo>
                  <a:lnTo>
                    <a:pt x="230" y="577"/>
                  </a:lnTo>
                  <a:lnTo>
                    <a:pt x="251" y="577"/>
                  </a:lnTo>
                  <a:lnTo>
                    <a:pt x="256" y="577"/>
                  </a:lnTo>
                  <a:lnTo>
                    <a:pt x="272" y="577"/>
                  </a:lnTo>
                  <a:lnTo>
                    <a:pt x="277" y="577"/>
                  </a:lnTo>
                  <a:lnTo>
                    <a:pt x="282" y="577"/>
                  </a:lnTo>
                  <a:lnTo>
                    <a:pt x="303" y="577"/>
                  </a:lnTo>
                  <a:lnTo>
                    <a:pt x="308" y="577"/>
                  </a:lnTo>
                  <a:lnTo>
                    <a:pt x="334" y="577"/>
                  </a:lnTo>
                  <a:lnTo>
                    <a:pt x="338" y="577"/>
                  </a:lnTo>
                  <a:lnTo>
                    <a:pt x="346" y="577"/>
                  </a:lnTo>
                  <a:lnTo>
                    <a:pt x="353" y="577"/>
                  </a:lnTo>
                  <a:lnTo>
                    <a:pt x="353" y="577"/>
                  </a:lnTo>
                  <a:lnTo>
                    <a:pt x="355" y="570"/>
                  </a:lnTo>
                  <a:lnTo>
                    <a:pt x="355" y="570"/>
                  </a:lnTo>
                  <a:lnTo>
                    <a:pt x="357" y="566"/>
                  </a:lnTo>
                  <a:lnTo>
                    <a:pt x="360" y="563"/>
                  </a:lnTo>
                  <a:lnTo>
                    <a:pt x="360" y="563"/>
                  </a:lnTo>
                  <a:lnTo>
                    <a:pt x="362" y="563"/>
                  </a:lnTo>
                  <a:lnTo>
                    <a:pt x="362" y="563"/>
                  </a:lnTo>
                  <a:lnTo>
                    <a:pt x="362" y="563"/>
                  </a:lnTo>
                  <a:lnTo>
                    <a:pt x="365" y="566"/>
                  </a:lnTo>
                  <a:lnTo>
                    <a:pt x="365" y="566"/>
                  </a:lnTo>
                  <a:lnTo>
                    <a:pt x="365" y="568"/>
                  </a:lnTo>
                  <a:lnTo>
                    <a:pt x="365" y="573"/>
                  </a:lnTo>
                  <a:lnTo>
                    <a:pt x="362" y="577"/>
                  </a:lnTo>
                  <a:lnTo>
                    <a:pt x="365" y="577"/>
                  </a:lnTo>
                  <a:lnTo>
                    <a:pt x="367" y="577"/>
                  </a:lnTo>
                  <a:lnTo>
                    <a:pt x="454" y="577"/>
                  </a:lnTo>
                  <a:lnTo>
                    <a:pt x="466" y="577"/>
                  </a:lnTo>
                  <a:lnTo>
                    <a:pt x="516" y="577"/>
                  </a:lnTo>
                  <a:lnTo>
                    <a:pt x="528" y="577"/>
                  </a:lnTo>
                  <a:lnTo>
                    <a:pt x="542" y="577"/>
                  </a:lnTo>
                  <a:lnTo>
                    <a:pt x="577" y="577"/>
                  </a:lnTo>
                  <a:lnTo>
                    <a:pt x="592" y="577"/>
                  </a:lnTo>
                  <a:lnTo>
                    <a:pt x="615" y="577"/>
                  </a:lnTo>
                  <a:lnTo>
                    <a:pt x="627" y="577"/>
                  </a:lnTo>
                  <a:lnTo>
                    <a:pt x="641" y="577"/>
                  </a:lnTo>
                  <a:lnTo>
                    <a:pt x="653" y="577"/>
                  </a:lnTo>
                  <a:lnTo>
                    <a:pt x="653" y="577"/>
                  </a:lnTo>
                  <a:lnTo>
                    <a:pt x="653" y="575"/>
                  </a:lnTo>
                  <a:lnTo>
                    <a:pt x="653" y="575"/>
                  </a:lnTo>
                  <a:lnTo>
                    <a:pt x="653" y="575"/>
                  </a:lnTo>
                  <a:lnTo>
                    <a:pt x="653" y="573"/>
                  </a:lnTo>
                  <a:close/>
                  <a:moveTo>
                    <a:pt x="450" y="26"/>
                  </a:moveTo>
                  <a:lnTo>
                    <a:pt x="452" y="26"/>
                  </a:lnTo>
                  <a:lnTo>
                    <a:pt x="452" y="26"/>
                  </a:lnTo>
                  <a:lnTo>
                    <a:pt x="454" y="26"/>
                  </a:lnTo>
                  <a:lnTo>
                    <a:pt x="454" y="26"/>
                  </a:lnTo>
                  <a:lnTo>
                    <a:pt x="457" y="26"/>
                  </a:lnTo>
                  <a:lnTo>
                    <a:pt x="459" y="26"/>
                  </a:lnTo>
                  <a:lnTo>
                    <a:pt x="459" y="26"/>
                  </a:lnTo>
                  <a:lnTo>
                    <a:pt x="459" y="26"/>
                  </a:lnTo>
                  <a:lnTo>
                    <a:pt x="452" y="26"/>
                  </a:lnTo>
                  <a:lnTo>
                    <a:pt x="450" y="26"/>
                  </a:lnTo>
                  <a:lnTo>
                    <a:pt x="450" y="26"/>
                  </a:lnTo>
                  <a:lnTo>
                    <a:pt x="447" y="28"/>
                  </a:lnTo>
                  <a:lnTo>
                    <a:pt x="445" y="28"/>
                  </a:lnTo>
                  <a:lnTo>
                    <a:pt x="445" y="28"/>
                  </a:lnTo>
                  <a:lnTo>
                    <a:pt x="445" y="31"/>
                  </a:lnTo>
                  <a:lnTo>
                    <a:pt x="443" y="31"/>
                  </a:lnTo>
                  <a:lnTo>
                    <a:pt x="443" y="31"/>
                  </a:lnTo>
                  <a:lnTo>
                    <a:pt x="443" y="31"/>
                  </a:lnTo>
                  <a:lnTo>
                    <a:pt x="450" y="26"/>
                  </a:lnTo>
                  <a:close/>
                  <a:moveTo>
                    <a:pt x="445" y="36"/>
                  </a:moveTo>
                  <a:lnTo>
                    <a:pt x="445" y="36"/>
                  </a:lnTo>
                  <a:lnTo>
                    <a:pt x="445" y="36"/>
                  </a:lnTo>
                  <a:lnTo>
                    <a:pt x="445" y="36"/>
                  </a:lnTo>
                  <a:lnTo>
                    <a:pt x="445" y="36"/>
                  </a:lnTo>
                  <a:lnTo>
                    <a:pt x="445" y="36"/>
                  </a:lnTo>
                  <a:lnTo>
                    <a:pt x="445" y="36"/>
                  </a:lnTo>
                  <a:lnTo>
                    <a:pt x="445" y="36"/>
                  </a:lnTo>
                  <a:close/>
                  <a:moveTo>
                    <a:pt x="469" y="31"/>
                  </a:moveTo>
                  <a:lnTo>
                    <a:pt x="471" y="31"/>
                  </a:lnTo>
                  <a:lnTo>
                    <a:pt x="469" y="31"/>
                  </a:lnTo>
                  <a:lnTo>
                    <a:pt x="466" y="28"/>
                  </a:lnTo>
                  <a:lnTo>
                    <a:pt x="466" y="28"/>
                  </a:lnTo>
                  <a:lnTo>
                    <a:pt x="464" y="28"/>
                  </a:lnTo>
                  <a:lnTo>
                    <a:pt x="462" y="28"/>
                  </a:lnTo>
                  <a:lnTo>
                    <a:pt x="459" y="26"/>
                  </a:lnTo>
                  <a:lnTo>
                    <a:pt x="462" y="28"/>
                  </a:lnTo>
                  <a:lnTo>
                    <a:pt x="469" y="31"/>
                  </a:lnTo>
                  <a:close/>
                  <a:moveTo>
                    <a:pt x="525" y="227"/>
                  </a:moveTo>
                  <a:lnTo>
                    <a:pt x="528" y="227"/>
                  </a:lnTo>
                  <a:lnTo>
                    <a:pt x="528" y="230"/>
                  </a:lnTo>
                  <a:lnTo>
                    <a:pt x="530" y="230"/>
                  </a:lnTo>
                  <a:lnTo>
                    <a:pt x="533" y="230"/>
                  </a:lnTo>
                  <a:lnTo>
                    <a:pt x="533" y="230"/>
                  </a:lnTo>
                  <a:lnTo>
                    <a:pt x="530" y="227"/>
                  </a:lnTo>
                  <a:lnTo>
                    <a:pt x="530" y="227"/>
                  </a:lnTo>
                  <a:lnTo>
                    <a:pt x="530" y="227"/>
                  </a:lnTo>
                  <a:lnTo>
                    <a:pt x="530" y="227"/>
                  </a:lnTo>
                  <a:lnTo>
                    <a:pt x="530" y="227"/>
                  </a:lnTo>
                  <a:lnTo>
                    <a:pt x="530" y="225"/>
                  </a:lnTo>
                  <a:lnTo>
                    <a:pt x="530" y="225"/>
                  </a:lnTo>
                  <a:lnTo>
                    <a:pt x="530" y="225"/>
                  </a:lnTo>
                  <a:lnTo>
                    <a:pt x="528" y="225"/>
                  </a:lnTo>
                  <a:lnTo>
                    <a:pt x="528" y="227"/>
                  </a:lnTo>
                  <a:lnTo>
                    <a:pt x="525" y="227"/>
                  </a:lnTo>
                  <a:lnTo>
                    <a:pt x="525" y="225"/>
                  </a:lnTo>
                  <a:lnTo>
                    <a:pt x="525" y="225"/>
                  </a:lnTo>
                  <a:lnTo>
                    <a:pt x="525" y="225"/>
                  </a:lnTo>
                  <a:lnTo>
                    <a:pt x="528" y="225"/>
                  </a:lnTo>
                  <a:lnTo>
                    <a:pt x="528" y="225"/>
                  </a:lnTo>
                  <a:lnTo>
                    <a:pt x="528" y="225"/>
                  </a:lnTo>
                  <a:lnTo>
                    <a:pt x="528" y="222"/>
                  </a:lnTo>
                  <a:lnTo>
                    <a:pt x="528" y="222"/>
                  </a:lnTo>
                  <a:lnTo>
                    <a:pt x="528" y="222"/>
                  </a:lnTo>
                  <a:lnTo>
                    <a:pt x="525" y="222"/>
                  </a:lnTo>
                  <a:lnTo>
                    <a:pt x="525" y="222"/>
                  </a:lnTo>
                  <a:lnTo>
                    <a:pt x="525" y="225"/>
                  </a:lnTo>
                  <a:lnTo>
                    <a:pt x="525" y="225"/>
                  </a:lnTo>
                  <a:lnTo>
                    <a:pt x="525" y="225"/>
                  </a:lnTo>
                  <a:lnTo>
                    <a:pt x="525" y="225"/>
                  </a:lnTo>
                  <a:lnTo>
                    <a:pt x="525" y="225"/>
                  </a:lnTo>
                  <a:lnTo>
                    <a:pt x="525" y="225"/>
                  </a:lnTo>
                  <a:lnTo>
                    <a:pt x="525" y="225"/>
                  </a:lnTo>
                  <a:lnTo>
                    <a:pt x="525" y="225"/>
                  </a:lnTo>
                  <a:lnTo>
                    <a:pt x="525" y="225"/>
                  </a:lnTo>
                  <a:lnTo>
                    <a:pt x="525" y="227"/>
                  </a:lnTo>
                  <a:lnTo>
                    <a:pt x="525" y="227"/>
                  </a:lnTo>
                  <a:close/>
                  <a:moveTo>
                    <a:pt x="497" y="296"/>
                  </a:moveTo>
                  <a:lnTo>
                    <a:pt x="497" y="296"/>
                  </a:lnTo>
                  <a:lnTo>
                    <a:pt x="497" y="296"/>
                  </a:lnTo>
                  <a:lnTo>
                    <a:pt x="497" y="296"/>
                  </a:lnTo>
                  <a:lnTo>
                    <a:pt x="497" y="301"/>
                  </a:lnTo>
                  <a:lnTo>
                    <a:pt x="499" y="301"/>
                  </a:lnTo>
                  <a:lnTo>
                    <a:pt x="499" y="301"/>
                  </a:lnTo>
                  <a:lnTo>
                    <a:pt x="499" y="301"/>
                  </a:lnTo>
                  <a:lnTo>
                    <a:pt x="499" y="298"/>
                  </a:lnTo>
                  <a:lnTo>
                    <a:pt x="497" y="296"/>
                  </a:lnTo>
                  <a:close/>
                  <a:moveTo>
                    <a:pt x="499" y="253"/>
                  </a:moveTo>
                  <a:lnTo>
                    <a:pt x="499" y="253"/>
                  </a:lnTo>
                  <a:lnTo>
                    <a:pt x="499" y="253"/>
                  </a:lnTo>
                  <a:lnTo>
                    <a:pt x="499" y="253"/>
                  </a:lnTo>
                  <a:lnTo>
                    <a:pt x="497" y="253"/>
                  </a:lnTo>
                  <a:lnTo>
                    <a:pt x="497" y="253"/>
                  </a:lnTo>
                  <a:lnTo>
                    <a:pt x="497" y="253"/>
                  </a:lnTo>
                  <a:lnTo>
                    <a:pt x="495" y="251"/>
                  </a:lnTo>
                  <a:lnTo>
                    <a:pt x="495" y="251"/>
                  </a:lnTo>
                  <a:lnTo>
                    <a:pt x="495" y="253"/>
                  </a:lnTo>
                  <a:lnTo>
                    <a:pt x="495" y="253"/>
                  </a:lnTo>
                  <a:lnTo>
                    <a:pt x="495" y="253"/>
                  </a:lnTo>
                  <a:lnTo>
                    <a:pt x="495" y="253"/>
                  </a:lnTo>
                  <a:lnTo>
                    <a:pt x="495" y="253"/>
                  </a:lnTo>
                  <a:lnTo>
                    <a:pt x="495" y="253"/>
                  </a:lnTo>
                  <a:lnTo>
                    <a:pt x="495" y="256"/>
                  </a:lnTo>
                  <a:lnTo>
                    <a:pt x="497" y="253"/>
                  </a:lnTo>
                  <a:lnTo>
                    <a:pt x="497" y="253"/>
                  </a:lnTo>
                  <a:lnTo>
                    <a:pt x="497" y="253"/>
                  </a:lnTo>
                  <a:lnTo>
                    <a:pt x="497" y="256"/>
                  </a:lnTo>
                  <a:lnTo>
                    <a:pt x="497" y="256"/>
                  </a:lnTo>
                  <a:lnTo>
                    <a:pt x="499" y="256"/>
                  </a:lnTo>
                  <a:lnTo>
                    <a:pt x="499" y="256"/>
                  </a:lnTo>
                  <a:lnTo>
                    <a:pt x="502" y="258"/>
                  </a:lnTo>
                  <a:lnTo>
                    <a:pt x="502" y="258"/>
                  </a:lnTo>
                  <a:lnTo>
                    <a:pt x="502" y="258"/>
                  </a:lnTo>
                  <a:lnTo>
                    <a:pt x="502" y="258"/>
                  </a:lnTo>
                  <a:lnTo>
                    <a:pt x="502" y="256"/>
                  </a:lnTo>
                  <a:lnTo>
                    <a:pt x="502" y="256"/>
                  </a:lnTo>
                  <a:lnTo>
                    <a:pt x="499" y="253"/>
                  </a:lnTo>
                  <a:close/>
                  <a:moveTo>
                    <a:pt x="535" y="227"/>
                  </a:moveTo>
                  <a:lnTo>
                    <a:pt x="535" y="230"/>
                  </a:lnTo>
                  <a:lnTo>
                    <a:pt x="537" y="230"/>
                  </a:lnTo>
                  <a:lnTo>
                    <a:pt x="537" y="230"/>
                  </a:lnTo>
                  <a:lnTo>
                    <a:pt x="537" y="227"/>
                  </a:lnTo>
                  <a:lnTo>
                    <a:pt x="535" y="227"/>
                  </a:lnTo>
                  <a:lnTo>
                    <a:pt x="535" y="227"/>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0" name="Freeform 124">
              <a:extLst>
                <a:ext uri="{FF2B5EF4-FFF2-40B4-BE49-F238E27FC236}">
                  <a16:creationId xmlns:a16="http://schemas.microsoft.com/office/drawing/2014/main" xmlns="" id="{EF0CF271-339D-1415-8191-6CE2EC6EF350}"/>
                </a:ext>
              </a:extLst>
            </p:cNvPr>
            <p:cNvSpPr>
              <a:spLocks noEditPoints="1"/>
            </p:cNvSpPr>
            <p:nvPr/>
          </p:nvSpPr>
          <p:spPr bwMode="auto">
            <a:xfrm>
              <a:off x="8253412" y="3123766"/>
              <a:ext cx="1619250" cy="1600200"/>
            </a:xfrm>
            <a:custGeom>
              <a:avLst/>
              <a:gdLst>
                <a:gd name="T0" fmla="*/ 994 w 1020"/>
                <a:gd name="T1" fmla="*/ 146 h 1008"/>
                <a:gd name="T2" fmla="*/ 994 w 1020"/>
                <a:gd name="T3" fmla="*/ 94 h 1008"/>
                <a:gd name="T4" fmla="*/ 958 w 1020"/>
                <a:gd name="T5" fmla="*/ 68 h 1008"/>
                <a:gd name="T6" fmla="*/ 927 w 1020"/>
                <a:gd name="T7" fmla="*/ 38 h 1008"/>
                <a:gd name="T8" fmla="*/ 887 w 1020"/>
                <a:gd name="T9" fmla="*/ 45 h 1008"/>
                <a:gd name="T10" fmla="*/ 845 w 1020"/>
                <a:gd name="T11" fmla="*/ 49 h 1008"/>
                <a:gd name="T12" fmla="*/ 821 w 1020"/>
                <a:gd name="T13" fmla="*/ 26 h 1008"/>
                <a:gd name="T14" fmla="*/ 783 w 1020"/>
                <a:gd name="T15" fmla="*/ 19 h 1008"/>
                <a:gd name="T16" fmla="*/ 750 w 1020"/>
                <a:gd name="T17" fmla="*/ 9 h 1008"/>
                <a:gd name="T18" fmla="*/ 731 w 1020"/>
                <a:gd name="T19" fmla="*/ 9 h 1008"/>
                <a:gd name="T20" fmla="*/ 712 w 1020"/>
                <a:gd name="T21" fmla="*/ 2 h 1008"/>
                <a:gd name="T22" fmla="*/ 688 w 1020"/>
                <a:gd name="T23" fmla="*/ 21 h 1008"/>
                <a:gd name="T24" fmla="*/ 655 w 1020"/>
                <a:gd name="T25" fmla="*/ 16 h 1008"/>
                <a:gd name="T26" fmla="*/ 627 w 1020"/>
                <a:gd name="T27" fmla="*/ 30 h 1008"/>
                <a:gd name="T28" fmla="*/ 584 w 1020"/>
                <a:gd name="T29" fmla="*/ 35 h 1008"/>
                <a:gd name="T30" fmla="*/ 561 w 1020"/>
                <a:gd name="T31" fmla="*/ 45 h 1008"/>
                <a:gd name="T32" fmla="*/ 523 w 1020"/>
                <a:gd name="T33" fmla="*/ 61 h 1008"/>
                <a:gd name="T34" fmla="*/ 483 w 1020"/>
                <a:gd name="T35" fmla="*/ 59 h 1008"/>
                <a:gd name="T36" fmla="*/ 421 w 1020"/>
                <a:gd name="T37" fmla="*/ 23 h 1008"/>
                <a:gd name="T38" fmla="*/ 360 w 1020"/>
                <a:gd name="T39" fmla="*/ 38 h 1008"/>
                <a:gd name="T40" fmla="*/ 338 w 1020"/>
                <a:gd name="T41" fmla="*/ 123 h 1008"/>
                <a:gd name="T42" fmla="*/ 305 w 1020"/>
                <a:gd name="T43" fmla="*/ 227 h 1008"/>
                <a:gd name="T44" fmla="*/ 272 w 1020"/>
                <a:gd name="T45" fmla="*/ 340 h 1008"/>
                <a:gd name="T46" fmla="*/ 218 w 1020"/>
                <a:gd name="T47" fmla="*/ 397 h 1008"/>
                <a:gd name="T48" fmla="*/ 201 w 1020"/>
                <a:gd name="T49" fmla="*/ 490 h 1008"/>
                <a:gd name="T50" fmla="*/ 128 w 1020"/>
                <a:gd name="T51" fmla="*/ 546 h 1008"/>
                <a:gd name="T52" fmla="*/ 118 w 1020"/>
                <a:gd name="T53" fmla="*/ 516 h 1008"/>
                <a:gd name="T54" fmla="*/ 78 w 1020"/>
                <a:gd name="T55" fmla="*/ 539 h 1008"/>
                <a:gd name="T56" fmla="*/ 28 w 1020"/>
                <a:gd name="T57" fmla="*/ 544 h 1008"/>
                <a:gd name="T58" fmla="*/ 12 w 1020"/>
                <a:gd name="T59" fmla="*/ 606 h 1008"/>
                <a:gd name="T60" fmla="*/ 69 w 1020"/>
                <a:gd name="T61" fmla="*/ 598 h 1008"/>
                <a:gd name="T62" fmla="*/ 225 w 1020"/>
                <a:gd name="T63" fmla="*/ 601 h 1008"/>
                <a:gd name="T64" fmla="*/ 241 w 1020"/>
                <a:gd name="T65" fmla="*/ 627 h 1008"/>
                <a:gd name="T66" fmla="*/ 255 w 1020"/>
                <a:gd name="T67" fmla="*/ 662 h 1008"/>
                <a:gd name="T68" fmla="*/ 272 w 1020"/>
                <a:gd name="T69" fmla="*/ 695 h 1008"/>
                <a:gd name="T70" fmla="*/ 286 w 1020"/>
                <a:gd name="T71" fmla="*/ 714 h 1008"/>
                <a:gd name="T72" fmla="*/ 352 w 1020"/>
                <a:gd name="T73" fmla="*/ 712 h 1008"/>
                <a:gd name="T74" fmla="*/ 449 w 1020"/>
                <a:gd name="T75" fmla="*/ 658 h 1008"/>
                <a:gd name="T76" fmla="*/ 516 w 1020"/>
                <a:gd name="T77" fmla="*/ 684 h 1008"/>
                <a:gd name="T78" fmla="*/ 518 w 1020"/>
                <a:gd name="T79" fmla="*/ 731 h 1008"/>
                <a:gd name="T80" fmla="*/ 530 w 1020"/>
                <a:gd name="T81" fmla="*/ 814 h 1008"/>
                <a:gd name="T82" fmla="*/ 535 w 1020"/>
                <a:gd name="T83" fmla="*/ 873 h 1008"/>
                <a:gd name="T84" fmla="*/ 620 w 1020"/>
                <a:gd name="T85" fmla="*/ 875 h 1008"/>
                <a:gd name="T86" fmla="*/ 653 w 1020"/>
                <a:gd name="T87" fmla="*/ 890 h 1008"/>
                <a:gd name="T88" fmla="*/ 703 w 1020"/>
                <a:gd name="T89" fmla="*/ 890 h 1008"/>
                <a:gd name="T90" fmla="*/ 714 w 1020"/>
                <a:gd name="T91" fmla="*/ 913 h 1008"/>
                <a:gd name="T92" fmla="*/ 781 w 1020"/>
                <a:gd name="T93" fmla="*/ 927 h 1008"/>
                <a:gd name="T94" fmla="*/ 842 w 1020"/>
                <a:gd name="T95" fmla="*/ 946 h 1008"/>
                <a:gd name="T96" fmla="*/ 882 w 1020"/>
                <a:gd name="T97" fmla="*/ 977 h 1008"/>
                <a:gd name="T98" fmla="*/ 923 w 1020"/>
                <a:gd name="T99" fmla="*/ 998 h 1008"/>
                <a:gd name="T100" fmla="*/ 942 w 1020"/>
                <a:gd name="T101" fmla="*/ 937 h 1008"/>
                <a:gd name="T102" fmla="*/ 913 w 1020"/>
                <a:gd name="T103" fmla="*/ 949 h 1008"/>
                <a:gd name="T104" fmla="*/ 871 w 1020"/>
                <a:gd name="T105" fmla="*/ 918 h 1008"/>
                <a:gd name="T106" fmla="*/ 875 w 1020"/>
                <a:gd name="T107" fmla="*/ 868 h 1008"/>
                <a:gd name="T108" fmla="*/ 878 w 1020"/>
                <a:gd name="T109" fmla="*/ 835 h 1008"/>
                <a:gd name="T110" fmla="*/ 871 w 1020"/>
                <a:gd name="T111" fmla="*/ 785 h 1008"/>
                <a:gd name="T112" fmla="*/ 925 w 1020"/>
                <a:gd name="T113" fmla="*/ 615 h 1008"/>
                <a:gd name="T114" fmla="*/ 911 w 1020"/>
                <a:gd name="T115" fmla="*/ 447 h 1008"/>
                <a:gd name="T116" fmla="*/ 892 w 1020"/>
                <a:gd name="T117" fmla="*/ 414 h 1008"/>
                <a:gd name="T118" fmla="*/ 930 w 1020"/>
                <a:gd name="T119" fmla="*/ 352 h 1008"/>
                <a:gd name="T120" fmla="*/ 935 w 1020"/>
                <a:gd name="T121" fmla="*/ 303 h 1008"/>
                <a:gd name="T122" fmla="*/ 963 w 1020"/>
                <a:gd name="T123" fmla="*/ 229 h 1008"/>
                <a:gd name="T124" fmla="*/ 31 w 1020"/>
                <a:gd name="T125" fmla="*/ 603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0" h="1008">
                  <a:moveTo>
                    <a:pt x="1020" y="172"/>
                  </a:moveTo>
                  <a:lnTo>
                    <a:pt x="1020" y="170"/>
                  </a:lnTo>
                  <a:lnTo>
                    <a:pt x="1017" y="170"/>
                  </a:lnTo>
                  <a:lnTo>
                    <a:pt x="1015" y="168"/>
                  </a:lnTo>
                  <a:lnTo>
                    <a:pt x="1015" y="168"/>
                  </a:lnTo>
                  <a:lnTo>
                    <a:pt x="1015" y="165"/>
                  </a:lnTo>
                  <a:lnTo>
                    <a:pt x="1015" y="163"/>
                  </a:lnTo>
                  <a:lnTo>
                    <a:pt x="1013" y="165"/>
                  </a:lnTo>
                  <a:lnTo>
                    <a:pt x="1013" y="165"/>
                  </a:lnTo>
                  <a:lnTo>
                    <a:pt x="1010" y="165"/>
                  </a:lnTo>
                  <a:lnTo>
                    <a:pt x="1008" y="165"/>
                  </a:lnTo>
                  <a:lnTo>
                    <a:pt x="1008" y="165"/>
                  </a:lnTo>
                  <a:lnTo>
                    <a:pt x="1008" y="163"/>
                  </a:lnTo>
                  <a:lnTo>
                    <a:pt x="1008" y="163"/>
                  </a:lnTo>
                  <a:lnTo>
                    <a:pt x="1008" y="163"/>
                  </a:lnTo>
                  <a:lnTo>
                    <a:pt x="1008" y="163"/>
                  </a:lnTo>
                  <a:lnTo>
                    <a:pt x="1008" y="163"/>
                  </a:lnTo>
                  <a:lnTo>
                    <a:pt x="1008" y="163"/>
                  </a:lnTo>
                  <a:lnTo>
                    <a:pt x="1005" y="158"/>
                  </a:lnTo>
                  <a:lnTo>
                    <a:pt x="1003" y="158"/>
                  </a:lnTo>
                  <a:lnTo>
                    <a:pt x="1001" y="158"/>
                  </a:lnTo>
                  <a:lnTo>
                    <a:pt x="1001" y="161"/>
                  </a:lnTo>
                  <a:lnTo>
                    <a:pt x="1001" y="163"/>
                  </a:lnTo>
                  <a:lnTo>
                    <a:pt x="998" y="163"/>
                  </a:lnTo>
                  <a:lnTo>
                    <a:pt x="998" y="163"/>
                  </a:lnTo>
                  <a:lnTo>
                    <a:pt x="996" y="161"/>
                  </a:lnTo>
                  <a:lnTo>
                    <a:pt x="996" y="161"/>
                  </a:lnTo>
                  <a:lnTo>
                    <a:pt x="996" y="158"/>
                  </a:lnTo>
                  <a:lnTo>
                    <a:pt x="996" y="158"/>
                  </a:lnTo>
                  <a:lnTo>
                    <a:pt x="996" y="158"/>
                  </a:lnTo>
                  <a:lnTo>
                    <a:pt x="996" y="158"/>
                  </a:lnTo>
                  <a:lnTo>
                    <a:pt x="994" y="156"/>
                  </a:lnTo>
                  <a:lnTo>
                    <a:pt x="991" y="156"/>
                  </a:lnTo>
                  <a:lnTo>
                    <a:pt x="989" y="156"/>
                  </a:lnTo>
                  <a:lnTo>
                    <a:pt x="989" y="156"/>
                  </a:lnTo>
                  <a:lnTo>
                    <a:pt x="991" y="153"/>
                  </a:lnTo>
                  <a:lnTo>
                    <a:pt x="991" y="153"/>
                  </a:lnTo>
                  <a:lnTo>
                    <a:pt x="991" y="153"/>
                  </a:lnTo>
                  <a:lnTo>
                    <a:pt x="991" y="151"/>
                  </a:lnTo>
                  <a:lnTo>
                    <a:pt x="991" y="149"/>
                  </a:lnTo>
                  <a:lnTo>
                    <a:pt x="991" y="149"/>
                  </a:lnTo>
                  <a:lnTo>
                    <a:pt x="991" y="149"/>
                  </a:lnTo>
                  <a:lnTo>
                    <a:pt x="994" y="146"/>
                  </a:lnTo>
                  <a:lnTo>
                    <a:pt x="994" y="146"/>
                  </a:lnTo>
                  <a:lnTo>
                    <a:pt x="994" y="146"/>
                  </a:lnTo>
                  <a:lnTo>
                    <a:pt x="994" y="144"/>
                  </a:lnTo>
                  <a:lnTo>
                    <a:pt x="994" y="139"/>
                  </a:lnTo>
                  <a:lnTo>
                    <a:pt x="994" y="139"/>
                  </a:lnTo>
                  <a:lnTo>
                    <a:pt x="994" y="139"/>
                  </a:lnTo>
                  <a:lnTo>
                    <a:pt x="996" y="139"/>
                  </a:lnTo>
                  <a:lnTo>
                    <a:pt x="996" y="139"/>
                  </a:lnTo>
                  <a:lnTo>
                    <a:pt x="996" y="139"/>
                  </a:lnTo>
                  <a:lnTo>
                    <a:pt x="996" y="139"/>
                  </a:lnTo>
                  <a:lnTo>
                    <a:pt x="996" y="139"/>
                  </a:lnTo>
                  <a:lnTo>
                    <a:pt x="998" y="135"/>
                  </a:lnTo>
                  <a:lnTo>
                    <a:pt x="998" y="132"/>
                  </a:lnTo>
                  <a:lnTo>
                    <a:pt x="996" y="130"/>
                  </a:lnTo>
                  <a:lnTo>
                    <a:pt x="996" y="127"/>
                  </a:lnTo>
                  <a:lnTo>
                    <a:pt x="996" y="127"/>
                  </a:lnTo>
                  <a:lnTo>
                    <a:pt x="994" y="125"/>
                  </a:lnTo>
                  <a:lnTo>
                    <a:pt x="991" y="125"/>
                  </a:lnTo>
                  <a:lnTo>
                    <a:pt x="991" y="125"/>
                  </a:lnTo>
                  <a:lnTo>
                    <a:pt x="991" y="123"/>
                  </a:lnTo>
                  <a:lnTo>
                    <a:pt x="994" y="120"/>
                  </a:lnTo>
                  <a:lnTo>
                    <a:pt x="996" y="113"/>
                  </a:lnTo>
                  <a:lnTo>
                    <a:pt x="996" y="111"/>
                  </a:lnTo>
                  <a:lnTo>
                    <a:pt x="996" y="111"/>
                  </a:lnTo>
                  <a:lnTo>
                    <a:pt x="996" y="111"/>
                  </a:lnTo>
                  <a:lnTo>
                    <a:pt x="996" y="111"/>
                  </a:lnTo>
                  <a:lnTo>
                    <a:pt x="998" y="111"/>
                  </a:lnTo>
                  <a:lnTo>
                    <a:pt x="998" y="111"/>
                  </a:lnTo>
                  <a:lnTo>
                    <a:pt x="998" y="111"/>
                  </a:lnTo>
                  <a:lnTo>
                    <a:pt x="998" y="109"/>
                  </a:lnTo>
                  <a:lnTo>
                    <a:pt x="1001" y="106"/>
                  </a:lnTo>
                  <a:lnTo>
                    <a:pt x="1001" y="106"/>
                  </a:lnTo>
                  <a:lnTo>
                    <a:pt x="1001" y="106"/>
                  </a:lnTo>
                  <a:lnTo>
                    <a:pt x="1001" y="104"/>
                  </a:lnTo>
                  <a:lnTo>
                    <a:pt x="1001" y="104"/>
                  </a:lnTo>
                  <a:lnTo>
                    <a:pt x="1001" y="104"/>
                  </a:lnTo>
                  <a:lnTo>
                    <a:pt x="1001" y="104"/>
                  </a:lnTo>
                  <a:lnTo>
                    <a:pt x="1001" y="101"/>
                  </a:lnTo>
                  <a:lnTo>
                    <a:pt x="1001" y="101"/>
                  </a:lnTo>
                  <a:lnTo>
                    <a:pt x="1001" y="99"/>
                  </a:lnTo>
                  <a:lnTo>
                    <a:pt x="998" y="99"/>
                  </a:lnTo>
                  <a:lnTo>
                    <a:pt x="998" y="101"/>
                  </a:lnTo>
                  <a:lnTo>
                    <a:pt x="996" y="101"/>
                  </a:lnTo>
                  <a:lnTo>
                    <a:pt x="996" y="99"/>
                  </a:lnTo>
                  <a:lnTo>
                    <a:pt x="996" y="97"/>
                  </a:lnTo>
                  <a:lnTo>
                    <a:pt x="996" y="97"/>
                  </a:lnTo>
                  <a:lnTo>
                    <a:pt x="994" y="94"/>
                  </a:lnTo>
                  <a:lnTo>
                    <a:pt x="994" y="94"/>
                  </a:lnTo>
                  <a:lnTo>
                    <a:pt x="994" y="94"/>
                  </a:lnTo>
                  <a:lnTo>
                    <a:pt x="994" y="92"/>
                  </a:lnTo>
                  <a:lnTo>
                    <a:pt x="994" y="92"/>
                  </a:lnTo>
                  <a:lnTo>
                    <a:pt x="991" y="92"/>
                  </a:lnTo>
                  <a:lnTo>
                    <a:pt x="991" y="92"/>
                  </a:lnTo>
                  <a:lnTo>
                    <a:pt x="991" y="92"/>
                  </a:lnTo>
                  <a:lnTo>
                    <a:pt x="989" y="94"/>
                  </a:lnTo>
                  <a:lnTo>
                    <a:pt x="987" y="94"/>
                  </a:lnTo>
                  <a:lnTo>
                    <a:pt x="987" y="94"/>
                  </a:lnTo>
                  <a:lnTo>
                    <a:pt x="987" y="94"/>
                  </a:lnTo>
                  <a:lnTo>
                    <a:pt x="984" y="94"/>
                  </a:lnTo>
                  <a:lnTo>
                    <a:pt x="984" y="94"/>
                  </a:lnTo>
                  <a:lnTo>
                    <a:pt x="982" y="94"/>
                  </a:lnTo>
                  <a:lnTo>
                    <a:pt x="982" y="94"/>
                  </a:lnTo>
                  <a:lnTo>
                    <a:pt x="982" y="94"/>
                  </a:lnTo>
                  <a:lnTo>
                    <a:pt x="982" y="94"/>
                  </a:lnTo>
                  <a:lnTo>
                    <a:pt x="982" y="94"/>
                  </a:lnTo>
                  <a:lnTo>
                    <a:pt x="982" y="94"/>
                  </a:lnTo>
                  <a:lnTo>
                    <a:pt x="982" y="94"/>
                  </a:lnTo>
                  <a:lnTo>
                    <a:pt x="982" y="92"/>
                  </a:lnTo>
                  <a:lnTo>
                    <a:pt x="982" y="90"/>
                  </a:lnTo>
                  <a:lnTo>
                    <a:pt x="982" y="82"/>
                  </a:lnTo>
                  <a:lnTo>
                    <a:pt x="979" y="80"/>
                  </a:lnTo>
                  <a:lnTo>
                    <a:pt x="979" y="80"/>
                  </a:lnTo>
                  <a:lnTo>
                    <a:pt x="979" y="80"/>
                  </a:lnTo>
                  <a:lnTo>
                    <a:pt x="979" y="80"/>
                  </a:lnTo>
                  <a:lnTo>
                    <a:pt x="977" y="80"/>
                  </a:lnTo>
                  <a:lnTo>
                    <a:pt x="977" y="80"/>
                  </a:lnTo>
                  <a:lnTo>
                    <a:pt x="977" y="80"/>
                  </a:lnTo>
                  <a:lnTo>
                    <a:pt x="975" y="80"/>
                  </a:lnTo>
                  <a:lnTo>
                    <a:pt x="970" y="78"/>
                  </a:lnTo>
                  <a:lnTo>
                    <a:pt x="968" y="75"/>
                  </a:lnTo>
                  <a:lnTo>
                    <a:pt x="963" y="75"/>
                  </a:lnTo>
                  <a:lnTo>
                    <a:pt x="963" y="75"/>
                  </a:lnTo>
                  <a:lnTo>
                    <a:pt x="963" y="75"/>
                  </a:lnTo>
                  <a:lnTo>
                    <a:pt x="961" y="75"/>
                  </a:lnTo>
                  <a:lnTo>
                    <a:pt x="961" y="75"/>
                  </a:lnTo>
                  <a:lnTo>
                    <a:pt x="961" y="73"/>
                  </a:lnTo>
                  <a:lnTo>
                    <a:pt x="961" y="73"/>
                  </a:lnTo>
                  <a:lnTo>
                    <a:pt x="961" y="73"/>
                  </a:lnTo>
                  <a:lnTo>
                    <a:pt x="961" y="71"/>
                  </a:lnTo>
                  <a:lnTo>
                    <a:pt x="958" y="68"/>
                  </a:lnTo>
                  <a:lnTo>
                    <a:pt x="958" y="68"/>
                  </a:lnTo>
                  <a:lnTo>
                    <a:pt x="958" y="68"/>
                  </a:lnTo>
                  <a:lnTo>
                    <a:pt x="956" y="68"/>
                  </a:lnTo>
                  <a:lnTo>
                    <a:pt x="953" y="66"/>
                  </a:lnTo>
                  <a:lnTo>
                    <a:pt x="953" y="66"/>
                  </a:lnTo>
                  <a:lnTo>
                    <a:pt x="953" y="64"/>
                  </a:lnTo>
                  <a:lnTo>
                    <a:pt x="951" y="61"/>
                  </a:lnTo>
                  <a:lnTo>
                    <a:pt x="951" y="61"/>
                  </a:lnTo>
                  <a:lnTo>
                    <a:pt x="949" y="61"/>
                  </a:lnTo>
                  <a:lnTo>
                    <a:pt x="949" y="61"/>
                  </a:lnTo>
                  <a:lnTo>
                    <a:pt x="949" y="61"/>
                  </a:lnTo>
                  <a:lnTo>
                    <a:pt x="949" y="61"/>
                  </a:lnTo>
                  <a:lnTo>
                    <a:pt x="949" y="61"/>
                  </a:lnTo>
                  <a:lnTo>
                    <a:pt x="949" y="59"/>
                  </a:lnTo>
                  <a:lnTo>
                    <a:pt x="949" y="59"/>
                  </a:lnTo>
                  <a:lnTo>
                    <a:pt x="949" y="59"/>
                  </a:lnTo>
                  <a:lnTo>
                    <a:pt x="949" y="56"/>
                  </a:lnTo>
                  <a:lnTo>
                    <a:pt x="946" y="56"/>
                  </a:lnTo>
                  <a:lnTo>
                    <a:pt x="946" y="56"/>
                  </a:lnTo>
                  <a:lnTo>
                    <a:pt x="944" y="56"/>
                  </a:lnTo>
                  <a:lnTo>
                    <a:pt x="942" y="56"/>
                  </a:lnTo>
                  <a:lnTo>
                    <a:pt x="942" y="54"/>
                  </a:lnTo>
                  <a:lnTo>
                    <a:pt x="939" y="52"/>
                  </a:lnTo>
                  <a:lnTo>
                    <a:pt x="939" y="49"/>
                  </a:lnTo>
                  <a:lnTo>
                    <a:pt x="942" y="49"/>
                  </a:lnTo>
                  <a:lnTo>
                    <a:pt x="942" y="47"/>
                  </a:lnTo>
                  <a:lnTo>
                    <a:pt x="942" y="47"/>
                  </a:lnTo>
                  <a:lnTo>
                    <a:pt x="939" y="47"/>
                  </a:lnTo>
                  <a:lnTo>
                    <a:pt x="939" y="47"/>
                  </a:lnTo>
                  <a:lnTo>
                    <a:pt x="942" y="45"/>
                  </a:lnTo>
                  <a:lnTo>
                    <a:pt x="942" y="45"/>
                  </a:lnTo>
                  <a:lnTo>
                    <a:pt x="942" y="45"/>
                  </a:lnTo>
                  <a:lnTo>
                    <a:pt x="942" y="45"/>
                  </a:lnTo>
                  <a:lnTo>
                    <a:pt x="942" y="45"/>
                  </a:lnTo>
                  <a:lnTo>
                    <a:pt x="939" y="45"/>
                  </a:lnTo>
                  <a:lnTo>
                    <a:pt x="939" y="42"/>
                  </a:lnTo>
                  <a:lnTo>
                    <a:pt x="939" y="42"/>
                  </a:lnTo>
                  <a:lnTo>
                    <a:pt x="937" y="42"/>
                  </a:lnTo>
                  <a:lnTo>
                    <a:pt x="937" y="42"/>
                  </a:lnTo>
                  <a:lnTo>
                    <a:pt x="937" y="42"/>
                  </a:lnTo>
                  <a:lnTo>
                    <a:pt x="935" y="42"/>
                  </a:lnTo>
                  <a:lnTo>
                    <a:pt x="935" y="40"/>
                  </a:lnTo>
                  <a:lnTo>
                    <a:pt x="932" y="40"/>
                  </a:lnTo>
                  <a:lnTo>
                    <a:pt x="932" y="40"/>
                  </a:lnTo>
                  <a:lnTo>
                    <a:pt x="930" y="40"/>
                  </a:lnTo>
                  <a:lnTo>
                    <a:pt x="927" y="40"/>
                  </a:lnTo>
                  <a:lnTo>
                    <a:pt x="927" y="38"/>
                  </a:lnTo>
                  <a:lnTo>
                    <a:pt x="927" y="38"/>
                  </a:lnTo>
                  <a:lnTo>
                    <a:pt x="925" y="40"/>
                  </a:lnTo>
                  <a:lnTo>
                    <a:pt x="925" y="40"/>
                  </a:lnTo>
                  <a:lnTo>
                    <a:pt x="925" y="38"/>
                  </a:lnTo>
                  <a:lnTo>
                    <a:pt x="925" y="38"/>
                  </a:lnTo>
                  <a:lnTo>
                    <a:pt x="923" y="38"/>
                  </a:lnTo>
                  <a:lnTo>
                    <a:pt x="923" y="38"/>
                  </a:lnTo>
                  <a:lnTo>
                    <a:pt x="923" y="40"/>
                  </a:lnTo>
                  <a:lnTo>
                    <a:pt x="923" y="40"/>
                  </a:lnTo>
                  <a:lnTo>
                    <a:pt x="923" y="42"/>
                  </a:lnTo>
                  <a:lnTo>
                    <a:pt x="923" y="42"/>
                  </a:lnTo>
                  <a:lnTo>
                    <a:pt x="923" y="42"/>
                  </a:lnTo>
                  <a:lnTo>
                    <a:pt x="920" y="45"/>
                  </a:lnTo>
                  <a:lnTo>
                    <a:pt x="920" y="45"/>
                  </a:lnTo>
                  <a:lnTo>
                    <a:pt x="920" y="45"/>
                  </a:lnTo>
                  <a:lnTo>
                    <a:pt x="920" y="47"/>
                  </a:lnTo>
                  <a:lnTo>
                    <a:pt x="920" y="47"/>
                  </a:lnTo>
                  <a:lnTo>
                    <a:pt x="916" y="49"/>
                  </a:lnTo>
                  <a:lnTo>
                    <a:pt x="916" y="52"/>
                  </a:lnTo>
                  <a:lnTo>
                    <a:pt x="916" y="52"/>
                  </a:lnTo>
                  <a:lnTo>
                    <a:pt x="916" y="54"/>
                  </a:lnTo>
                  <a:lnTo>
                    <a:pt x="913" y="54"/>
                  </a:lnTo>
                  <a:lnTo>
                    <a:pt x="913" y="54"/>
                  </a:lnTo>
                  <a:lnTo>
                    <a:pt x="911" y="54"/>
                  </a:lnTo>
                  <a:lnTo>
                    <a:pt x="911" y="54"/>
                  </a:lnTo>
                  <a:lnTo>
                    <a:pt x="911" y="54"/>
                  </a:lnTo>
                  <a:lnTo>
                    <a:pt x="911" y="56"/>
                  </a:lnTo>
                  <a:lnTo>
                    <a:pt x="908" y="56"/>
                  </a:lnTo>
                  <a:lnTo>
                    <a:pt x="908" y="54"/>
                  </a:lnTo>
                  <a:lnTo>
                    <a:pt x="904" y="52"/>
                  </a:lnTo>
                  <a:lnTo>
                    <a:pt x="904" y="52"/>
                  </a:lnTo>
                  <a:lnTo>
                    <a:pt x="901" y="49"/>
                  </a:lnTo>
                  <a:lnTo>
                    <a:pt x="901" y="52"/>
                  </a:lnTo>
                  <a:lnTo>
                    <a:pt x="901" y="49"/>
                  </a:lnTo>
                  <a:lnTo>
                    <a:pt x="901" y="49"/>
                  </a:lnTo>
                  <a:lnTo>
                    <a:pt x="899" y="47"/>
                  </a:lnTo>
                  <a:lnTo>
                    <a:pt x="899" y="47"/>
                  </a:lnTo>
                  <a:lnTo>
                    <a:pt x="894" y="49"/>
                  </a:lnTo>
                  <a:lnTo>
                    <a:pt x="894" y="49"/>
                  </a:lnTo>
                  <a:lnTo>
                    <a:pt x="892" y="47"/>
                  </a:lnTo>
                  <a:lnTo>
                    <a:pt x="890" y="49"/>
                  </a:lnTo>
                  <a:lnTo>
                    <a:pt x="890" y="49"/>
                  </a:lnTo>
                  <a:lnTo>
                    <a:pt x="887" y="47"/>
                  </a:lnTo>
                  <a:lnTo>
                    <a:pt x="887" y="47"/>
                  </a:lnTo>
                  <a:lnTo>
                    <a:pt x="887" y="45"/>
                  </a:lnTo>
                  <a:lnTo>
                    <a:pt x="887" y="45"/>
                  </a:lnTo>
                  <a:lnTo>
                    <a:pt x="885" y="45"/>
                  </a:lnTo>
                  <a:lnTo>
                    <a:pt x="885" y="45"/>
                  </a:lnTo>
                  <a:lnTo>
                    <a:pt x="885" y="45"/>
                  </a:lnTo>
                  <a:lnTo>
                    <a:pt x="885" y="45"/>
                  </a:lnTo>
                  <a:lnTo>
                    <a:pt x="882" y="45"/>
                  </a:lnTo>
                  <a:lnTo>
                    <a:pt x="882" y="45"/>
                  </a:lnTo>
                  <a:lnTo>
                    <a:pt x="880" y="49"/>
                  </a:lnTo>
                  <a:lnTo>
                    <a:pt x="880" y="52"/>
                  </a:lnTo>
                  <a:lnTo>
                    <a:pt x="878" y="52"/>
                  </a:lnTo>
                  <a:lnTo>
                    <a:pt x="875" y="52"/>
                  </a:lnTo>
                  <a:lnTo>
                    <a:pt x="875" y="52"/>
                  </a:lnTo>
                  <a:lnTo>
                    <a:pt x="875" y="52"/>
                  </a:lnTo>
                  <a:lnTo>
                    <a:pt x="875" y="54"/>
                  </a:lnTo>
                  <a:lnTo>
                    <a:pt x="875" y="54"/>
                  </a:lnTo>
                  <a:lnTo>
                    <a:pt x="875" y="54"/>
                  </a:lnTo>
                  <a:lnTo>
                    <a:pt x="873" y="54"/>
                  </a:lnTo>
                  <a:lnTo>
                    <a:pt x="873" y="54"/>
                  </a:lnTo>
                  <a:lnTo>
                    <a:pt x="873" y="54"/>
                  </a:lnTo>
                  <a:lnTo>
                    <a:pt x="871" y="54"/>
                  </a:lnTo>
                  <a:lnTo>
                    <a:pt x="871" y="54"/>
                  </a:lnTo>
                  <a:lnTo>
                    <a:pt x="868" y="56"/>
                  </a:lnTo>
                  <a:lnTo>
                    <a:pt x="868" y="59"/>
                  </a:lnTo>
                  <a:lnTo>
                    <a:pt x="866" y="59"/>
                  </a:lnTo>
                  <a:lnTo>
                    <a:pt x="866" y="59"/>
                  </a:lnTo>
                  <a:lnTo>
                    <a:pt x="864" y="59"/>
                  </a:lnTo>
                  <a:lnTo>
                    <a:pt x="864" y="59"/>
                  </a:lnTo>
                  <a:lnTo>
                    <a:pt x="864" y="56"/>
                  </a:lnTo>
                  <a:lnTo>
                    <a:pt x="864" y="56"/>
                  </a:lnTo>
                  <a:lnTo>
                    <a:pt x="861" y="54"/>
                  </a:lnTo>
                  <a:lnTo>
                    <a:pt x="859" y="54"/>
                  </a:lnTo>
                  <a:lnTo>
                    <a:pt x="856" y="56"/>
                  </a:lnTo>
                  <a:lnTo>
                    <a:pt x="854" y="56"/>
                  </a:lnTo>
                  <a:lnTo>
                    <a:pt x="854" y="54"/>
                  </a:lnTo>
                  <a:lnTo>
                    <a:pt x="852" y="54"/>
                  </a:lnTo>
                  <a:lnTo>
                    <a:pt x="852" y="52"/>
                  </a:lnTo>
                  <a:lnTo>
                    <a:pt x="852" y="52"/>
                  </a:lnTo>
                  <a:lnTo>
                    <a:pt x="852" y="49"/>
                  </a:lnTo>
                  <a:lnTo>
                    <a:pt x="849" y="49"/>
                  </a:lnTo>
                  <a:lnTo>
                    <a:pt x="849" y="49"/>
                  </a:lnTo>
                  <a:lnTo>
                    <a:pt x="849" y="52"/>
                  </a:lnTo>
                  <a:lnTo>
                    <a:pt x="847" y="52"/>
                  </a:lnTo>
                  <a:lnTo>
                    <a:pt x="847" y="49"/>
                  </a:lnTo>
                  <a:lnTo>
                    <a:pt x="847" y="49"/>
                  </a:lnTo>
                  <a:lnTo>
                    <a:pt x="845" y="49"/>
                  </a:lnTo>
                  <a:lnTo>
                    <a:pt x="845" y="47"/>
                  </a:lnTo>
                  <a:lnTo>
                    <a:pt x="845" y="47"/>
                  </a:lnTo>
                  <a:lnTo>
                    <a:pt x="845" y="47"/>
                  </a:lnTo>
                  <a:lnTo>
                    <a:pt x="847" y="45"/>
                  </a:lnTo>
                  <a:lnTo>
                    <a:pt x="847" y="45"/>
                  </a:lnTo>
                  <a:lnTo>
                    <a:pt x="842" y="45"/>
                  </a:lnTo>
                  <a:lnTo>
                    <a:pt x="842" y="45"/>
                  </a:lnTo>
                  <a:lnTo>
                    <a:pt x="842" y="45"/>
                  </a:lnTo>
                  <a:lnTo>
                    <a:pt x="842" y="45"/>
                  </a:lnTo>
                  <a:lnTo>
                    <a:pt x="842" y="42"/>
                  </a:lnTo>
                  <a:lnTo>
                    <a:pt x="840" y="45"/>
                  </a:lnTo>
                  <a:lnTo>
                    <a:pt x="840" y="45"/>
                  </a:lnTo>
                  <a:lnTo>
                    <a:pt x="840" y="45"/>
                  </a:lnTo>
                  <a:lnTo>
                    <a:pt x="840" y="45"/>
                  </a:lnTo>
                  <a:lnTo>
                    <a:pt x="840" y="45"/>
                  </a:lnTo>
                  <a:lnTo>
                    <a:pt x="840" y="45"/>
                  </a:lnTo>
                  <a:lnTo>
                    <a:pt x="840" y="45"/>
                  </a:lnTo>
                  <a:lnTo>
                    <a:pt x="840" y="45"/>
                  </a:lnTo>
                  <a:lnTo>
                    <a:pt x="840" y="45"/>
                  </a:lnTo>
                  <a:lnTo>
                    <a:pt x="837" y="45"/>
                  </a:lnTo>
                  <a:lnTo>
                    <a:pt x="837" y="45"/>
                  </a:lnTo>
                  <a:lnTo>
                    <a:pt x="837" y="45"/>
                  </a:lnTo>
                  <a:lnTo>
                    <a:pt x="835" y="42"/>
                  </a:lnTo>
                  <a:lnTo>
                    <a:pt x="835" y="42"/>
                  </a:lnTo>
                  <a:lnTo>
                    <a:pt x="835" y="42"/>
                  </a:lnTo>
                  <a:lnTo>
                    <a:pt x="833" y="42"/>
                  </a:lnTo>
                  <a:lnTo>
                    <a:pt x="833" y="42"/>
                  </a:lnTo>
                  <a:lnTo>
                    <a:pt x="833" y="42"/>
                  </a:lnTo>
                  <a:lnTo>
                    <a:pt x="833" y="40"/>
                  </a:lnTo>
                  <a:lnTo>
                    <a:pt x="833" y="38"/>
                  </a:lnTo>
                  <a:lnTo>
                    <a:pt x="833" y="35"/>
                  </a:lnTo>
                  <a:lnTo>
                    <a:pt x="833" y="33"/>
                  </a:lnTo>
                  <a:lnTo>
                    <a:pt x="833" y="33"/>
                  </a:lnTo>
                  <a:lnTo>
                    <a:pt x="833" y="33"/>
                  </a:lnTo>
                  <a:lnTo>
                    <a:pt x="830" y="33"/>
                  </a:lnTo>
                  <a:lnTo>
                    <a:pt x="830" y="30"/>
                  </a:lnTo>
                  <a:lnTo>
                    <a:pt x="830" y="30"/>
                  </a:lnTo>
                  <a:lnTo>
                    <a:pt x="830" y="33"/>
                  </a:lnTo>
                  <a:lnTo>
                    <a:pt x="828" y="33"/>
                  </a:lnTo>
                  <a:lnTo>
                    <a:pt x="828" y="30"/>
                  </a:lnTo>
                  <a:lnTo>
                    <a:pt x="828" y="30"/>
                  </a:lnTo>
                  <a:lnTo>
                    <a:pt x="828" y="28"/>
                  </a:lnTo>
                  <a:lnTo>
                    <a:pt x="828" y="28"/>
                  </a:lnTo>
                  <a:lnTo>
                    <a:pt x="826" y="26"/>
                  </a:lnTo>
                  <a:lnTo>
                    <a:pt x="821" y="26"/>
                  </a:lnTo>
                  <a:lnTo>
                    <a:pt x="821" y="26"/>
                  </a:lnTo>
                  <a:lnTo>
                    <a:pt x="819" y="26"/>
                  </a:lnTo>
                  <a:lnTo>
                    <a:pt x="819" y="23"/>
                  </a:lnTo>
                  <a:lnTo>
                    <a:pt x="819" y="23"/>
                  </a:lnTo>
                  <a:lnTo>
                    <a:pt x="819" y="23"/>
                  </a:lnTo>
                  <a:lnTo>
                    <a:pt x="819" y="21"/>
                  </a:lnTo>
                  <a:lnTo>
                    <a:pt x="816" y="21"/>
                  </a:lnTo>
                  <a:lnTo>
                    <a:pt x="816" y="21"/>
                  </a:lnTo>
                  <a:lnTo>
                    <a:pt x="816" y="21"/>
                  </a:lnTo>
                  <a:lnTo>
                    <a:pt x="816" y="21"/>
                  </a:lnTo>
                  <a:lnTo>
                    <a:pt x="814" y="21"/>
                  </a:lnTo>
                  <a:lnTo>
                    <a:pt x="816" y="19"/>
                  </a:lnTo>
                  <a:lnTo>
                    <a:pt x="816" y="16"/>
                  </a:lnTo>
                  <a:lnTo>
                    <a:pt x="814" y="16"/>
                  </a:lnTo>
                  <a:lnTo>
                    <a:pt x="814" y="16"/>
                  </a:lnTo>
                  <a:lnTo>
                    <a:pt x="811" y="16"/>
                  </a:lnTo>
                  <a:lnTo>
                    <a:pt x="811" y="16"/>
                  </a:lnTo>
                  <a:lnTo>
                    <a:pt x="811" y="16"/>
                  </a:lnTo>
                  <a:lnTo>
                    <a:pt x="811" y="16"/>
                  </a:lnTo>
                  <a:lnTo>
                    <a:pt x="809" y="16"/>
                  </a:lnTo>
                  <a:lnTo>
                    <a:pt x="809" y="14"/>
                  </a:lnTo>
                  <a:lnTo>
                    <a:pt x="809" y="14"/>
                  </a:lnTo>
                  <a:lnTo>
                    <a:pt x="807" y="14"/>
                  </a:lnTo>
                  <a:lnTo>
                    <a:pt x="807" y="14"/>
                  </a:lnTo>
                  <a:lnTo>
                    <a:pt x="807" y="14"/>
                  </a:lnTo>
                  <a:lnTo>
                    <a:pt x="804" y="14"/>
                  </a:lnTo>
                  <a:lnTo>
                    <a:pt x="800" y="11"/>
                  </a:lnTo>
                  <a:lnTo>
                    <a:pt x="797" y="9"/>
                  </a:lnTo>
                  <a:lnTo>
                    <a:pt x="795" y="9"/>
                  </a:lnTo>
                  <a:lnTo>
                    <a:pt x="793" y="11"/>
                  </a:lnTo>
                  <a:lnTo>
                    <a:pt x="790" y="11"/>
                  </a:lnTo>
                  <a:lnTo>
                    <a:pt x="790" y="11"/>
                  </a:lnTo>
                  <a:lnTo>
                    <a:pt x="788" y="14"/>
                  </a:lnTo>
                  <a:lnTo>
                    <a:pt x="785" y="16"/>
                  </a:lnTo>
                  <a:lnTo>
                    <a:pt x="785" y="16"/>
                  </a:lnTo>
                  <a:lnTo>
                    <a:pt x="785" y="16"/>
                  </a:lnTo>
                  <a:lnTo>
                    <a:pt x="785" y="19"/>
                  </a:lnTo>
                  <a:lnTo>
                    <a:pt x="785" y="19"/>
                  </a:lnTo>
                  <a:lnTo>
                    <a:pt x="785" y="19"/>
                  </a:lnTo>
                  <a:lnTo>
                    <a:pt x="783" y="19"/>
                  </a:lnTo>
                  <a:lnTo>
                    <a:pt x="783" y="19"/>
                  </a:lnTo>
                  <a:lnTo>
                    <a:pt x="783" y="19"/>
                  </a:lnTo>
                  <a:lnTo>
                    <a:pt x="783" y="19"/>
                  </a:lnTo>
                  <a:lnTo>
                    <a:pt x="783" y="19"/>
                  </a:lnTo>
                  <a:lnTo>
                    <a:pt x="783" y="19"/>
                  </a:lnTo>
                  <a:lnTo>
                    <a:pt x="781" y="19"/>
                  </a:lnTo>
                  <a:lnTo>
                    <a:pt x="781" y="19"/>
                  </a:lnTo>
                  <a:lnTo>
                    <a:pt x="781" y="19"/>
                  </a:lnTo>
                  <a:lnTo>
                    <a:pt x="778" y="16"/>
                  </a:lnTo>
                  <a:lnTo>
                    <a:pt x="778" y="16"/>
                  </a:lnTo>
                  <a:lnTo>
                    <a:pt x="778" y="16"/>
                  </a:lnTo>
                  <a:lnTo>
                    <a:pt x="776" y="16"/>
                  </a:lnTo>
                  <a:lnTo>
                    <a:pt x="774" y="16"/>
                  </a:lnTo>
                  <a:lnTo>
                    <a:pt x="774" y="16"/>
                  </a:lnTo>
                  <a:lnTo>
                    <a:pt x="774" y="16"/>
                  </a:lnTo>
                  <a:lnTo>
                    <a:pt x="774" y="16"/>
                  </a:lnTo>
                  <a:lnTo>
                    <a:pt x="771" y="16"/>
                  </a:lnTo>
                  <a:lnTo>
                    <a:pt x="771" y="16"/>
                  </a:lnTo>
                  <a:lnTo>
                    <a:pt x="771" y="16"/>
                  </a:lnTo>
                  <a:lnTo>
                    <a:pt x="771" y="16"/>
                  </a:lnTo>
                  <a:lnTo>
                    <a:pt x="771" y="16"/>
                  </a:lnTo>
                  <a:lnTo>
                    <a:pt x="769" y="16"/>
                  </a:lnTo>
                  <a:lnTo>
                    <a:pt x="769" y="16"/>
                  </a:lnTo>
                  <a:lnTo>
                    <a:pt x="769" y="16"/>
                  </a:lnTo>
                  <a:lnTo>
                    <a:pt x="769" y="16"/>
                  </a:lnTo>
                  <a:lnTo>
                    <a:pt x="767" y="19"/>
                  </a:lnTo>
                  <a:lnTo>
                    <a:pt x="767" y="19"/>
                  </a:lnTo>
                  <a:lnTo>
                    <a:pt x="767" y="19"/>
                  </a:lnTo>
                  <a:lnTo>
                    <a:pt x="764" y="19"/>
                  </a:lnTo>
                  <a:lnTo>
                    <a:pt x="764" y="19"/>
                  </a:lnTo>
                  <a:lnTo>
                    <a:pt x="762" y="16"/>
                  </a:lnTo>
                  <a:lnTo>
                    <a:pt x="762" y="16"/>
                  </a:lnTo>
                  <a:lnTo>
                    <a:pt x="762" y="14"/>
                  </a:lnTo>
                  <a:lnTo>
                    <a:pt x="762" y="14"/>
                  </a:lnTo>
                  <a:lnTo>
                    <a:pt x="759" y="14"/>
                  </a:lnTo>
                  <a:lnTo>
                    <a:pt x="759" y="14"/>
                  </a:lnTo>
                  <a:lnTo>
                    <a:pt x="759" y="11"/>
                  </a:lnTo>
                  <a:lnTo>
                    <a:pt x="757" y="14"/>
                  </a:lnTo>
                  <a:lnTo>
                    <a:pt x="757" y="14"/>
                  </a:lnTo>
                  <a:lnTo>
                    <a:pt x="757" y="11"/>
                  </a:lnTo>
                  <a:lnTo>
                    <a:pt x="757" y="11"/>
                  </a:lnTo>
                  <a:lnTo>
                    <a:pt x="755" y="14"/>
                  </a:lnTo>
                  <a:lnTo>
                    <a:pt x="755" y="11"/>
                  </a:lnTo>
                  <a:lnTo>
                    <a:pt x="752" y="11"/>
                  </a:lnTo>
                  <a:lnTo>
                    <a:pt x="752" y="11"/>
                  </a:lnTo>
                  <a:lnTo>
                    <a:pt x="752" y="11"/>
                  </a:lnTo>
                  <a:lnTo>
                    <a:pt x="750" y="11"/>
                  </a:lnTo>
                  <a:lnTo>
                    <a:pt x="750" y="11"/>
                  </a:lnTo>
                  <a:lnTo>
                    <a:pt x="750" y="11"/>
                  </a:lnTo>
                  <a:lnTo>
                    <a:pt x="750" y="9"/>
                  </a:lnTo>
                  <a:lnTo>
                    <a:pt x="750" y="9"/>
                  </a:lnTo>
                  <a:lnTo>
                    <a:pt x="750" y="9"/>
                  </a:lnTo>
                  <a:lnTo>
                    <a:pt x="750" y="9"/>
                  </a:lnTo>
                  <a:lnTo>
                    <a:pt x="750" y="7"/>
                  </a:lnTo>
                  <a:lnTo>
                    <a:pt x="748" y="9"/>
                  </a:lnTo>
                  <a:lnTo>
                    <a:pt x="748" y="9"/>
                  </a:lnTo>
                  <a:lnTo>
                    <a:pt x="748" y="9"/>
                  </a:lnTo>
                  <a:lnTo>
                    <a:pt x="748" y="9"/>
                  </a:lnTo>
                  <a:lnTo>
                    <a:pt x="748" y="7"/>
                  </a:lnTo>
                  <a:lnTo>
                    <a:pt x="748" y="9"/>
                  </a:lnTo>
                  <a:lnTo>
                    <a:pt x="745" y="7"/>
                  </a:lnTo>
                  <a:lnTo>
                    <a:pt x="745" y="7"/>
                  </a:lnTo>
                  <a:lnTo>
                    <a:pt x="745" y="7"/>
                  </a:lnTo>
                  <a:lnTo>
                    <a:pt x="745" y="7"/>
                  </a:lnTo>
                  <a:lnTo>
                    <a:pt x="745" y="7"/>
                  </a:lnTo>
                  <a:lnTo>
                    <a:pt x="745" y="7"/>
                  </a:lnTo>
                  <a:lnTo>
                    <a:pt x="743" y="7"/>
                  </a:lnTo>
                  <a:lnTo>
                    <a:pt x="743" y="7"/>
                  </a:lnTo>
                  <a:lnTo>
                    <a:pt x="743" y="7"/>
                  </a:lnTo>
                  <a:lnTo>
                    <a:pt x="743" y="7"/>
                  </a:lnTo>
                  <a:lnTo>
                    <a:pt x="743" y="9"/>
                  </a:lnTo>
                  <a:lnTo>
                    <a:pt x="743" y="9"/>
                  </a:lnTo>
                  <a:lnTo>
                    <a:pt x="743" y="9"/>
                  </a:lnTo>
                  <a:lnTo>
                    <a:pt x="743" y="9"/>
                  </a:lnTo>
                  <a:lnTo>
                    <a:pt x="743" y="9"/>
                  </a:lnTo>
                  <a:lnTo>
                    <a:pt x="743" y="9"/>
                  </a:lnTo>
                  <a:lnTo>
                    <a:pt x="740" y="9"/>
                  </a:lnTo>
                  <a:lnTo>
                    <a:pt x="740" y="9"/>
                  </a:lnTo>
                  <a:lnTo>
                    <a:pt x="740" y="9"/>
                  </a:lnTo>
                  <a:lnTo>
                    <a:pt x="740" y="11"/>
                  </a:lnTo>
                  <a:lnTo>
                    <a:pt x="738" y="9"/>
                  </a:lnTo>
                  <a:lnTo>
                    <a:pt x="738" y="9"/>
                  </a:lnTo>
                  <a:lnTo>
                    <a:pt x="738" y="9"/>
                  </a:lnTo>
                  <a:lnTo>
                    <a:pt x="736" y="9"/>
                  </a:lnTo>
                  <a:lnTo>
                    <a:pt x="736" y="9"/>
                  </a:lnTo>
                  <a:lnTo>
                    <a:pt x="736" y="9"/>
                  </a:lnTo>
                  <a:lnTo>
                    <a:pt x="736" y="9"/>
                  </a:lnTo>
                  <a:lnTo>
                    <a:pt x="736" y="9"/>
                  </a:lnTo>
                  <a:lnTo>
                    <a:pt x="733" y="9"/>
                  </a:lnTo>
                  <a:lnTo>
                    <a:pt x="733" y="11"/>
                  </a:lnTo>
                  <a:lnTo>
                    <a:pt x="733" y="11"/>
                  </a:lnTo>
                  <a:lnTo>
                    <a:pt x="733" y="11"/>
                  </a:lnTo>
                  <a:lnTo>
                    <a:pt x="731" y="9"/>
                  </a:lnTo>
                  <a:lnTo>
                    <a:pt x="731" y="9"/>
                  </a:lnTo>
                  <a:lnTo>
                    <a:pt x="731" y="9"/>
                  </a:lnTo>
                  <a:lnTo>
                    <a:pt x="731" y="9"/>
                  </a:lnTo>
                  <a:lnTo>
                    <a:pt x="729" y="9"/>
                  </a:lnTo>
                  <a:lnTo>
                    <a:pt x="729" y="9"/>
                  </a:lnTo>
                  <a:lnTo>
                    <a:pt x="729" y="9"/>
                  </a:lnTo>
                  <a:lnTo>
                    <a:pt x="729" y="9"/>
                  </a:lnTo>
                  <a:lnTo>
                    <a:pt x="729" y="9"/>
                  </a:lnTo>
                  <a:lnTo>
                    <a:pt x="729" y="7"/>
                  </a:lnTo>
                  <a:lnTo>
                    <a:pt x="729" y="7"/>
                  </a:lnTo>
                  <a:lnTo>
                    <a:pt x="726" y="7"/>
                  </a:lnTo>
                  <a:lnTo>
                    <a:pt x="726" y="7"/>
                  </a:lnTo>
                  <a:lnTo>
                    <a:pt x="726" y="7"/>
                  </a:lnTo>
                  <a:lnTo>
                    <a:pt x="726" y="7"/>
                  </a:lnTo>
                  <a:lnTo>
                    <a:pt x="726" y="7"/>
                  </a:lnTo>
                  <a:lnTo>
                    <a:pt x="726" y="7"/>
                  </a:lnTo>
                  <a:lnTo>
                    <a:pt x="726" y="7"/>
                  </a:lnTo>
                  <a:lnTo>
                    <a:pt x="726" y="7"/>
                  </a:lnTo>
                  <a:lnTo>
                    <a:pt x="724" y="7"/>
                  </a:lnTo>
                  <a:lnTo>
                    <a:pt x="724" y="7"/>
                  </a:lnTo>
                  <a:lnTo>
                    <a:pt x="722" y="4"/>
                  </a:lnTo>
                  <a:lnTo>
                    <a:pt x="722" y="4"/>
                  </a:lnTo>
                  <a:lnTo>
                    <a:pt x="722" y="4"/>
                  </a:lnTo>
                  <a:lnTo>
                    <a:pt x="722" y="4"/>
                  </a:lnTo>
                  <a:lnTo>
                    <a:pt x="719" y="4"/>
                  </a:lnTo>
                  <a:lnTo>
                    <a:pt x="719" y="4"/>
                  </a:lnTo>
                  <a:lnTo>
                    <a:pt x="719" y="4"/>
                  </a:lnTo>
                  <a:lnTo>
                    <a:pt x="719" y="4"/>
                  </a:lnTo>
                  <a:lnTo>
                    <a:pt x="719" y="4"/>
                  </a:lnTo>
                  <a:lnTo>
                    <a:pt x="719" y="4"/>
                  </a:lnTo>
                  <a:lnTo>
                    <a:pt x="717" y="4"/>
                  </a:lnTo>
                  <a:lnTo>
                    <a:pt x="717" y="2"/>
                  </a:lnTo>
                  <a:lnTo>
                    <a:pt x="717" y="2"/>
                  </a:lnTo>
                  <a:lnTo>
                    <a:pt x="717" y="2"/>
                  </a:lnTo>
                  <a:lnTo>
                    <a:pt x="717" y="2"/>
                  </a:lnTo>
                  <a:lnTo>
                    <a:pt x="717" y="2"/>
                  </a:lnTo>
                  <a:lnTo>
                    <a:pt x="717" y="2"/>
                  </a:lnTo>
                  <a:lnTo>
                    <a:pt x="717" y="2"/>
                  </a:lnTo>
                  <a:lnTo>
                    <a:pt x="717" y="2"/>
                  </a:lnTo>
                  <a:lnTo>
                    <a:pt x="717" y="0"/>
                  </a:lnTo>
                  <a:lnTo>
                    <a:pt x="714" y="0"/>
                  </a:lnTo>
                  <a:lnTo>
                    <a:pt x="714" y="0"/>
                  </a:lnTo>
                  <a:lnTo>
                    <a:pt x="714" y="0"/>
                  </a:lnTo>
                  <a:lnTo>
                    <a:pt x="712" y="0"/>
                  </a:lnTo>
                  <a:lnTo>
                    <a:pt x="714" y="2"/>
                  </a:lnTo>
                  <a:lnTo>
                    <a:pt x="712" y="2"/>
                  </a:lnTo>
                  <a:lnTo>
                    <a:pt x="712" y="2"/>
                  </a:lnTo>
                  <a:lnTo>
                    <a:pt x="712" y="2"/>
                  </a:lnTo>
                  <a:lnTo>
                    <a:pt x="710" y="2"/>
                  </a:lnTo>
                  <a:lnTo>
                    <a:pt x="710" y="2"/>
                  </a:lnTo>
                  <a:lnTo>
                    <a:pt x="710" y="2"/>
                  </a:lnTo>
                  <a:lnTo>
                    <a:pt x="707" y="2"/>
                  </a:lnTo>
                  <a:lnTo>
                    <a:pt x="707" y="4"/>
                  </a:lnTo>
                  <a:lnTo>
                    <a:pt x="705" y="2"/>
                  </a:lnTo>
                  <a:lnTo>
                    <a:pt x="705" y="4"/>
                  </a:lnTo>
                  <a:lnTo>
                    <a:pt x="705" y="4"/>
                  </a:lnTo>
                  <a:lnTo>
                    <a:pt x="705" y="4"/>
                  </a:lnTo>
                  <a:lnTo>
                    <a:pt x="705" y="4"/>
                  </a:lnTo>
                  <a:lnTo>
                    <a:pt x="703" y="4"/>
                  </a:lnTo>
                  <a:lnTo>
                    <a:pt x="703" y="7"/>
                  </a:lnTo>
                  <a:lnTo>
                    <a:pt x="703" y="7"/>
                  </a:lnTo>
                  <a:lnTo>
                    <a:pt x="703" y="9"/>
                  </a:lnTo>
                  <a:lnTo>
                    <a:pt x="703" y="9"/>
                  </a:lnTo>
                  <a:lnTo>
                    <a:pt x="703" y="9"/>
                  </a:lnTo>
                  <a:lnTo>
                    <a:pt x="700" y="11"/>
                  </a:lnTo>
                  <a:lnTo>
                    <a:pt x="703" y="11"/>
                  </a:lnTo>
                  <a:lnTo>
                    <a:pt x="703" y="11"/>
                  </a:lnTo>
                  <a:lnTo>
                    <a:pt x="703" y="11"/>
                  </a:lnTo>
                  <a:lnTo>
                    <a:pt x="703" y="11"/>
                  </a:lnTo>
                  <a:lnTo>
                    <a:pt x="703" y="14"/>
                  </a:lnTo>
                  <a:lnTo>
                    <a:pt x="703" y="14"/>
                  </a:lnTo>
                  <a:lnTo>
                    <a:pt x="703" y="14"/>
                  </a:lnTo>
                  <a:lnTo>
                    <a:pt x="703" y="14"/>
                  </a:lnTo>
                  <a:lnTo>
                    <a:pt x="703" y="16"/>
                  </a:lnTo>
                  <a:lnTo>
                    <a:pt x="703" y="16"/>
                  </a:lnTo>
                  <a:lnTo>
                    <a:pt x="703" y="19"/>
                  </a:lnTo>
                  <a:lnTo>
                    <a:pt x="703" y="19"/>
                  </a:lnTo>
                  <a:lnTo>
                    <a:pt x="700" y="19"/>
                  </a:lnTo>
                  <a:lnTo>
                    <a:pt x="700" y="19"/>
                  </a:lnTo>
                  <a:lnTo>
                    <a:pt x="698" y="19"/>
                  </a:lnTo>
                  <a:lnTo>
                    <a:pt x="698" y="19"/>
                  </a:lnTo>
                  <a:lnTo>
                    <a:pt x="698" y="21"/>
                  </a:lnTo>
                  <a:lnTo>
                    <a:pt x="693" y="21"/>
                  </a:lnTo>
                  <a:lnTo>
                    <a:pt x="693" y="21"/>
                  </a:lnTo>
                  <a:lnTo>
                    <a:pt x="693" y="19"/>
                  </a:lnTo>
                  <a:lnTo>
                    <a:pt x="693" y="19"/>
                  </a:lnTo>
                  <a:lnTo>
                    <a:pt x="691" y="19"/>
                  </a:lnTo>
                  <a:lnTo>
                    <a:pt x="691" y="21"/>
                  </a:lnTo>
                  <a:lnTo>
                    <a:pt x="691" y="21"/>
                  </a:lnTo>
                  <a:lnTo>
                    <a:pt x="691" y="21"/>
                  </a:lnTo>
                  <a:lnTo>
                    <a:pt x="691" y="21"/>
                  </a:lnTo>
                  <a:lnTo>
                    <a:pt x="688" y="21"/>
                  </a:lnTo>
                  <a:lnTo>
                    <a:pt x="688" y="23"/>
                  </a:lnTo>
                  <a:lnTo>
                    <a:pt x="688" y="23"/>
                  </a:lnTo>
                  <a:lnTo>
                    <a:pt x="686" y="23"/>
                  </a:lnTo>
                  <a:lnTo>
                    <a:pt x="686" y="21"/>
                  </a:lnTo>
                  <a:lnTo>
                    <a:pt x="684" y="21"/>
                  </a:lnTo>
                  <a:lnTo>
                    <a:pt x="681" y="21"/>
                  </a:lnTo>
                  <a:lnTo>
                    <a:pt x="681" y="21"/>
                  </a:lnTo>
                  <a:lnTo>
                    <a:pt x="681" y="21"/>
                  </a:lnTo>
                  <a:lnTo>
                    <a:pt x="681" y="21"/>
                  </a:lnTo>
                  <a:lnTo>
                    <a:pt x="679" y="23"/>
                  </a:lnTo>
                  <a:lnTo>
                    <a:pt x="677" y="23"/>
                  </a:lnTo>
                  <a:lnTo>
                    <a:pt x="677" y="23"/>
                  </a:lnTo>
                  <a:lnTo>
                    <a:pt x="677" y="23"/>
                  </a:lnTo>
                  <a:lnTo>
                    <a:pt x="677" y="23"/>
                  </a:lnTo>
                  <a:lnTo>
                    <a:pt x="674" y="23"/>
                  </a:lnTo>
                  <a:lnTo>
                    <a:pt x="674" y="23"/>
                  </a:lnTo>
                  <a:lnTo>
                    <a:pt x="674" y="23"/>
                  </a:lnTo>
                  <a:lnTo>
                    <a:pt x="674" y="26"/>
                  </a:lnTo>
                  <a:lnTo>
                    <a:pt x="672" y="26"/>
                  </a:lnTo>
                  <a:lnTo>
                    <a:pt x="672" y="23"/>
                  </a:lnTo>
                  <a:lnTo>
                    <a:pt x="672" y="26"/>
                  </a:lnTo>
                  <a:lnTo>
                    <a:pt x="669" y="26"/>
                  </a:lnTo>
                  <a:lnTo>
                    <a:pt x="667" y="26"/>
                  </a:lnTo>
                  <a:lnTo>
                    <a:pt x="667" y="23"/>
                  </a:lnTo>
                  <a:lnTo>
                    <a:pt x="667" y="23"/>
                  </a:lnTo>
                  <a:lnTo>
                    <a:pt x="667" y="23"/>
                  </a:lnTo>
                  <a:lnTo>
                    <a:pt x="667" y="23"/>
                  </a:lnTo>
                  <a:lnTo>
                    <a:pt x="665" y="21"/>
                  </a:lnTo>
                  <a:lnTo>
                    <a:pt x="665" y="21"/>
                  </a:lnTo>
                  <a:lnTo>
                    <a:pt x="665" y="21"/>
                  </a:lnTo>
                  <a:lnTo>
                    <a:pt x="665" y="19"/>
                  </a:lnTo>
                  <a:lnTo>
                    <a:pt x="662" y="19"/>
                  </a:lnTo>
                  <a:lnTo>
                    <a:pt x="662" y="19"/>
                  </a:lnTo>
                  <a:lnTo>
                    <a:pt x="662" y="19"/>
                  </a:lnTo>
                  <a:lnTo>
                    <a:pt x="660" y="19"/>
                  </a:lnTo>
                  <a:lnTo>
                    <a:pt x="660" y="19"/>
                  </a:lnTo>
                  <a:lnTo>
                    <a:pt x="660" y="16"/>
                  </a:lnTo>
                  <a:lnTo>
                    <a:pt x="660" y="16"/>
                  </a:lnTo>
                  <a:lnTo>
                    <a:pt x="658" y="16"/>
                  </a:lnTo>
                  <a:lnTo>
                    <a:pt x="658" y="16"/>
                  </a:lnTo>
                  <a:lnTo>
                    <a:pt x="658" y="16"/>
                  </a:lnTo>
                  <a:lnTo>
                    <a:pt x="655" y="14"/>
                  </a:lnTo>
                  <a:lnTo>
                    <a:pt x="655" y="16"/>
                  </a:lnTo>
                  <a:lnTo>
                    <a:pt x="655" y="16"/>
                  </a:lnTo>
                  <a:lnTo>
                    <a:pt x="655" y="16"/>
                  </a:lnTo>
                  <a:lnTo>
                    <a:pt x="655" y="16"/>
                  </a:lnTo>
                  <a:lnTo>
                    <a:pt x="653" y="16"/>
                  </a:lnTo>
                  <a:lnTo>
                    <a:pt x="653" y="16"/>
                  </a:lnTo>
                  <a:lnTo>
                    <a:pt x="653" y="14"/>
                  </a:lnTo>
                  <a:lnTo>
                    <a:pt x="653" y="14"/>
                  </a:lnTo>
                  <a:lnTo>
                    <a:pt x="651" y="14"/>
                  </a:lnTo>
                  <a:lnTo>
                    <a:pt x="651" y="16"/>
                  </a:lnTo>
                  <a:lnTo>
                    <a:pt x="651" y="16"/>
                  </a:lnTo>
                  <a:lnTo>
                    <a:pt x="651" y="19"/>
                  </a:lnTo>
                  <a:lnTo>
                    <a:pt x="653" y="19"/>
                  </a:lnTo>
                  <a:lnTo>
                    <a:pt x="653" y="19"/>
                  </a:lnTo>
                  <a:lnTo>
                    <a:pt x="653" y="19"/>
                  </a:lnTo>
                  <a:lnTo>
                    <a:pt x="651" y="21"/>
                  </a:lnTo>
                  <a:lnTo>
                    <a:pt x="648" y="21"/>
                  </a:lnTo>
                  <a:lnTo>
                    <a:pt x="646" y="21"/>
                  </a:lnTo>
                  <a:lnTo>
                    <a:pt x="646" y="21"/>
                  </a:lnTo>
                  <a:lnTo>
                    <a:pt x="646" y="23"/>
                  </a:lnTo>
                  <a:lnTo>
                    <a:pt x="646" y="23"/>
                  </a:lnTo>
                  <a:lnTo>
                    <a:pt x="646" y="23"/>
                  </a:lnTo>
                  <a:lnTo>
                    <a:pt x="646" y="23"/>
                  </a:lnTo>
                  <a:lnTo>
                    <a:pt x="646" y="23"/>
                  </a:lnTo>
                  <a:lnTo>
                    <a:pt x="646" y="23"/>
                  </a:lnTo>
                  <a:lnTo>
                    <a:pt x="643" y="23"/>
                  </a:lnTo>
                  <a:lnTo>
                    <a:pt x="643" y="23"/>
                  </a:lnTo>
                  <a:lnTo>
                    <a:pt x="643" y="23"/>
                  </a:lnTo>
                  <a:lnTo>
                    <a:pt x="641" y="23"/>
                  </a:lnTo>
                  <a:lnTo>
                    <a:pt x="641" y="26"/>
                  </a:lnTo>
                  <a:lnTo>
                    <a:pt x="639" y="26"/>
                  </a:lnTo>
                  <a:lnTo>
                    <a:pt x="639" y="26"/>
                  </a:lnTo>
                  <a:lnTo>
                    <a:pt x="639" y="26"/>
                  </a:lnTo>
                  <a:lnTo>
                    <a:pt x="636" y="26"/>
                  </a:lnTo>
                  <a:lnTo>
                    <a:pt x="636" y="26"/>
                  </a:lnTo>
                  <a:lnTo>
                    <a:pt x="634" y="26"/>
                  </a:lnTo>
                  <a:lnTo>
                    <a:pt x="634" y="26"/>
                  </a:lnTo>
                  <a:lnTo>
                    <a:pt x="632" y="28"/>
                  </a:lnTo>
                  <a:lnTo>
                    <a:pt x="629" y="28"/>
                  </a:lnTo>
                  <a:lnTo>
                    <a:pt x="629" y="28"/>
                  </a:lnTo>
                  <a:lnTo>
                    <a:pt x="629" y="28"/>
                  </a:lnTo>
                  <a:lnTo>
                    <a:pt x="629" y="28"/>
                  </a:lnTo>
                  <a:lnTo>
                    <a:pt x="629" y="28"/>
                  </a:lnTo>
                  <a:lnTo>
                    <a:pt x="629" y="28"/>
                  </a:lnTo>
                  <a:lnTo>
                    <a:pt x="629" y="28"/>
                  </a:lnTo>
                  <a:lnTo>
                    <a:pt x="629" y="30"/>
                  </a:lnTo>
                  <a:lnTo>
                    <a:pt x="629" y="30"/>
                  </a:lnTo>
                  <a:lnTo>
                    <a:pt x="627" y="30"/>
                  </a:lnTo>
                  <a:lnTo>
                    <a:pt x="625" y="30"/>
                  </a:lnTo>
                  <a:lnTo>
                    <a:pt x="625" y="30"/>
                  </a:lnTo>
                  <a:lnTo>
                    <a:pt x="625" y="30"/>
                  </a:lnTo>
                  <a:lnTo>
                    <a:pt x="625" y="30"/>
                  </a:lnTo>
                  <a:lnTo>
                    <a:pt x="622" y="30"/>
                  </a:lnTo>
                  <a:lnTo>
                    <a:pt x="622" y="30"/>
                  </a:lnTo>
                  <a:lnTo>
                    <a:pt x="622" y="30"/>
                  </a:lnTo>
                  <a:lnTo>
                    <a:pt x="620" y="30"/>
                  </a:lnTo>
                  <a:lnTo>
                    <a:pt x="617" y="33"/>
                  </a:lnTo>
                  <a:lnTo>
                    <a:pt x="617" y="33"/>
                  </a:lnTo>
                  <a:lnTo>
                    <a:pt x="615" y="33"/>
                  </a:lnTo>
                  <a:lnTo>
                    <a:pt x="613" y="33"/>
                  </a:lnTo>
                  <a:lnTo>
                    <a:pt x="613" y="35"/>
                  </a:lnTo>
                  <a:lnTo>
                    <a:pt x="610" y="35"/>
                  </a:lnTo>
                  <a:lnTo>
                    <a:pt x="608" y="35"/>
                  </a:lnTo>
                  <a:lnTo>
                    <a:pt x="606" y="38"/>
                  </a:lnTo>
                  <a:lnTo>
                    <a:pt x="603" y="38"/>
                  </a:lnTo>
                  <a:lnTo>
                    <a:pt x="603" y="38"/>
                  </a:lnTo>
                  <a:lnTo>
                    <a:pt x="601" y="38"/>
                  </a:lnTo>
                  <a:lnTo>
                    <a:pt x="601" y="40"/>
                  </a:lnTo>
                  <a:lnTo>
                    <a:pt x="601" y="40"/>
                  </a:lnTo>
                  <a:lnTo>
                    <a:pt x="601" y="40"/>
                  </a:lnTo>
                  <a:lnTo>
                    <a:pt x="601" y="42"/>
                  </a:lnTo>
                  <a:lnTo>
                    <a:pt x="601" y="42"/>
                  </a:lnTo>
                  <a:lnTo>
                    <a:pt x="601" y="42"/>
                  </a:lnTo>
                  <a:lnTo>
                    <a:pt x="601" y="42"/>
                  </a:lnTo>
                  <a:lnTo>
                    <a:pt x="599" y="42"/>
                  </a:lnTo>
                  <a:lnTo>
                    <a:pt x="599" y="42"/>
                  </a:lnTo>
                  <a:lnTo>
                    <a:pt x="599" y="42"/>
                  </a:lnTo>
                  <a:lnTo>
                    <a:pt x="596" y="42"/>
                  </a:lnTo>
                  <a:lnTo>
                    <a:pt x="596" y="42"/>
                  </a:lnTo>
                  <a:lnTo>
                    <a:pt x="594" y="42"/>
                  </a:lnTo>
                  <a:lnTo>
                    <a:pt x="594" y="42"/>
                  </a:lnTo>
                  <a:lnTo>
                    <a:pt x="594" y="40"/>
                  </a:lnTo>
                  <a:lnTo>
                    <a:pt x="594" y="40"/>
                  </a:lnTo>
                  <a:lnTo>
                    <a:pt x="594" y="40"/>
                  </a:lnTo>
                  <a:lnTo>
                    <a:pt x="591" y="40"/>
                  </a:lnTo>
                  <a:lnTo>
                    <a:pt x="591" y="40"/>
                  </a:lnTo>
                  <a:lnTo>
                    <a:pt x="591" y="38"/>
                  </a:lnTo>
                  <a:lnTo>
                    <a:pt x="589" y="38"/>
                  </a:lnTo>
                  <a:lnTo>
                    <a:pt x="589" y="38"/>
                  </a:lnTo>
                  <a:lnTo>
                    <a:pt x="589" y="38"/>
                  </a:lnTo>
                  <a:lnTo>
                    <a:pt x="587" y="35"/>
                  </a:lnTo>
                  <a:lnTo>
                    <a:pt x="587" y="35"/>
                  </a:lnTo>
                  <a:lnTo>
                    <a:pt x="584" y="35"/>
                  </a:lnTo>
                  <a:lnTo>
                    <a:pt x="582" y="35"/>
                  </a:lnTo>
                  <a:lnTo>
                    <a:pt x="582" y="35"/>
                  </a:lnTo>
                  <a:lnTo>
                    <a:pt x="582" y="35"/>
                  </a:lnTo>
                  <a:lnTo>
                    <a:pt x="580" y="35"/>
                  </a:lnTo>
                  <a:lnTo>
                    <a:pt x="580" y="35"/>
                  </a:lnTo>
                  <a:lnTo>
                    <a:pt x="580" y="35"/>
                  </a:lnTo>
                  <a:lnTo>
                    <a:pt x="580" y="33"/>
                  </a:lnTo>
                  <a:lnTo>
                    <a:pt x="577" y="33"/>
                  </a:lnTo>
                  <a:lnTo>
                    <a:pt x="577" y="33"/>
                  </a:lnTo>
                  <a:lnTo>
                    <a:pt x="577" y="30"/>
                  </a:lnTo>
                  <a:lnTo>
                    <a:pt x="577" y="30"/>
                  </a:lnTo>
                  <a:lnTo>
                    <a:pt x="577" y="30"/>
                  </a:lnTo>
                  <a:lnTo>
                    <a:pt x="575" y="30"/>
                  </a:lnTo>
                  <a:lnTo>
                    <a:pt x="575" y="30"/>
                  </a:lnTo>
                  <a:lnTo>
                    <a:pt x="575" y="30"/>
                  </a:lnTo>
                  <a:lnTo>
                    <a:pt x="575" y="30"/>
                  </a:lnTo>
                  <a:lnTo>
                    <a:pt x="572" y="30"/>
                  </a:lnTo>
                  <a:lnTo>
                    <a:pt x="572" y="30"/>
                  </a:lnTo>
                  <a:lnTo>
                    <a:pt x="572" y="30"/>
                  </a:lnTo>
                  <a:lnTo>
                    <a:pt x="572" y="30"/>
                  </a:lnTo>
                  <a:lnTo>
                    <a:pt x="572" y="30"/>
                  </a:lnTo>
                  <a:lnTo>
                    <a:pt x="572" y="33"/>
                  </a:lnTo>
                  <a:lnTo>
                    <a:pt x="572" y="33"/>
                  </a:lnTo>
                  <a:lnTo>
                    <a:pt x="572" y="33"/>
                  </a:lnTo>
                  <a:lnTo>
                    <a:pt x="572" y="33"/>
                  </a:lnTo>
                  <a:lnTo>
                    <a:pt x="570" y="35"/>
                  </a:lnTo>
                  <a:lnTo>
                    <a:pt x="570" y="35"/>
                  </a:lnTo>
                  <a:lnTo>
                    <a:pt x="570" y="35"/>
                  </a:lnTo>
                  <a:lnTo>
                    <a:pt x="568" y="35"/>
                  </a:lnTo>
                  <a:lnTo>
                    <a:pt x="568" y="35"/>
                  </a:lnTo>
                  <a:lnTo>
                    <a:pt x="565" y="35"/>
                  </a:lnTo>
                  <a:lnTo>
                    <a:pt x="565" y="35"/>
                  </a:lnTo>
                  <a:lnTo>
                    <a:pt x="565" y="38"/>
                  </a:lnTo>
                  <a:lnTo>
                    <a:pt x="565" y="38"/>
                  </a:lnTo>
                  <a:lnTo>
                    <a:pt x="565" y="40"/>
                  </a:lnTo>
                  <a:lnTo>
                    <a:pt x="563" y="40"/>
                  </a:lnTo>
                  <a:lnTo>
                    <a:pt x="563" y="40"/>
                  </a:lnTo>
                  <a:lnTo>
                    <a:pt x="563" y="40"/>
                  </a:lnTo>
                  <a:lnTo>
                    <a:pt x="563" y="42"/>
                  </a:lnTo>
                  <a:lnTo>
                    <a:pt x="563" y="42"/>
                  </a:lnTo>
                  <a:lnTo>
                    <a:pt x="563" y="42"/>
                  </a:lnTo>
                  <a:lnTo>
                    <a:pt x="563" y="45"/>
                  </a:lnTo>
                  <a:lnTo>
                    <a:pt x="563" y="45"/>
                  </a:lnTo>
                  <a:lnTo>
                    <a:pt x="563" y="45"/>
                  </a:lnTo>
                  <a:lnTo>
                    <a:pt x="561" y="45"/>
                  </a:lnTo>
                  <a:lnTo>
                    <a:pt x="561" y="45"/>
                  </a:lnTo>
                  <a:lnTo>
                    <a:pt x="561" y="47"/>
                  </a:lnTo>
                  <a:lnTo>
                    <a:pt x="561" y="47"/>
                  </a:lnTo>
                  <a:lnTo>
                    <a:pt x="561" y="47"/>
                  </a:lnTo>
                  <a:lnTo>
                    <a:pt x="561" y="47"/>
                  </a:lnTo>
                  <a:lnTo>
                    <a:pt x="558" y="47"/>
                  </a:lnTo>
                  <a:lnTo>
                    <a:pt x="556" y="47"/>
                  </a:lnTo>
                  <a:lnTo>
                    <a:pt x="556" y="49"/>
                  </a:lnTo>
                  <a:lnTo>
                    <a:pt x="556" y="49"/>
                  </a:lnTo>
                  <a:lnTo>
                    <a:pt x="556" y="52"/>
                  </a:lnTo>
                  <a:lnTo>
                    <a:pt x="556" y="52"/>
                  </a:lnTo>
                  <a:lnTo>
                    <a:pt x="556" y="54"/>
                  </a:lnTo>
                  <a:lnTo>
                    <a:pt x="556" y="54"/>
                  </a:lnTo>
                  <a:lnTo>
                    <a:pt x="556" y="54"/>
                  </a:lnTo>
                  <a:lnTo>
                    <a:pt x="556" y="54"/>
                  </a:lnTo>
                  <a:lnTo>
                    <a:pt x="556" y="56"/>
                  </a:lnTo>
                  <a:lnTo>
                    <a:pt x="556" y="56"/>
                  </a:lnTo>
                  <a:lnTo>
                    <a:pt x="554" y="56"/>
                  </a:lnTo>
                  <a:lnTo>
                    <a:pt x="554" y="59"/>
                  </a:lnTo>
                  <a:lnTo>
                    <a:pt x="554" y="59"/>
                  </a:lnTo>
                  <a:lnTo>
                    <a:pt x="554" y="61"/>
                  </a:lnTo>
                  <a:lnTo>
                    <a:pt x="554" y="61"/>
                  </a:lnTo>
                  <a:lnTo>
                    <a:pt x="554" y="61"/>
                  </a:lnTo>
                  <a:lnTo>
                    <a:pt x="551" y="64"/>
                  </a:lnTo>
                  <a:lnTo>
                    <a:pt x="551" y="64"/>
                  </a:lnTo>
                  <a:lnTo>
                    <a:pt x="551" y="64"/>
                  </a:lnTo>
                  <a:lnTo>
                    <a:pt x="551" y="64"/>
                  </a:lnTo>
                  <a:lnTo>
                    <a:pt x="549" y="66"/>
                  </a:lnTo>
                  <a:lnTo>
                    <a:pt x="549" y="66"/>
                  </a:lnTo>
                  <a:lnTo>
                    <a:pt x="546" y="66"/>
                  </a:lnTo>
                  <a:lnTo>
                    <a:pt x="546" y="66"/>
                  </a:lnTo>
                  <a:lnTo>
                    <a:pt x="539" y="66"/>
                  </a:lnTo>
                  <a:lnTo>
                    <a:pt x="535" y="66"/>
                  </a:lnTo>
                  <a:lnTo>
                    <a:pt x="535" y="66"/>
                  </a:lnTo>
                  <a:lnTo>
                    <a:pt x="532" y="64"/>
                  </a:lnTo>
                  <a:lnTo>
                    <a:pt x="532" y="64"/>
                  </a:lnTo>
                  <a:lnTo>
                    <a:pt x="532" y="64"/>
                  </a:lnTo>
                  <a:lnTo>
                    <a:pt x="532" y="64"/>
                  </a:lnTo>
                  <a:lnTo>
                    <a:pt x="530" y="64"/>
                  </a:lnTo>
                  <a:lnTo>
                    <a:pt x="528" y="61"/>
                  </a:lnTo>
                  <a:lnTo>
                    <a:pt x="525" y="61"/>
                  </a:lnTo>
                  <a:lnTo>
                    <a:pt x="525" y="61"/>
                  </a:lnTo>
                  <a:lnTo>
                    <a:pt x="525" y="61"/>
                  </a:lnTo>
                  <a:lnTo>
                    <a:pt x="523" y="61"/>
                  </a:lnTo>
                  <a:lnTo>
                    <a:pt x="523" y="61"/>
                  </a:lnTo>
                  <a:lnTo>
                    <a:pt x="523" y="61"/>
                  </a:lnTo>
                  <a:lnTo>
                    <a:pt x="523" y="61"/>
                  </a:lnTo>
                  <a:lnTo>
                    <a:pt x="520" y="61"/>
                  </a:lnTo>
                  <a:lnTo>
                    <a:pt x="518" y="61"/>
                  </a:lnTo>
                  <a:lnTo>
                    <a:pt x="518" y="61"/>
                  </a:lnTo>
                  <a:lnTo>
                    <a:pt x="516" y="61"/>
                  </a:lnTo>
                  <a:lnTo>
                    <a:pt x="516" y="59"/>
                  </a:lnTo>
                  <a:lnTo>
                    <a:pt x="516" y="59"/>
                  </a:lnTo>
                  <a:lnTo>
                    <a:pt x="513" y="59"/>
                  </a:lnTo>
                  <a:lnTo>
                    <a:pt x="513" y="59"/>
                  </a:lnTo>
                  <a:lnTo>
                    <a:pt x="511" y="59"/>
                  </a:lnTo>
                  <a:lnTo>
                    <a:pt x="511" y="59"/>
                  </a:lnTo>
                  <a:lnTo>
                    <a:pt x="511" y="59"/>
                  </a:lnTo>
                  <a:lnTo>
                    <a:pt x="511" y="59"/>
                  </a:lnTo>
                  <a:lnTo>
                    <a:pt x="511" y="59"/>
                  </a:lnTo>
                  <a:lnTo>
                    <a:pt x="509" y="59"/>
                  </a:lnTo>
                  <a:lnTo>
                    <a:pt x="509" y="59"/>
                  </a:lnTo>
                  <a:lnTo>
                    <a:pt x="506" y="59"/>
                  </a:lnTo>
                  <a:lnTo>
                    <a:pt x="504" y="59"/>
                  </a:lnTo>
                  <a:lnTo>
                    <a:pt x="499" y="61"/>
                  </a:lnTo>
                  <a:lnTo>
                    <a:pt x="499" y="61"/>
                  </a:lnTo>
                  <a:lnTo>
                    <a:pt x="499" y="61"/>
                  </a:lnTo>
                  <a:lnTo>
                    <a:pt x="497" y="61"/>
                  </a:lnTo>
                  <a:lnTo>
                    <a:pt x="497" y="61"/>
                  </a:lnTo>
                  <a:lnTo>
                    <a:pt x="497" y="59"/>
                  </a:lnTo>
                  <a:lnTo>
                    <a:pt x="497" y="59"/>
                  </a:lnTo>
                  <a:lnTo>
                    <a:pt x="494" y="59"/>
                  </a:lnTo>
                  <a:lnTo>
                    <a:pt x="492" y="59"/>
                  </a:lnTo>
                  <a:lnTo>
                    <a:pt x="492" y="59"/>
                  </a:lnTo>
                  <a:lnTo>
                    <a:pt x="492" y="59"/>
                  </a:lnTo>
                  <a:lnTo>
                    <a:pt x="490" y="59"/>
                  </a:lnTo>
                  <a:lnTo>
                    <a:pt x="487" y="56"/>
                  </a:lnTo>
                  <a:lnTo>
                    <a:pt x="487" y="56"/>
                  </a:lnTo>
                  <a:lnTo>
                    <a:pt x="487" y="56"/>
                  </a:lnTo>
                  <a:lnTo>
                    <a:pt x="487" y="56"/>
                  </a:lnTo>
                  <a:lnTo>
                    <a:pt x="485" y="56"/>
                  </a:lnTo>
                  <a:lnTo>
                    <a:pt x="485" y="56"/>
                  </a:lnTo>
                  <a:lnTo>
                    <a:pt x="485" y="56"/>
                  </a:lnTo>
                  <a:lnTo>
                    <a:pt x="485" y="56"/>
                  </a:lnTo>
                  <a:lnTo>
                    <a:pt x="485" y="56"/>
                  </a:lnTo>
                  <a:lnTo>
                    <a:pt x="483" y="56"/>
                  </a:lnTo>
                  <a:lnTo>
                    <a:pt x="483" y="59"/>
                  </a:lnTo>
                  <a:lnTo>
                    <a:pt x="483" y="59"/>
                  </a:lnTo>
                  <a:lnTo>
                    <a:pt x="483" y="59"/>
                  </a:lnTo>
                  <a:lnTo>
                    <a:pt x="483" y="59"/>
                  </a:lnTo>
                  <a:lnTo>
                    <a:pt x="480" y="59"/>
                  </a:lnTo>
                  <a:lnTo>
                    <a:pt x="480" y="56"/>
                  </a:lnTo>
                  <a:lnTo>
                    <a:pt x="480" y="56"/>
                  </a:lnTo>
                  <a:lnTo>
                    <a:pt x="480" y="56"/>
                  </a:lnTo>
                  <a:lnTo>
                    <a:pt x="478" y="56"/>
                  </a:lnTo>
                  <a:lnTo>
                    <a:pt x="478" y="56"/>
                  </a:lnTo>
                  <a:lnTo>
                    <a:pt x="478" y="56"/>
                  </a:lnTo>
                  <a:lnTo>
                    <a:pt x="475" y="54"/>
                  </a:lnTo>
                  <a:lnTo>
                    <a:pt x="475" y="54"/>
                  </a:lnTo>
                  <a:lnTo>
                    <a:pt x="475" y="52"/>
                  </a:lnTo>
                  <a:lnTo>
                    <a:pt x="473" y="52"/>
                  </a:lnTo>
                  <a:lnTo>
                    <a:pt x="468" y="52"/>
                  </a:lnTo>
                  <a:lnTo>
                    <a:pt x="464" y="49"/>
                  </a:lnTo>
                  <a:lnTo>
                    <a:pt x="461" y="49"/>
                  </a:lnTo>
                  <a:lnTo>
                    <a:pt x="461" y="49"/>
                  </a:lnTo>
                  <a:lnTo>
                    <a:pt x="461" y="52"/>
                  </a:lnTo>
                  <a:lnTo>
                    <a:pt x="459" y="52"/>
                  </a:lnTo>
                  <a:lnTo>
                    <a:pt x="459" y="52"/>
                  </a:lnTo>
                  <a:lnTo>
                    <a:pt x="454" y="52"/>
                  </a:lnTo>
                  <a:lnTo>
                    <a:pt x="449" y="52"/>
                  </a:lnTo>
                  <a:lnTo>
                    <a:pt x="449" y="52"/>
                  </a:lnTo>
                  <a:lnTo>
                    <a:pt x="447" y="52"/>
                  </a:lnTo>
                  <a:lnTo>
                    <a:pt x="442" y="47"/>
                  </a:lnTo>
                  <a:lnTo>
                    <a:pt x="442" y="45"/>
                  </a:lnTo>
                  <a:lnTo>
                    <a:pt x="440" y="45"/>
                  </a:lnTo>
                  <a:lnTo>
                    <a:pt x="442" y="45"/>
                  </a:lnTo>
                  <a:lnTo>
                    <a:pt x="442" y="42"/>
                  </a:lnTo>
                  <a:lnTo>
                    <a:pt x="442" y="42"/>
                  </a:lnTo>
                  <a:lnTo>
                    <a:pt x="442" y="40"/>
                  </a:lnTo>
                  <a:lnTo>
                    <a:pt x="440" y="40"/>
                  </a:lnTo>
                  <a:lnTo>
                    <a:pt x="440" y="38"/>
                  </a:lnTo>
                  <a:lnTo>
                    <a:pt x="440" y="38"/>
                  </a:lnTo>
                  <a:lnTo>
                    <a:pt x="438" y="38"/>
                  </a:lnTo>
                  <a:lnTo>
                    <a:pt x="438" y="35"/>
                  </a:lnTo>
                  <a:lnTo>
                    <a:pt x="435" y="33"/>
                  </a:lnTo>
                  <a:lnTo>
                    <a:pt x="435" y="33"/>
                  </a:lnTo>
                  <a:lnTo>
                    <a:pt x="435" y="33"/>
                  </a:lnTo>
                  <a:lnTo>
                    <a:pt x="433" y="33"/>
                  </a:lnTo>
                  <a:lnTo>
                    <a:pt x="431" y="30"/>
                  </a:lnTo>
                  <a:lnTo>
                    <a:pt x="431" y="30"/>
                  </a:lnTo>
                  <a:lnTo>
                    <a:pt x="428" y="30"/>
                  </a:lnTo>
                  <a:lnTo>
                    <a:pt x="426" y="28"/>
                  </a:lnTo>
                  <a:lnTo>
                    <a:pt x="426" y="26"/>
                  </a:lnTo>
                  <a:lnTo>
                    <a:pt x="421" y="26"/>
                  </a:lnTo>
                  <a:lnTo>
                    <a:pt x="421" y="23"/>
                  </a:lnTo>
                  <a:lnTo>
                    <a:pt x="419" y="23"/>
                  </a:lnTo>
                  <a:lnTo>
                    <a:pt x="419" y="21"/>
                  </a:lnTo>
                  <a:lnTo>
                    <a:pt x="414" y="21"/>
                  </a:lnTo>
                  <a:lnTo>
                    <a:pt x="412" y="21"/>
                  </a:lnTo>
                  <a:lnTo>
                    <a:pt x="412" y="19"/>
                  </a:lnTo>
                  <a:lnTo>
                    <a:pt x="412" y="19"/>
                  </a:lnTo>
                  <a:lnTo>
                    <a:pt x="409" y="16"/>
                  </a:lnTo>
                  <a:lnTo>
                    <a:pt x="409" y="16"/>
                  </a:lnTo>
                  <a:lnTo>
                    <a:pt x="409" y="16"/>
                  </a:lnTo>
                  <a:lnTo>
                    <a:pt x="407" y="16"/>
                  </a:lnTo>
                  <a:lnTo>
                    <a:pt x="404" y="14"/>
                  </a:lnTo>
                  <a:lnTo>
                    <a:pt x="404" y="14"/>
                  </a:lnTo>
                  <a:lnTo>
                    <a:pt x="402" y="14"/>
                  </a:lnTo>
                  <a:lnTo>
                    <a:pt x="402" y="14"/>
                  </a:lnTo>
                  <a:lnTo>
                    <a:pt x="397" y="14"/>
                  </a:lnTo>
                  <a:lnTo>
                    <a:pt x="395" y="11"/>
                  </a:lnTo>
                  <a:lnTo>
                    <a:pt x="393" y="11"/>
                  </a:lnTo>
                  <a:lnTo>
                    <a:pt x="393" y="14"/>
                  </a:lnTo>
                  <a:lnTo>
                    <a:pt x="390" y="14"/>
                  </a:lnTo>
                  <a:lnTo>
                    <a:pt x="388" y="14"/>
                  </a:lnTo>
                  <a:lnTo>
                    <a:pt x="386" y="14"/>
                  </a:lnTo>
                  <a:lnTo>
                    <a:pt x="386" y="14"/>
                  </a:lnTo>
                  <a:lnTo>
                    <a:pt x="383" y="16"/>
                  </a:lnTo>
                  <a:lnTo>
                    <a:pt x="378" y="19"/>
                  </a:lnTo>
                  <a:lnTo>
                    <a:pt x="376" y="21"/>
                  </a:lnTo>
                  <a:lnTo>
                    <a:pt x="376" y="21"/>
                  </a:lnTo>
                  <a:lnTo>
                    <a:pt x="376" y="21"/>
                  </a:lnTo>
                  <a:lnTo>
                    <a:pt x="374" y="23"/>
                  </a:lnTo>
                  <a:lnTo>
                    <a:pt x="374" y="23"/>
                  </a:lnTo>
                  <a:lnTo>
                    <a:pt x="371" y="23"/>
                  </a:lnTo>
                  <a:lnTo>
                    <a:pt x="369" y="23"/>
                  </a:lnTo>
                  <a:lnTo>
                    <a:pt x="369" y="23"/>
                  </a:lnTo>
                  <a:lnTo>
                    <a:pt x="369" y="26"/>
                  </a:lnTo>
                  <a:lnTo>
                    <a:pt x="367" y="26"/>
                  </a:lnTo>
                  <a:lnTo>
                    <a:pt x="367" y="28"/>
                  </a:lnTo>
                  <a:lnTo>
                    <a:pt x="367" y="28"/>
                  </a:lnTo>
                  <a:lnTo>
                    <a:pt x="367" y="30"/>
                  </a:lnTo>
                  <a:lnTo>
                    <a:pt x="367" y="30"/>
                  </a:lnTo>
                  <a:lnTo>
                    <a:pt x="364" y="30"/>
                  </a:lnTo>
                  <a:lnTo>
                    <a:pt x="364" y="30"/>
                  </a:lnTo>
                  <a:lnTo>
                    <a:pt x="364" y="33"/>
                  </a:lnTo>
                  <a:lnTo>
                    <a:pt x="364" y="33"/>
                  </a:lnTo>
                  <a:lnTo>
                    <a:pt x="362" y="35"/>
                  </a:lnTo>
                  <a:lnTo>
                    <a:pt x="362" y="35"/>
                  </a:lnTo>
                  <a:lnTo>
                    <a:pt x="360" y="38"/>
                  </a:lnTo>
                  <a:lnTo>
                    <a:pt x="360" y="38"/>
                  </a:lnTo>
                  <a:lnTo>
                    <a:pt x="360" y="40"/>
                  </a:lnTo>
                  <a:lnTo>
                    <a:pt x="360" y="40"/>
                  </a:lnTo>
                  <a:lnTo>
                    <a:pt x="360" y="40"/>
                  </a:lnTo>
                  <a:lnTo>
                    <a:pt x="357" y="40"/>
                  </a:lnTo>
                  <a:lnTo>
                    <a:pt x="355" y="42"/>
                  </a:lnTo>
                  <a:lnTo>
                    <a:pt x="355" y="45"/>
                  </a:lnTo>
                  <a:lnTo>
                    <a:pt x="352" y="52"/>
                  </a:lnTo>
                  <a:lnTo>
                    <a:pt x="350" y="52"/>
                  </a:lnTo>
                  <a:lnTo>
                    <a:pt x="350" y="54"/>
                  </a:lnTo>
                  <a:lnTo>
                    <a:pt x="345" y="54"/>
                  </a:lnTo>
                  <a:lnTo>
                    <a:pt x="345" y="54"/>
                  </a:lnTo>
                  <a:lnTo>
                    <a:pt x="345" y="54"/>
                  </a:lnTo>
                  <a:lnTo>
                    <a:pt x="343" y="54"/>
                  </a:lnTo>
                  <a:lnTo>
                    <a:pt x="343" y="54"/>
                  </a:lnTo>
                  <a:lnTo>
                    <a:pt x="341" y="54"/>
                  </a:lnTo>
                  <a:lnTo>
                    <a:pt x="341" y="54"/>
                  </a:lnTo>
                  <a:lnTo>
                    <a:pt x="338" y="56"/>
                  </a:lnTo>
                  <a:lnTo>
                    <a:pt x="338" y="56"/>
                  </a:lnTo>
                  <a:lnTo>
                    <a:pt x="341" y="59"/>
                  </a:lnTo>
                  <a:lnTo>
                    <a:pt x="341" y="59"/>
                  </a:lnTo>
                  <a:lnTo>
                    <a:pt x="341" y="61"/>
                  </a:lnTo>
                  <a:lnTo>
                    <a:pt x="341" y="61"/>
                  </a:lnTo>
                  <a:lnTo>
                    <a:pt x="343" y="66"/>
                  </a:lnTo>
                  <a:lnTo>
                    <a:pt x="345" y="66"/>
                  </a:lnTo>
                  <a:lnTo>
                    <a:pt x="345" y="71"/>
                  </a:lnTo>
                  <a:lnTo>
                    <a:pt x="345" y="75"/>
                  </a:lnTo>
                  <a:lnTo>
                    <a:pt x="345" y="75"/>
                  </a:lnTo>
                  <a:lnTo>
                    <a:pt x="345" y="78"/>
                  </a:lnTo>
                  <a:lnTo>
                    <a:pt x="343" y="80"/>
                  </a:lnTo>
                  <a:lnTo>
                    <a:pt x="343" y="80"/>
                  </a:lnTo>
                  <a:lnTo>
                    <a:pt x="343" y="80"/>
                  </a:lnTo>
                  <a:lnTo>
                    <a:pt x="343" y="82"/>
                  </a:lnTo>
                  <a:lnTo>
                    <a:pt x="343" y="90"/>
                  </a:lnTo>
                  <a:lnTo>
                    <a:pt x="343" y="101"/>
                  </a:lnTo>
                  <a:lnTo>
                    <a:pt x="345" y="104"/>
                  </a:lnTo>
                  <a:lnTo>
                    <a:pt x="345" y="111"/>
                  </a:lnTo>
                  <a:lnTo>
                    <a:pt x="343" y="118"/>
                  </a:lnTo>
                  <a:lnTo>
                    <a:pt x="343" y="118"/>
                  </a:lnTo>
                  <a:lnTo>
                    <a:pt x="343" y="120"/>
                  </a:lnTo>
                  <a:lnTo>
                    <a:pt x="343" y="120"/>
                  </a:lnTo>
                  <a:lnTo>
                    <a:pt x="343" y="120"/>
                  </a:lnTo>
                  <a:lnTo>
                    <a:pt x="341" y="123"/>
                  </a:lnTo>
                  <a:lnTo>
                    <a:pt x="338" y="123"/>
                  </a:lnTo>
                  <a:lnTo>
                    <a:pt x="338" y="123"/>
                  </a:lnTo>
                  <a:lnTo>
                    <a:pt x="336" y="130"/>
                  </a:lnTo>
                  <a:lnTo>
                    <a:pt x="336" y="130"/>
                  </a:lnTo>
                  <a:lnTo>
                    <a:pt x="336" y="130"/>
                  </a:lnTo>
                  <a:lnTo>
                    <a:pt x="336" y="132"/>
                  </a:lnTo>
                  <a:lnTo>
                    <a:pt x="336" y="132"/>
                  </a:lnTo>
                  <a:lnTo>
                    <a:pt x="334" y="135"/>
                  </a:lnTo>
                  <a:lnTo>
                    <a:pt x="334" y="137"/>
                  </a:lnTo>
                  <a:lnTo>
                    <a:pt x="334" y="137"/>
                  </a:lnTo>
                  <a:lnTo>
                    <a:pt x="334" y="139"/>
                  </a:lnTo>
                  <a:lnTo>
                    <a:pt x="331" y="142"/>
                  </a:lnTo>
                  <a:lnTo>
                    <a:pt x="326" y="149"/>
                  </a:lnTo>
                  <a:lnTo>
                    <a:pt x="326" y="149"/>
                  </a:lnTo>
                  <a:lnTo>
                    <a:pt x="326" y="149"/>
                  </a:lnTo>
                  <a:lnTo>
                    <a:pt x="324" y="153"/>
                  </a:lnTo>
                  <a:lnTo>
                    <a:pt x="322" y="153"/>
                  </a:lnTo>
                  <a:lnTo>
                    <a:pt x="322" y="153"/>
                  </a:lnTo>
                  <a:lnTo>
                    <a:pt x="322" y="158"/>
                  </a:lnTo>
                  <a:lnTo>
                    <a:pt x="322" y="158"/>
                  </a:lnTo>
                  <a:lnTo>
                    <a:pt x="322" y="161"/>
                  </a:lnTo>
                  <a:lnTo>
                    <a:pt x="319" y="161"/>
                  </a:lnTo>
                  <a:lnTo>
                    <a:pt x="319" y="163"/>
                  </a:lnTo>
                  <a:lnTo>
                    <a:pt x="319" y="163"/>
                  </a:lnTo>
                  <a:lnTo>
                    <a:pt x="319" y="163"/>
                  </a:lnTo>
                  <a:lnTo>
                    <a:pt x="317" y="163"/>
                  </a:lnTo>
                  <a:lnTo>
                    <a:pt x="317" y="165"/>
                  </a:lnTo>
                  <a:lnTo>
                    <a:pt x="317" y="165"/>
                  </a:lnTo>
                  <a:lnTo>
                    <a:pt x="315" y="172"/>
                  </a:lnTo>
                  <a:lnTo>
                    <a:pt x="315" y="172"/>
                  </a:lnTo>
                  <a:lnTo>
                    <a:pt x="315" y="175"/>
                  </a:lnTo>
                  <a:lnTo>
                    <a:pt x="315" y="175"/>
                  </a:lnTo>
                  <a:lnTo>
                    <a:pt x="315" y="182"/>
                  </a:lnTo>
                  <a:lnTo>
                    <a:pt x="315" y="184"/>
                  </a:lnTo>
                  <a:lnTo>
                    <a:pt x="315" y="184"/>
                  </a:lnTo>
                  <a:lnTo>
                    <a:pt x="315" y="184"/>
                  </a:lnTo>
                  <a:lnTo>
                    <a:pt x="315" y="187"/>
                  </a:lnTo>
                  <a:lnTo>
                    <a:pt x="315" y="187"/>
                  </a:lnTo>
                  <a:lnTo>
                    <a:pt x="315" y="203"/>
                  </a:lnTo>
                  <a:lnTo>
                    <a:pt x="315" y="203"/>
                  </a:lnTo>
                  <a:lnTo>
                    <a:pt x="312" y="210"/>
                  </a:lnTo>
                  <a:lnTo>
                    <a:pt x="310" y="213"/>
                  </a:lnTo>
                  <a:lnTo>
                    <a:pt x="310" y="215"/>
                  </a:lnTo>
                  <a:lnTo>
                    <a:pt x="307" y="220"/>
                  </a:lnTo>
                  <a:lnTo>
                    <a:pt x="307" y="222"/>
                  </a:lnTo>
                  <a:lnTo>
                    <a:pt x="307" y="224"/>
                  </a:lnTo>
                  <a:lnTo>
                    <a:pt x="305" y="227"/>
                  </a:lnTo>
                  <a:lnTo>
                    <a:pt x="305" y="229"/>
                  </a:lnTo>
                  <a:lnTo>
                    <a:pt x="303" y="232"/>
                  </a:lnTo>
                  <a:lnTo>
                    <a:pt x="303" y="232"/>
                  </a:lnTo>
                  <a:lnTo>
                    <a:pt x="303" y="236"/>
                  </a:lnTo>
                  <a:lnTo>
                    <a:pt x="303" y="241"/>
                  </a:lnTo>
                  <a:lnTo>
                    <a:pt x="305" y="248"/>
                  </a:lnTo>
                  <a:lnTo>
                    <a:pt x="305" y="248"/>
                  </a:lnTo>
                  <a:lnTo>
                    <a:pt x="305" y="253"/>
                  </a:lnTo>
                  <a:lnTo>
                    <a:pt x="305" y="255"/>
                  </a:lnTo>
                  <a:lnTo>
                    <a:pt x="305" y="255"/>
                  </a:lnTo>
                  <a:lnTo>
                    <a:pt x="305" y="258"/>
                  </a:lnTo>
                  <a:lnTo>
                    <a:pt x="307" y="258"/>
                  </a:lnTo>
                  <a:lnTo>
                    <a:pt x="307" y="260"/>
                  </a:lnTo>
                  <a:lnTo>
                    <a:pt x="307" y="260"/>
                  </a:lnTo>
                  <a:lnTo>
                    <a:pt x="307" y="262"/>
                  </a:lnTo>
                  <a:lnTo>
                    <a:pt x="307" y="267"/>
                  </a:lnTo>
                  <a:lnTo>
                    <a:pt x="307" y="267"/>
                  </a:lnTo>
                  <a:lnTo>
                    <a:pt x="303" y="274"/>
                  </a:lnTo>
                  <a:lnTo>
                    <a:pt x="298" y="286"/>
                  </a:lnTo>
                  <a:lnTo>
                    <a:pt x="298" y="286"/>
                  </a:lnTo>
                  <a:lnTo>
                    <a:pt x="296" y="298"/>
                  </a:lnTo>
                  <a:lnTo>
                    <a:pt x="296" y="298"/>
                  </a:lnTo>
                  <a:lnTo>
                    <a:pt x="296" y="300"/>
                  </a:lnTo>
                  <a:lnTo>
                    <a:pt x="296" y="305"/>
                  </a:lnTo>
                  <a:lnTo>
                    <a:pt x="298" y="314"/>
                  </a:lnTo>
                  <a:lnTo>
                    <a:pt x="296" y="314"/>
                  </a:lnTo>
                  <a:lnTo>
                    <a:pt x="296" y="317"/>
                  </a:lnTo>
                  <a:lnTo>
                    <a:pt x="293" y="319"/>
                  </a:lnTo>
                  <a:lnTo>
                    <a:pt x="293" y="319"/>
                  </a:lnTo>
                  <a:lnTo>
                    <a:pt x="291" y="319"/>
                  </a:lnTo>
                  <a:lnTo>
                    <a:pt x="291" y="322"/>
                  </a:lnTo>
                  <a:lnTo>
                    <a:pt x="291" y="322"/>
                  </a:lnTo>
                  <a:lnTo>
                    <a:pt x="291" y="322"/>
                  </a:lnTo>
                  <a:lnTo>
                    <a:pt x="291" y="322"/>
                  </a:lnTo>
                  <a:lnTo>
                    <a:pt x="291" y="322"/>
                  </a:lnTo>
                  <a:lnTo>
                    <a:pt x="289" y="324"/>
                  </a:lnTo>
                  <a:lnTo>
                    <a:pt x="286" y="326"/>
                  </a:lnTo>
                  <a:lnTo>
                    <a:pt x="279" y="336"/>
                  </a:lnTo>
                  <a:lnTo>
                    <a:pt x="277" y="336"/>
                  </a:lnTo>
                  <a:lnTo>
                    <a:pt x="277" y="338"/>
                  </a:lnTo>
                  <a:lnTo>
                    <a:pt x="277" y="338"/>
                  </a:lnTo>
                  <a:lnTo>
                    <a:pt x="274" y="338"/>
                  </a:lnTo>
                  <a:lnTo>
                    <a:pt x="274" y="338"/>
                  </a:lnTo>
                  <a:lnTo>
                    <a:pt x="274" y="340"/>
                  </a:lnTo>
                  <a:lnTo>
                    <a:pt x="272" y="340"/>
                  </a:lnTo>
                  <a:lnTo>
                    <a:pt x="270" y="340"/>
                  </a:lnTo>
                  <a:lnTo>
                    <a:pt x="267" y="343"/>
                  </a:lnTo>
                  <a:lnTo>
                    <a:pt x="267" y="343"/>
                  </a:lnTo>
                  <a:lnTo>
                    <a:pt x="263" y="343"/>
                  </a:lnTo>
                  <a:lnTo>
                    <a:pt x="260" y="345"/>
                  </a:lnTo>
                  <a:lnTo>
                    <a:pt x="258" y="345"/>
                  </a:lnTo>
                  <a:lnTo>
                    <a:pt x="258" y="345"/>
                  </a:lnTo>
                  <a:lnTo>
                    <a:pt x="258" y="345"/>
                  </a:lnTo>
                  <a:lnTo>
                    <a:pt x="258" y="345"/>
                  </a:lnTo>
                  <a:lnTo>
                    <a:pt x="258" y="345"/>
                  </a:lnTo>
                  <a:lnTo>
                    <a:pt x="255" y="348"/>
                  </a:lnTo>
                  <a:lnTo>
                    <a:pt x="253" y="350"/>
                  </a:lnTo>
                  <a:lnTo>
                    <a:pt x="253" y="350"/>
                  </a:lnTo>
                  <a:lnTo>
                    <a:pt x="251" y="352"/>
                  </a:lnTo>
                  <a:lnTo>
                    <a:pt x="248" y="355"/>
                  </a:lnTo>
                  <a:lnTo>
                    <a:pt x="248" y="355"/>
                  </a:lnTo>
                  <a:lnTo>
                    <a:pt x="248" y="355"/>
                  </a:lnTo>
                  <a:lnTo>
                    <a:pt x="248" y="355"/>
                  </a:lnTo>
                  <a:lnTo>
                    <a:pt x="246" y="357"/>
                  </a:lnTo>
                  <a:lnTo>
                    <a:pt x="246" y="359"/>
                  </a:lnTo>
                  <a:lnTo>
                    <a:pt x="244" y="362"/>
                  </a:lnTo>
                  <a:lnTo>
                    <a:pt x="241" y="364"/>
                  </a:lnTo>
                  <a:lnTo>
                    <a:pt x="241" y="366"/>
                  </a:lnTo>
                  <a:lnTo>
                    <a:pt x="239" y="369"/>
                  </a:lnTo>
                  <a:lnTo>
                    <a:pt x="239" y="371"/>
                  </a:lnTo>
                  <a:lnTo>
                    <a:pt x="237" y="374"/>
                  </a:lnTo>
                  <a:lnTo>
                    <a:pt x="237" y="374"/>
                  </a:lnTo>
                  <a:lnTo>
                    <a:pt x="237" y="374"/>
                  </a:lnTo>
                  <a:lnTo>
                    <a:pt x="237" y="376"/>
                  </a:lnTo>
                  <a:lnTo>
                    <a:pt x="237" y="376"/>
                  </a:lnTo>
                  <a:lnTo>
                    <a:pt x="237" y="378"/>
                  </a:lnTo>
                  <a:lnTo>
                    <a:pt x="237" y="381"/>
                  </a:lnTo>
                  <a:lnTo>
                    <a:pt x="232" y="385"/>
                  </a:lnTo>
                  <a:lnTo>
                    <a:pt x="232" y="385"/>
                  </a:lnTo>
                  <a:lnTo>
                    <a:pt x="232" y="385"/>
                  </a:lnTo>
                  <a:lnTo>
                    <a:pt x="232" y="388"/>
                  </a:lnTo>
                  <a:lnTo>
                    <a:pt x="232" y="388"/>
                  </a:lnTo>
                  <a:lnTo>
                    <a:pt x="229" y="388"/>
                  </a:lnTo>
                  <a:lnTo>
                    <a:pt x="229" y="388"/>
                  </a:lnTo>
                  <a:lnTo>
                    <a:pt x="229" y="388"/>
                  </a:lnTo>
                  <a:lnTo>
                    <a:pt x="227" y="388"/>
                  </a:lnTo>
                  <a:lnTo>
                    <a:pt x="227" y="390"/>
                  </a:lnTo>
                  <a:lnTo>
                    <a:pt x="225" y="393"/>
                  </a:lnTo>
                  <a:lnTo>
                    <a:pt x="222" y="395"/>
                  </a:lnTo>
                  <a:lnTo>
                    <a:pt x="218" y="397"/>
                  </a:lnTo>
                  <a:lnTo>
                    <a:pt x="218" y="397"/>
                  </a:lnTo>
                  <a:lnTo>
                    <a:pt x="215" y="400"/>
                  </a:lnTo>
                  <a:lnTo>
                    <a:pt x="215" y="402"/>
                  </a:lnTo>
                  <a:lnTo>
                    <a:pt x="213" y="402"/>
                  </a:lnTo>
                  <a:lnTo>
                    <a:pt x="213" y="404"/>
                  </a:lnTo>
                  <a:lnTo>
                    <a:pt x="213" y="404"/>
                  </a:lnTo>
                  <a:lnTo>
                    <a:pt x="213" y="404"/>
                  </a:lnTo>
                  <a:lnTo>
                    <a:pt x="213" y="407"/>
                  </a:lnTo>
                  <a:lnTo>
                    <a:pt x="213" y="409"/>
                  </a:lnTo>
                  <a:lnTo>
                    <a:pt x="213" y="409"/>
                  </a:lnTo>
                  <a:lnTo>
                    <a:pt x="213" y="409"/>
                  </a:lnTo>
                  <a:lnTo>
                    <a:pt x="213" y="411"/>
                  </a:lnTo>
                  <a:lnTo>
                    <a:pt x="213" y="411"/>
                  </a:lnTo>
                  <a:lnTo>
                    <a:pt x="213" y="411"/>
                  </a:lnTo>
                  <a:lnTo>
                    <a:pt x="213" y="414"/>
                  </a:lnTo>
                  <a:lnTo>
                    <a:pt x="215" y="426"/>
                  </a:lnTo>
                  <a:lnTo>
                    <a:pt x="215" y="435"/>
                  </a:lnTo>
                  <a:lnTo>
                    <a:pt x="213" y="437"/>
                  </a:lnTo>
                  <a:lnTo>
                    <a:pt x="213" y="440"/>
                  </a:lnTo>
                  <a:lnTo>
                    <a:pt x="213" y="440"/>
                  </a:lnTo>
                  <a:lnTo>
                    <a:pt x="213" y="442"/>
                  </a:lnTo>
                  <a:lnTo>
                    <a:pt x="213" y="445"/>
                  </a:lnTo>
                  <a:lnTo>
                    <a:pt x="213" y="447"/>
                  </a:lnTo>
                  <a:lnTo>
                    <a:pt x="213" y="449"/>
                  </a:lnTo>
                  <a:lnTo>
                    <a:pt x="213" y="454"/>
                  </a:lnTo>
                  <a:lnTo>
                    <a:pt x="213" y="454"/>
                  </a:lnTo>
                  <a:lnTo>
                    <a:pt x="215" y="454"/>
                  </a:lnTo>
                  <a:lnTo>
                    <a:pt x="215" y="456"/>
                  </a:lnTo>
                  <a:lnTo>
                    <a:pt x="213" y="459"/>
                  </a:lnTo>
                  <a:lnTo>
                    <a:pt x="215" y="459"/>
                  </a:lnTo>
                  <a:lnTo>
                    <a:pt x="215" y="461"/>
                  </a:lnTo>
                  <a:lnTo>
                    <a:pt x="215" y="461"/>
                  </a:lnTo>
                  <a:lnTo>
                    <a:pt x="215" y="461"/>
                  </a:lnTo>
                  <a:lnTo>
                    <a:pt x="215" y="464"/>
                  </a:lnTo>
                  <a:lnTo>
                    <a:pt x="215" y="464"/>
                  </a:lnTo>
                  <a:lnTo>
                    <a:pt x="215" y="466"/>
                  </a:lnTo>
                  <a:lnTo>
                    <a:pt x="213" y="471"/>
                  </a:lnTo>
                  <a:lnTo>
                    <a:pt x="210" y="473"/>
                  </a:lnTo>
                  <a:lnTo>
                    <a:pt x="210" y="475"/>
                  </a:lnTo>
                  <a:lnTo>
                    <a:pt x="206" y="480"/>
                  </a:lnTo>
                  <a:lnTo>
                    <a:pt x="203" y="482"/>
                  </a:lnTo>
                  <a:lnTo>
                    <a:pt x="203" y="485"/>
                  </a:lnTo>
                  <a:lnTo>
                    <a:pt x="203" y="485"/>
                  </a:lnTo>
                  <a:lnTo>
                    <a:pt x="201" y="487"/>
                  </a:lnTo>
                  <a:lnTo>
                    <a:pt x="201" y="490"/>
                  </a:lnTo>
                  <a:lnTo>
                    <a:pt x="201" y="492"/>
                  </a:lnTo>
                  <a:lnTo>
                    <a:pt x="199" y="492"/>
                  </a:lnTo>
                  <a:lnTo>
                    <a:pt x="199" y="494"/>
                  </a:lnTo>
                  <a:lnTo>
                    <a:pt x="199" y="497"/>
                  </a:lnTo>
                  <a:lnTo>
                    <a:pt x="196" y="497"/>
                  </a:lnTo>
                  <a:lnTo>
                    <a:pt x="196" y="497"/>
                  </a:lnTo>
                  <a:lnTo>
                    <a:pt x="194" y="499"/>
                  </a:lnTo>
                  <a:lnTo>
                    <a:pt x="192" y="499"/>
                  </a:lnTo>
                  <a:lnTo>
                    <a:pt x="189" y="499"/>
                  </a:lnTo>
                  <a:lnTo>
                    <a:pt x="180" y="501"/>
                  </a:lnTo>
                  <a:lnTo>
                    <a:pt x="180" y="501"/>
                  </a:lnTo>
                  <a:lnTo>
                    <a:pt x="177" y="501"/>
                  </a:lnTo>
                  <a:lnTo>
                    <a:pt x="177" y="504"/>
                  </a:lnTo>
                  <a:lnTo>
                    <a:pt x="177" y="508"/>
                  </a:lnTo>
                  <a:lnTo>
                    <a:pt x="175" y="508"/>
                  </a:lnTo>
                  <a:lnTo>
                    <a:pt x="175" y="511"/>
                  </a:lnTo>
                  <a:lnTo>
                    <a:pt x="175" y="511"/>
                  </a:lnTo>
                  <a:lnTo>
                    <a:pt x="175" y="511"/>
                  </a:lnTo>
                  <a:lnTo>
                    <a:pt x="173" y="511"/>
                  </a:lnTo>
                  <a:lnTo>
                    <a:pt x="170" y="513"/>
                  </a:lnTo>
                  <a:lnTo>
                    <a:pt x="166" y="516"/>
                  </a:lnTo>
                  <a:lnTo>
                    <a:pt x="163" y="516"/>
                  </a:lnTo>
                  <a:lnTo>
                    <a:pt x="163" y="516"/>
                  </a:lnTo>
                  <a:lnTo>
                    <a:pt x="161" y="518"/>
                  </a:lnTo>
                  <a:lnTo>
                    <a:pt x="161" y="518"/>
                  </a:lnTo>
                  <a:lnTo>
                    <a:pt x="161" y="518"/>
                  </a:lnTo>
                  <a:lnTo>
                    <a:pt x="158" y="523"/>
                  </a:lnTo>
                  <a:lnTo>
                    <a:pt x="156" y="525"/>
                  </a:lnTo>
                  <a:lnTo>
                    <a:pt x="154" y="527"/>
                  </a:lnTo>
                  <a:lnTo>
                    <a:pt x="151" y="527"/>
                  </a:lnTo>
                  <a:lnTo>
                    <a:pt x="151" y="530"/>
                  </a:lnTo>
                  <a:lnTo>
                    <a:pt x="151" y="530"/>
                  </a:lnTo>
                  <a:lnTo>
                    <a:pt x="147" y="535"/>
                  </a:lnTo>
                  <a:lnTo>
                    <a:pt x="142" y="542"/>
                  </a:lnTo>
                  <a:lnTo>
                    <a:pt x="142" y="542"/>
                  </a:lnTo>
                  <a:lnTo>
                    <a:pt x="142" y="542"/>
                  </a:lnTo>
                  <a:lnTo>
                    <a:pt x="139" y="544"/>
                  </a:lnTo>
                  <a:lnTo>
                    <a:pt x="137" y="544"/>
                  </a:lnTo>
                  <a:lnTo>
                    <a:pt x="135" y="546"/>
                  </a:lnTo>
                  <a:lnTo>
                    <a:pt x="132" y="546"/>
                  </a:lnTo>
                  <a:lnTo>
                    <a:pt x="130" y="546"/>
                  </a:lnTo>
                  <a:lnTo>
                    <a:pt x="130" y="546"/>
                  </a:lnTo>
                  <a:lnTo>
                    <a:pt x="128" y="546"/>
                  </a:lnTo>
                  <a:lnTo>
                    <a:pt x="128" y="546"/>
                  </a:lnTo>
                  <a:lnTo>
                    <a:pt x="128" y="546"/>
                  </a:lnTo>
                  <a:lnTo>
                    <a:pt x="128" y="544"/>
                  </a:lnTo>
                  <a:lnTo>
                    <a:pt x="128" y="544"/>
                  </a:lnTo>
                  <a:lnTo>
                    <a:pt x="125" y="544"/>
                  </a:lnTo>
                  <a:lnTo>
                    <a:pt x="125" y="544"/>
                  </a:lnTo>
                  <a:lnTo>
                    <a:pt x="125" y="544"/>
                  </a:lnTo>
                  <a:lnTo>
                    <a:pt x="125" y="544"/>
                  </a:lnTo>
                  <a:lnTo>
                    <a:pt x="123" y="544"/>
                  </a:lnTo>
                  <a:lnTo>
                    <a:pt x="123" y="544"/>
                  </a:lnTo>
                  <a:lnTo>
                    <a:pt x="121" y="544"/>
                  </a:lnTo>
                  <a:lnTo>
                    <a:pt x="121" y="546"/>
                  </a:lnTo>
                  <a:lnTo>
                    <a:pt x="121" y="546"/>
                  </a:lnTo>
                  <a:lnTo>
                    <a:pt x="118" y="546"/>
                  </a:lnTo>
                  <a:lnTo>
                    <a:pt x="118" y="546"/>
                  </a:lnTo>
                  <a:lnTo>
                    <a:pt x="118" y="544"/>
                  </a:lnTo>
                  <a:lnTo>
                    <a:pt x="118" y="542"/>
                  </a:lnTo>
                  <a:lnTo>
                    <a:pt x="118" y="539"/>
                  </a:lnTo>
                  <a:lnTo>
                    <a:pt x="118" y="539"/>
                  </a:lnTo>
                  <a:lnTo>
                    <a:pt x="118" y="539"/>
                  </a:lnTo>
                  <a:lnTo>
                    <a:pt x="118" y="539"/>
                  </a:lnTo>
                  <a:lnTo>
                    <a:pt x="118" y="537"/>
                  </a:lnTo>
                  <a:lnTo>
                    <a:pt x="118" y="537"/>
                  </a:lnTo>
                  <a:lnTo>
                    <a:pt x="118" y="537"/>
                  </a:lnTo>
                  <a:lnTo>
                    <a:pt x="118" y="535"/>
                  </a:lnTo>
                  <a:lnTo>
                    <a:pt x="118" y="535"/>
                  </a:lnTo>
                  <a:lnTo>
                    <a:pt x="116" y="535"/>
                  </a:lnTo>
                  <a:lnTo>
                    <a:pt x="116" y="532"/>
                  </a:lnTo>
                  <a:lnTo>
                    <a:pt x="116" y="530"/>
                  </a:lnTo>
                  <a:lnTo>
                    <a:pt x="116" y="530"/>
                  </a:lnTo>
                  <a:lnTo>
                    <a:pt x="116" y="530"/>
                  </a:lnTo>
                  <a:lnTo>
                    <a:pt x="116" y="527"/>
                  </a:lnTo>
                  <a:lnTo>
                    <a:pt x="116" y="527"/>
                  </a:lnTo>
                  <a:lnTo>
                    <a:pt x="118" y="527"/>
                  </a:lnTo>
                  <a:lnTo>
                    <a:pt x="118" y="525"/>
                  </a:lnTo>
                  <a:lnTo>
                    <a:pt x="121" y="525"/>
                  </a:lnTo>
                  <a:lnTo>
                    <a:pt x="121" y="525"/>
                  </a:lnTo>
                  <a:lnTo>
                    <a:pt x="121" y="523"/>
                  </a:lnTo>
                  <a:lnTo>
                    <a:pt x="121" y="523"/>
                  </a:lnTo>
                  <a:lnTo>
                    <a:pt x="121" y="523"/>
                  </a:lnTo>
                  <a:lnTo>
                    <a:pt x="121" y="520"/>
                  </a:lnTo>
                  <a:lnTo>
                    <a:pt x="118" y="520"/>
                  </a:lnTo>
                  <a:lnTo>
                    <a:pt x="118" y="518"/>
                  </a:lnTo>
                  <a:lnTo>
                    <a:pt x="118" y="518"/>
                  </a:lnTo>
                  <a:lnTo>
                    <a:pt x="118" y="518"/>
                  </a:lnTo>
                  <a:lnTo>
                    <a:pt x="118" y="516"/>
                  </a:lnTo>
                  <a:lnTo>
                    <a:pt x="118" y="516"/>
                  </a:lnTo>
                  <a:lnTo>
                    <a:pt x="118" y="516"/>
                  </a:lnTo>
                  <a:lnTo>
                    <a:pt x="118" y="516"/>
                  </a:lnTo>
                  <a:lnTo>
                    <a:pt x="118" y="513"/>
                  </a:lnTo>
                  <a:lnTo>
                    <a:pt x="118" y="513"/>
                  </a:lnTo>
                  <a:lnTo>
                    <a:pt x="116" y="513"/>
                  </a:lnTo>
                  <a:lnTo>
                    <a:pt x="113" y="516"/>
                  </a:lnTo>
                  <a:lnTo>
                    <a:pt x="111" y="516"/>
                  </a:lnTo>
                  <a:lnTo>
                    <a:pt x="111" y="516"/>
                  </a:lnTo>
                  <a:lnTo>
                    <a:pt x="109" y="518"/>
                  </a:lnTo>
                  <a:lnTo>
                    <a:pt x="106" y="520"/>
                  </a:lnTo>
                  <a:lnTo>
                    <a:pt x="104" y="520"/>
                  </a:lnTo>
                  <a:lnTo>
                    <a:pt x="99" y="520"/>
                  </a:lnTo>
                  <a:lnTo>
                    <a:pt x="97" y="520"/>
                  </a:lnTo>
                  <a:lnTo>
                    <a:pt x="97" y="523"/>
                  </a:lnTo>
                  <a:lnTo>
                    <a:pt x="97" y="523"/>
                  </a:lnTo>
                  <a:lnTo>
                    <a:pt x="97" y="523"/>
                  </a:lnTo>
                  <a:lnTo>
                    <a:pt x="95" y="525"/>
                  </a:lnTo>
                  <a:lnTo>
                    <a:pt x="95" y="525"/>
                  </a:lnTo>
                  <a:lnTo>
                    <a:pt x="95" y="525"/>
                  </a:lnTo>
                  <a:lnTo>
                    <a:pt x="92" y="525"/>
                  </a:lnTo>
                  <a:lnTo>
                    <a:pt x="92" y="525"/>
                  </a:lnTo>
                  <a:lnTo>
                    <a:pt x="92" y="525"/>
                  </a:lnTo>
                  <a:lnTo>
                    <a:pt x="90" y="525"/>
                  </a:lnTo>
                  <a:lnTo>
                    <a:pt x="90" y="525"/>
                  </a:lnTo>
                  <a:lnTo>
                    <a:pt x="90" y="525"/>
                  </a:lnTo>
                  <a:lnTo>
                    <a:pt x="87" y="523"/>
                  </a:lnTo>
                  <a:lnTo>
                    <a:pt x="87" y="523"/>
                  </a:lnTo>
                  <a:lnTo>
                    <a:pt x="87" y="523"/>
                  </a:lnTo>
                  <a:lnTo>
                    <a:pt x="85" y="523"/>
                  </a:lnTo>
                  <a:lnTo>
                    <a:pt x="83" y="523"/>
                  </a:lnTo>
                  <a:lnTo>
                    <a:pt x="80" y="523"/>
                  </a:lnTo>
                  <a:lnTo>
                    <a:pt x="80" y="525"/>
                  </a:lnTo>
                  <a:lnTo>
                    <a:pt x="83" y="530"/>
                  </a:lnTo>
                  <a:lnTo>
                    <a:pt x="80" y="530"/>
                  </a:lnTo>
                  <a:lnTo>
                    <a:pt x="80" y="532"/>
                  </a:lnTo>
                  <a:lnTo>
                    <a:pt x="80" y="535"/>
                  </a:lnTo>
                  <a:lnTo>
                    <a:pt x="80" y="535"/>
                  </a:lnTo>
                  <a:lnTo>
                    <a:pt x="80" y="537"/>
                  </a:lnTo>
                  <a:lnTo>
                    <a:pt x="80" y="537"/>
                  </a:lnTo>
                  <a:lnTo>
                    <a:pt x="80" y="537"/>
                  </a:lnTo>
                  <a:lnTo>
                    <a:pt x="80" y="537"/>
                  </a:lnTo>
                  <a:lnTo>
                    <a:pt x="80" y="537"/>
                  </a:lnTo>
                  <a:lnTo>
                    <a:pt x="80" y="537"/>
                  </a:lnTo>
                  <a:lnTo>
                    <a:pt x="80" y="539"/>
                  </a:lnTo>
                  <a:lnTo>
                    <a:pt x="78" y="539"/>
                  </a:lnTo>
                  <a:lnTo>
                    <a:pt x="78" y="537"/>
                  </a:lnTo>
                  <a:lnTo>
                    <a:pt x="78" y="537"/>
                  </a:lnTo>
                  <a:lnTo>
                    <a:pt x="76" y="539"/>
                  </a:lnTo>
                  <a:lnTo>
                    <a:pt x="76" y="542"/>
                  </a:lnTo>
                  <a:lnTo>
                    <a:pt x="73" y="542"/>
                  </a:lnTo>
                  <a:lnTo>
                    <a:pt x="73" y="542"/>
                  </a:lnTo>
                  <a:lnTo>
                    <a:pt x="73" y="542"/>
                  </a:lnTo>
                  <a:lnTo>
                    <a:pt x="71" y="539"/>
                  </a:lnTo>
                  <a:lnTo>
                    <a:pt x="71" y="539"/>
                  </a:lnTo>
                  <a:lnTo>
                    <a:pt x="71" y="539"/>
                  </a:lnTo>
                  <a:lnTo>
                    <a:pt x="69" y="539"/>
                  </a:lnTo>
                  <a:lnTo>
                    <a:pt x="69" y="542"/>
                  </a:lnTo>
                  <a:lnTo>
                    <a:pt x="69" y="542"/>
                  </a:lnTo>
                  <a:lnTo>
                    <a:pt x="69" y="542"/>
                  </a:lnTo>
                  <a:lnTo>
                    <a:pt x="69" y="542"/>
                  </a:lnTo>
                  <a:lnTo>
                    <a:pt x="66" y="544"/>
                  </a:lnTo>
                  <a:lnTo>
                    <a:pt x="64" y="546"/>
                  </a:lnTo>
                  <a:lnTo>
                    <a:pt x="64" y="546"/>
                  </a:lnTo>
                  <a:lnTo>
                    <a:pt x="64" y="544"/>
                  </a:lnTo>
                  <a:lnTo>
                    <a:pt x="61" y="542"/>
                  </a:lnTo>
                  <a:lnTo>
                    <a:pt x="61" y="542"/>
                  </a:lnTo>
                  <a:lnTo>
                    <a:pt x="61" y="542"/>
                  </a:lnTo>
                  <a:lnTo>
                    <a:pt x="61" y="542"/>
                  </a:lnTo>
                  <a:lnTo>
                    <a:pt x="57" y="539"/>
                  </a:lnTo>
                  <a:lnTo>
                    <a:pt x="57" y="539"/>
                  </a:lnTo>
                  <a:lnTo>
                    <a:pt x="54" y="537"/>
                  </a:lnTo>
                  <a:lnTo>
                    <a:pt x="52" y="535"/>
                  </a:lnTo>
                  <a:lnTo>
                    <a:pt x="52" y="535"/>
                  </a:lnTo>
                  <a:lnTo>
                    <a:pt x="52" y="535"/>
                  </a:lnTo>
                  <a:lnTo>
                    <a:pt x="50" y="532"/>
                  </a:lnTo>
                  <a:lnTo>
                    <a:pt x="50" y="532"/>
                  </a:lnTo>
                  <a:lnTo>
                    <a:pt x="50" y="530"/>
                  </a:lnTo>
                  <a:lnTo>
                    <a:pt x="47" y="530"/>
                  </a:lnTo>
                  <a:lnTo>
                    <a:pt x="47" y="532"/>
                  </a:lnTo>
                  <a:lnTo>
                    <a:pt x="47" y="532"/>
                  </a:lnTo>
                  <a:lnTo>
                    <a:pt x="47" y="535"/>
                  </a:lnTo>
                  <a:lnTo>
                    <a:pt x="45" y="535"/>
                  </a:lnTo>
                  <a:lnTo>
                    <a:pt x="33" y="537"/>
                  </a:lnTo>
                  <a:lnTo>
                    <a:pt x="33" y="539"/>
                  </a:lnTo>
                  <a:lnTo>
                    <a:pt x="31" y="539"/>
                  </a:lnTo>
                  <a:lnTo>
                    <a:pt x="31" y="542"/>
                  </a:lnTo>
                  <a:lnTo>
                    <a:pt x="31" y="542"/>
                  </a:lnTo>
                  <a:lnTo>
                    <a:pt x="31" y="544"/>
                  </a:lnTo>
                  <a:lnTo>
                    <a:pt x="31" y="544"/>
                  </a:lnTo>
                  <a:lnTo>
                    <a:pt x="28" y="544"/>
                  </a:lnTo>
                  <a:lnTo>
                    <a:pt x="26" y="546"/>
                  </a:lnTo>
                  <a:lnTo>
                    <a:pt x="26" y="546"/>
                  </a:lnTo>
                  <a:lnTo>
                    <a:pt x="26" y="549"/>
                  </a:lnTo>
                  <a:lnTo>
                    <a:pt x="26" y="549"/>
                  </a:lnTo>
                  <a:lnTo>
                    <a:pt x="24" y="549"/>
                  </a:lnTo>
                  <a:lnTo>
                    <a:pt x="24" y="549"/>
                  </a:lnTo>
                  <a:lnTo>
                    <a:pt x="21" y="549"/>
                  </a:lnTo>
                  <a:lnTo>
                    <a:pt x="21" y="551"/>
                  </a:lnTo>
                  <a:lnTo>
                    <a:pt x="21" y="553"/>
                  </a:lnTo>
                  <a:lnTo>
                    <a:pt x="19" y="553"/>
                  </a:lnTo>
                  <a:lnTo>
                    <a:pt x="14" y="556"/>
                  </a:lnTo>
                  <a:lnTo>
                    <a:pt x="14" y="556"/>
                  </a:lnTo>
                  <a:lnTo>
                    <a:pt x="14" y="556"/>
                  </a:lnTo>
                  <a:lnTo>
                    <a:pt x="14" y="556"/>
                  </a:lnTo>
                  <a:lnTo>
                    <a:pt x="14" y="556"/>
                  </a:lnTo>
                  <a:lnTo>
                    <a:pt x="14" y="556"/>
                  </a:lnTo>
                  <a:lnTo>
                    <a:pt x="14" y="556"/>
                  </a:lnTo>
                  <a:lnTo>
                    <a:pt x="14" y="558"/>
                  </a:lnTo>
                  <a:lnTo>
                    <a:pt x="14" y="558"/>
                  </a:lnTo>
                  <a:lnTo>
                    <a:pt x="16" y="558"/>
                  </a:lnTo>
                  <a:lnTo>
                    <a:pt x="16" y="558"/>
                  </a:lnTo>
                  <a:lnTo>
                    <a:pt x="19" y="561"/>
                  </a:lnTo>
                  <a:lnTo>
                    <a:pt x="19" y="565"/>
                  </a:lnTo>
                  <a:lnTo>
                    <a:pt x="16" y="570"/>
                  </a:lnTo>
                  <a:lnTo>
                    <a:pt x="16" y="577"/>
                  </a:lnTo>
                  <a:lnTo>
                    <a:pt x="16" y="582"/>
                  </a:lnTo>
                  <a:lnTo>
                    <a:pt x="16" y="587"/>
                  </a:lnTo>
                  <a:lnTo>
                    <a:pt x="16" y="591"/>
                  </a:lnTo>
                  <a:lnTo>
                    <a:pt x="12" y="591"/>
                  </a:lnTo>
                  <a:lnTo>
                    <a:pt x="7" y="591"/>
                  </a:lnTo>
                  <a:lnTo>
                    <a:pt x="2" y="591"/>
                  </a:lnTo>
                  <a:lnTo>
                    <a:pt x="0" y="594"/>
                  </a:lnTo>
                  <a:lnTo>
                    <a:pt x="2" y="596"/>
                  </a:lnTo>
                  <a:lnTo>
                    <a:pt x="5" y="598"/>
                  </a:lnTo>
                  <a:lnTo>
                    <a:pt x="7" y="601"/>
                  </a:lnTo>
                  <a:lnTo>
                    <a:pt x="9" y="603"/>
                  </a:lnTo>
                  <a:lnTo>
                    <a:pt x="9" y="603"/>
                  </a:lnTo>
                  <a:lnTo>
                    <a:pt x="9" y="603"/>
                  </a:lnTo>
                  <a:lnTo>
                    <a:pt x="9" y="603"/>
                  </a:lnTo>
                  <a:lnTo>
                    <a:pt x="9" y="603"/>
                  </a:lnTo>
                  <a:lnTo>
                    <a:pt x="9" y="606"/>
                  </a:lnTo>
                  <a:lnTo>
                    <a:pt x="12" y="606"/>
                  </a:lnTo>
                  <a:lnTo>
                    <a:pt x="12" y="606"/>
                  </a:lnTo>
                  <a:lnTo>
                    <a:pt x="12" y="606"/>
                  </a:lnTo>
                  <a:lnTo>
                    <a:pt x="12" y="606"/>
                  </a:lnTo>
                  <a:lnTo>
                    <a:pt x="12" y="606"/>
                  </a:lnTo>
                  <a:lnTo>
                    <a:pt x="14" y="606"/>
                  </a:lnTo>
                  <a:lnTo>
                    <a:pt x="14" y="606"/>
                  </a:lnTo>
                  <a:lnTo>
                    <a:pt x="14" y="606"/>
                  </a:lnTo>
                  <a:lnTo>
                    <a:pt x="14" y="606"/>
                  </a:lnTo>
                  <a:lnTo>
                    <a:pt x="14" y="608"/>
                  </a:lnTo>
                  <a:lnTo>
                    <a:pt x="12" y="608"/>
                  </a:lnTo>
                  <a:lnTo>
                    <a:pt x="12" y="608"/>
                  </a:lnTo>
                  <a:lnTo>
                    <a:pt x="14" y="608"/>
                  </a:lnTo>
                  <a:lnTo>
                    <a:pt x="14" y="608"/>
                  </a:lnTo>
                  <a:lnTo>
                    <a:pt x="19" y="608"/>
                  </a:lnTo>
                  <a:lnTo>
                    <a:pt x="21" y="606"/>
                  </a:lnTo>
                  <a:lnTo>
                    <a:pt x="26" y="606"/>
                  </a:lnTo>
                  <a:lnTo>
                    <a:pt x="28" y="606"/>
                  </a:lnTo>
                  <a:lnTo>
                    <a:pt x="28" y="603"/>
                  </a:lnTo>
                  <a:lnTo>
                    <a:pt x="28" y="601"/>
                  </a:lnTo>
                  <a:lnTo>
                    <a:pt x="31" y="598"/>
                  </a:lnTo>
                  <a:lnTo>
                    <a:pt x="31" y="598"/>
                  </a:lnTo>
                  <a:lnTo>
                    <a:pt x="31" y="598"/>
                  </a:lnTo>
                  <a:lnTo>
                    <a:pt x="33" y="598"/>
                  </a:lnTo>
                  <a:lnTo>
                    <a:pt x="33" y="596"/>
                  </a:lnTo>
                  <a:lnTo>
                    <a:pt x="35" y="596"/>
                  </a:lnTo>
                  <a:lnTo>
                    <a:pt x="38" y="596"/>
                  </a:lnTo>
                  <a:lnTo>
                    <a:pt x="40" y="596"/>
                  </a:lnTo>
                  <a:lnTo>
                    <a:pt x="40" y="596"/>
                  </a:lnTo>
                  <a:lnTo>
                    <a:pt x="42" y="596"/>
                  </a:lnTo>
                  <a:lnTo>
                    <a:pt x="42" y="596"/>
                  </a:lnTo>
                  <a:lnTo>
                    <a:pt x="45" y="598"/>
                  </a:lnTo>
                  <a:lnTo>
                    <a:pt x="47" y="598"/>
                  </a:lnTo>
                  <a:lnTo>
                    <a:pt x="47" y="598"/>
                  </a:lnTo>
                  <a:lnTo>
                    <a:pt x="50" y="598"/>
                  </a:lnTo>
                  <a:lnTo>
                    <a:pt x="50" y="598"/>
                  </a:lnTo>
                  <a:lnTo>
                    <a:pt x="52" y="598"/>
                  </a:lnTo>
                  <a:lnTo>
                    <a:pt x="52" y="598"/>
                  </a:lnTo>
                  <a:lnTo>
                    <a:pt x="52" y="598"/>
                  </a:lnTo>
                  <a:lnTo>
                    <a:pt x="52" y="598"/>
                  </a:lnTo>
                  <a:lnTo>
                    <a:pt x="52" y="598"/>
                  </a:lnTo>
                  <a:lnTo>
                    <a:pt x="57" y="598"/>
                  </a:lnTo>
                  <a:lnTo>
                    <a:pt x="59" y="598"/>
                  </a:lnTo>
                  <a:lnTo>
                    <a:pt x="61" y="601"/>
                  </a:lnTo>
                  <a:lnTo>
                    <a:pt x="61" y="598"/>
                  </a:lnTo>
                  <a:lnTo>
                    <a:pt x="64" y="598"/>
                  </a:lnTo>
                  <a:lnTo>
                    <a:pt x="64" y="598"/>
                  </a:lnTo>
                  <a:lnTo>
                    <a:pt x="66" y="598"/>
                  </a:lnTo>
                  <a:lnTo>
                    <a:pt x="69" y="598"/>
                  </a:lnTo>
                  <a:lnTo>
                    <a:pt x="71" y="598"/>
                  </a:lnTo>
                  <a:lnTo>
                    <a:pt x="71" y="598"/>
                  </a:lnTo>
                  <a:lnTo>
                    <a:pt x="73" y="598"/>
                  </a:lnTo>
                  <a:lnTo>
                    <a:pt x="73" y="598"/>
                  </a:lnTo>
                  <a:lnTo>
                    <a:pt x="78" y="598"/>
                  </a:lnTo>
                  <a:lnTo>
                    <a:pt x="85" y="598"/>
                  </a:lnTo>
                  <a:lnTo>
                    <a:pt x="95" y="598"/>
                  </a:lnTo>
                  <a:lnTo>
                    <a:pt x="95" y="598"/>
                  </a:lnTo>
                  <a:lnTo>
                    <a:pt x="97" y="598"/>
                  </a:lnTo>
                  <a:lnTo>
                    <a:pt x="97" y="598"/>
                  </a:lnTo>
                  <a:lnTo>
                    <a:pt x="104" y="598"/>
                  </a:lnTo>
                  <a:lnTo>
                    <a:pt x="106" y="598"/>
                  </a:lnTo>
                  <a:lnTo>
                    <a:pt x="109" y="601"/>
                  </a:lnTo>
                  <a:lnTo>
                    <a:pt x="109" y="601"/>
                  </a:lnTo>
                  <a:lnTo>
                    <a:pt x="116" y="601"/>
                  </a:lnTo>
                  <a:lnTo>
                    <a:pt x="121" y="601"/>
                  </a:lnTo>
                  <a:lnTo>
                    <a:pt x="123" y="601"/>
                  </a:lnTo>
                  <a:lnTo>
                    <a:pt x="125" y="601"/>
                  </a:lnTo>
                  <a:lnTo>
                    <a:pt x="128" y="601"/>
                  </a:lnTo>
                  <a:lnTo>
                    <a:pt x="135" y="598"/>
                  </a:lnTo>
                  <a:lnTo>
                    <a:pt x="137" y="598"/>
                  </a:lnTo>
                  <a:lnTo>
                    <a:pt x="139" y="598"/>
                  </a:lnTo>
                  <a:lnTo>
                    <a:pt x="144" y="598"/>
                  </a:lnTo>
                  <a:lnTo>
                    <a:pt x="149" y="598"/>
                  </a:lnTo>
                  <a:lnTo>
                    <a:pt x="154" y="598"/>
                  </a:lnTo>
                  <a:lnTo>
                    <a:pt x="158" y="598"/>
                  </a:lnTo>
                  <a:lnTo>
                    <a:pt x="163" y="598"/>
                  </a:lnTo>
                  <a:lnTo>
                    <a:pt x="168" y="598"/>
                  </a:lnTo>
                  <a:lnTo>
                    <a:pt x="173" y="598"/>
                  </a:lnTo>
                  <a:lnTo>
                    <a:pt x="177" y="598"/>
                  </a:lnTo>
                  <a:lnTo>
                    <a:pt x="182" y="598"/>
                  </a:lnTo>
                  <a:lnTo>
                    <a:pt x="187" y="598"/>
                  </a:lnTo>
                  <a:lnTo>
                    <a:pt x="194" y="598"/>
                  </a:lnTo>
                  <a:lnTo>
                    <a:pt x="199" y="598"/>
                  </a:lnTo>
                  <a:lnTo>
                    <a:pt x="203" y="598"/>
                  </a:lnTo>
                  <a:lnTo>
                    <a:pt x="208" y="598"/>
                  </a:lnTo>
                  <a:lnTo>
                    <a:pt x="208" y="598"/>
                  </a:lnTo>
                  <a:lnTo>
                    <a:pt x="213" y="598"/>
                  </a:lnTo>
                  <a:lnTo>
                    <a:pt x="218" y="598"/>
                  </a:lnTo>
                  <a:lnTo>
                    <a:pt x="220" y="598"/>
                  </a:lnTo>
                  <a:lnTo>
                    <a:pt x="222" y="598"/>
                  </a:lnTo>
                  <a:lnTo>
                    <a:pt x="222" y="598"/>
                  </a:lnTo>
                  <a:lnTo>
                    <a:pt x="222" y="598"/>
                  </a:lnTo>
                  <a:lnTo>
                    <a:pt x="225" y="601"/>
                  </a:lnTo>
                  <a:lnTo>
                    <a:pt x="225" y="601"/>
                  </a:lnTo>
                  <a:lnTo>
                    <a:pt x="227" y="601"/>
                  </a:lnTo>
                  <a:lnTo>
                    <a:pt x="227" y="601"/>
                  </a:lnTo>
                  <a:lnTo>
                    <a:pt x="229" y="598"/>
                  </a:lnTo>
                  <a:lnTo>
                    <a:pt x="229" y="598"/>
                  </a:lnTo>
                  <a:lnTo>
                    <a:pt x="232" y="601"/>
                  </a:lnTo>
                  <a:lnTo>
                    <a:pt x="234" y="601"/>
                  </a:lnTo>
                  <a:lnTo>
                    <a:pt x="234" y="601"/>
                  </a:lnTo>
                  <a:lnTo>
                    <a:pt x="237" y="601"/>
                  </a:lnTo>
                  <a:lnTo>
                    <a:pt x="234" y="603"/>
                  </a:lnTo>
                  <a:lnTo>
                    <a:pt x="234" y="603"/>
                  </a:lnTo>
                  <a:lnTo>
                    <a:pt x="234" y="603"/>
                  </a:lnTo>
                  <a:lnTo>
                    <a:pt x="234" y="603"/>
                  </a:lnTo>
                  <a:lnTo>
                    <a:pt x="234" y="606"/>
                  </a:lnTo>
                  <a:lnTo>
                    <a:pt x="237" y="606"/>
                  </a:lnTo>
                  <a:lnTo>
                    <a:pt x="237" y="608"/>
                  </a:lnTo>
                  <a:lnTo>
                    <a:pt x="237" y="610"/>
                  </a:lnTo>
                  <a:lnTo>
                    <a:pt x="237" y="610"/>
                  </a:lnTo>
                  <a:lnTo>
                    <a:pt x="237" y="608"/>
                  </a:lnTo>
                  <a:lnTo>
                    <a:pt x="237" y="608"/>
                  </a:lnTo>
                  <a:lnTo>
                    <a:pt x="237" y="610"/>
                  </a:lnTo>
                  <a:lnTo>
                    <a:pt x="237" y="610"/>
                  </a:lnTo>
                  <a:lnTo>
                    <a:pt x="237" y="610"/>
                  </a:lnTo>
                  <a:lnTo>
                    <a:pt x="239" y="610"/>
                  </a:lnTo>
                  <a:lnTo>
                    <a:pt x="239" y="613"/>
                  </a:lnTo>
                  <a:lnTo>
                    <a:pt x="239" y="613"/>
                  </a:lnTo>
                  <a:lnTo>
                    <a:pt x="241" y="613"/>
                  </a:lnTo>
                  <a:lnTo>
                    <a:pt x="241" y="613"/>
                  </a:lnTo>
                  <a:lnTo>
                    <a:pt x="241" y="615"/>
                  </a:lnTo>
                  <a:lnTo>
                    <a:pt x="241" y="615"/>
                  </a:lnTo>
                  <a:lnTo>
                    <a:pt x="241" y="615"/>
                  </a:lnTo>
                  <a:lnTo>
                    <a:pt x="241" y="617"/>
                  </a:lnTo>
                  <a:lnTo>
                    <a:pt x="241" y="617"/>
                  </a:lnTo>
                  <a:lnTo>
                    <a:pt x="241" y="617"/>
                  </a:lnTo>
                  <a:lnTo>
                    <a:pt x="241" y="622"/>
                  </a:lnTo>
                  <a:lnTo>
                    <a:pt x="241" y="622"/>
                  </a:lnTo>
                  <a:lnTo>
                    <a:pt x="241" y="622"/>
                  </a:lnTo>
                  <a:lnTo>
                    <a:pt x="241" y="624"/>
                  </a:lnTo>
                  <a:lnTo>
                    <a:pt x="241" y="624"/>
                  </a:lnTo>
                  <a:lnTo>
                    <a:pt x="241" y="624"/>
                  </a:lnTo>
                  <a:lnTo>
                    <a:pt x="241" y="624"/>
                  </a:lnTo>
                  <a:lnTo>
                    <a:pt x="241" y="624"/>
                  </a:lnTo>
                  <a:lnTo>
                    <a:pt x="241" y="624"/>
                  </a:lnTo>
                  <a:lnTo>
                    <a:pt x="241" y="627"/>
                  </a:lnTo>
                  <a:lnTo>
                    <a:pt x="241" y="627"/>
                  </a:lnTo>
                  <a:lnTo>
                    <a:pt x="241" y="627"/>
                  </a:lnTo>
                  <a:lnTo>
                    <a:pt x="241" y="629"/>
                  </a:lnTo>
                  <a:lnTo>
                    <a:pt x="241" y="627"/>
                  </a:lnTo>
                  <a:lnTo>
                    <a:pt x="241" y="629"/>
                  </a:lnTo>
                  <a:lnTo>
                    <a:pt x="241" y="629"/>
                  </a:lnTo>
                  <a:lnTo>
                    <a:pt x="241" y="629"/>
                  </a:lnTo>
                  <a:lnTo>
                    <a:pt x="241" y="629"/>
                  </a:lnTo>
                  <a:lnTo>
                    <a:pt x="241" y="632"/>
                  </a:lnTo>
                  <a:lnTo>
                    <a:pt x="241" y="632"/>
                  </a:lnTo>
                  <a:lnTo>
                    <a:pt x="241" y="632"/>
                  </a:lnTo>
                  <a:lnTo>
                    <a:pt x="241" y="632"/>
                  </a:lnTo>
                  <a:lnTo>
                    <a:pt x="241" y="632"/>
                  </a:lnTo>
                  <a:lnTo>
                    <a:pt x="244" y="634"/>
                  </a:lnTo>
                  <a:lnTo>
                    <a:pt x="244" y="634"/>
                  </a:lnTo>
                  <a:lnTo>
                    <a:pt x="244" y="634"/>
                  </a:lnTo>
                  <a:lnTo>
                    <a:pt x="244" y="636"/>
                  </a:lnTo>
                  <a:lnTo>
                    <a:pt x="244" y="636"/>
                  </a:lnTo>
                  <a:lnTo>
                    <a:pt x="244" y="636"/>
                  </a:lnTo>
                  <a:lnTo>
                    <a:pt x="244" y="639"/>
                  </a:lnTo>
                  <a:lnTo>
                    <a:pt x="244" y="641"/>
                  </a:lnTo>
                  <a:lnTo>
                    <a:pt x="244" y="641"/>
                  </a:lnTo>
                  <a:lnTo>
                    <a:pt x="244" y="643"/>
                  </a:lnTo>
                  <a:lnTo>
                    <a:pt x="244" y="643"/>
                  </a:lnTo>
                  <a:lnTo>
                    <a:pt x="248" y="648"/>
                  </a:lnTo>
                  <a:lnTo>
                    <a:pt x="248" y="648"/>
                  </a:lnTo>
                  <a:lnTo>
                    <a:pt x="248" y="650"/>
                  </a:lnTo>
                  <a:lnTo>
                    <a:pt x="248" y="650"/>
                  </a:lnTo>
                  <a:lnTo>
                    <a:pt x="248" y="650"/>
                  </a:lnTo>
                  <a:lnTo>
                    <a:pt x="248" y="650"/>
                  </a:lnTo>
                  <a:lnTo>
                    <a:pt x="251" y="650"/>
                  </a:lnTo>
                  <a:lnTo>
                    <a:pt x="251" y="650"/>
                  </a:lnTo>
                  <a:lnTo>
                    <a:pt x="253" y="653"/>
                  </a:lnTo>
                  <a:lnTo>
                    <a:pt x="253" y="653"/>
                  </a:lnTo>
                  <a:lnTo>
                    <a:pt x="253" y="655"/>
                  </a:lnTo>
                  <a:lnTo>
                    <a:pt x="253" y="658"/>
                  </a:lnTo>
                  <a:lnTo>
                    <a:pt x="253" y="658"/>
                  </a:lnTo>
                  <a:lnTo>
                    <a:pt x="253" y="658"/>
                  </a:lnTo>
                  <a:lnTo>
                    <a:pt x="253" y="658"/>
                  </a:lnTo>
                  <a:lnTo>
                    <a:pt x="253" y="658"/>
                  </a:lnTo>
                  <a:lnTo>
                    <a:pt x="255" y="658"/>
                  </a:lnTo>
                  <a:lnTo>
                    <a:pt x="255" y="658"/>
                  </a:lnTo>
                  <a:lnTo>
                    <a:pt x="255" y="660"/>
                  </a:lnTo>
                  <a:lnTo>
                    <a:pt x="255" y="660"/>
                  </a:lnTo>
                  <a:lnTo>
                    <a:pt x="255" y="660"/>
                  </a:lnTo>
                  <a:lnTo>
                    <a:pt x="255" y="662"/>
                  </a:lnTo>
                  <a:lnTo>
                    <a:pt x="255" y="662"/>
                  </a:lnTo>
                  <a:lnTo>
                    <a:pt x="253" y="662"/>
                  </a:lnTo>
                  <a:lnTo>
                    <a:pt x="253" y="665"/>
                  </a:lnTo>
                  <a:lnTo>
                    <a:pt x="253" y="667"/>
                  </a:lnTo>
                  <a:lnTo>
                    <a:pt x="253" y="669"/>
                  </a:lnTo>
                  <a:lnTo>
                    <a:pt x="255" y="672"/>
                  </a:lnTo>
                  <a:lnTo>
                    <a:pt x="255" y="672"/>
                  </a:lnTo>
                  <a:lnTo>
                    <a:pt x="255" y="672"/>
                  </a:lnTo>
                  <a:lnTo>
                    <a:pt x="255" y="672"/>
                  </a:lnTo>
                  <a:lnTo>
                    <a:pt x="255" y="674"/>
                  </a:lnTo>
                  <a:lnTo>
                    <a:pt x="255" y="674"/>
                  </a:lnTo>
                  <a:lnTo>
                    <a:pt x="258" y="674"/>
                  </a:lnTo>
                  <a:lnTo>
                    <a:pt x="258" y="677"/>
                  </a:lnTo>
                  <a:lnTo>
                    <a:pt x="260" y="677"/>
                  </a:lnTo>
                  <a:lnTo>
                    <a:pt x="260" y="677"/>
                  </a:lnTo>
                  <a:lnTo>
                    <a:pt x="263" y="679"/>
                  </a:lnTo>
                  <a:lnTo>
                    <a:pt x="263" y="679"/>
                  </a:lnTo>
                  <a:lnTo>
                    <a:pt x="263" y="679"/>
                  </a:lnTo>
                  <a:lnTo>
                    <a:pt x="263" y="681"/>
                  </a:lnTo>
                  <a:lnTo>
                    <a:pt x="263" y="681"/>
                  </a:lnTo>
                  <a:lnTo>
                    <a:pt x="263" y="681"/>
                  </a:lnTo>
                  <a:lnTo>
                    <a:pt x="263" y="681"/>
                  </a:lnTo>
                  <a:lnTo>
                    <a:pt x="265" y="681"/>
                  </a:lnTo>
                  <a:lnTo>
                    <a:pt x="265" y="681"/>
                  </a:lnTo>
                  <a:lnTo>
                    <a:pt x="265" y="681"/>
                  </a:lnTo>
                  <a:lnTo>
                    <a:pt x="265" y="681"/>
                  </a:lnTo>
                  <a:lnTo>
                    <a:pt x="267" y="681"/>
                  </a:lnTo>
                  <a:lnTo>
                    <a:pt x="267" y="684"/>
                  </a:lnTo>
                  <a:lnTo>
                    <a:pt x="267" y="684"/>
                  </a:lnTo>
                  <a:lnTo>
                    <a:pt x="265" y="684"/>
                  </a:lnTo>
                  <a:lnTo>
                    <a:pt x="265" y="684"/>
                  </a:lnTo>
                  <a:lnTo>
                    <a:pt x="265" y="684"/>
                  </a:lnTo>
                  <a:lnTo>
                    <a:pt x="265" y="684"/>
                  </a:lnTo>
                  <a:lnTo>
                    <a:pt x="265" y="686"/>
                  </a:lnTo>
                  <a:lnTo>
                    <a:pt x="265" y="686"/>
                  </a:lnTo>
                  <a:lnTo>
                    <a:pt x="267" y="686"/>
                  </a:lnTo>
                  <a:lnTo>
                    <a:pt x="267" y="686"/>
                  </a:lnTo>
                  <a:lnTo>
                    <a:pt x="267" y="688"/>
                  </a:lnTo>
                  <a:lnTo>
                    <a:pt x="270" y="691"/>
                  </a:lnTo>
                  <a:lnTo>
                    <a:pt x="272" y="693"/>
                  </a:lnTo>
                  <a:lnTo>
                    <a:pt x="272" y="693"/>
                  </a:lnTo>
                  <a:lnTo>
                    <a:pt x="272" y="693"/>
                  </a:lnTo>
                  <a:lnTo>
                    <a:pt x="272" y="695"/>
                  </a:lnTo>
                  <a:lnTo>
                    <a:pt x="272" y="695"/>
                  </a:lnTo>
                  <a:lnTo>
                    <a:pt x="272" y="698"/>
                  </a:lnTo>
                  <a:lnTo>
                    <a:pt x="272" y="695"/>
                  </a:lnTo>
                  <a:lnTo>
                    <a:pt x="274" y="698"/>
                  </a:lnTo>
                  <a:lnTo>
                    <a:pt x="274" y="698"/>
                  </a:lnTo>
                  <a:lnTo>
                    <a:pt x="274" y="698"/>
                  </a:lnTo>
                  <a:lnTo>
                    <a:pt x="272" y="698"/>
                  </a:lnTo>
                  <a:lnTo>
                    <a:pt x="274" y="698"/>
                  </a:lnTo>
                  <a:lnTo>
                    <a:pt x="274" y="698"/>
                  </a:lnTo>
                  <a:lnTo>
                    <a:pt x="274" y="698"/>
                  </a:lnTo>
                  <a:lnTo>
                    <a:pt x="274" y="698"/>
                  </a:lnTo>
                  <a:lnTo>
                    <a:pt x="274" y="700"/>
                  </a:lnTo>
                  <a:lnTo>
                    <a:pt x="274" y="700"/>
                  </a:lnTo>
                  <a:lnTo>
                    <a:pt x="274" y="700"/>
                  </a:lnTo>
                  <a:lnTo>
                    <a:pt x="274" y="700"/>
                  </a:lnTo>
                  <a:lnTo>
                    <a:pt x="277" y="703"/>
                  </a:lnTo>
                  <a:lnTo>
                    <a:pt x="277" y="703"/>
                  </a:lnTo>
                  <a:lnTo>
                    <a:pt x="277" y="703"/>
                  </a:lnTo>
                  <a:lnTo>
                    <a:pt x="277" y="703"/>
                  </a:lnTo>
                  <a:lnTo>
                    <a:pt x="277" y="703"/>
                  </a:lnTo>
                  <a:lnTo>
                    <a:pt x="279" y="703"/>
                  </a:lnTo>
                  <a:lnTo>
                    <a:pt x="279" y="705"/>
                  </a:lnTo>
                  <a:lnTo>
                    <a:pt x="277" y="705"/>
                  </a:lnTo>
                  <a:lnTo>
                    <a:pt x="279" y="705"/>
                  </a:lnTo>
                  <a:lnTo>
                    <a:pt x="279" y="705"/>
                  </a:lnTo>
                  <a:lnTo>
                    <a:pt x="279" y="705"/>
                  </a:lnTo>
                  <a:lnTo>
                    <a:pt x="279" y="705"/>
                  </a:lnTo>
                  <a:lnTo>
                    <a:pt x="279" y="705"/>
                  </a:lnTo>
                  <a:lnTo>
                    <a:pt x="279" y="707"/>
                  </a:lnTo>
                  <a:lnTo>
                    <a:pt x="281" y="705"/>
                  </a:lnTo>
                  <a:lnTo>
                    <a:pt x="281" y="707"/>
                  </a:lnTo>
                  <a:lnTo>
                    <a:pt x="281" y="707"/>
                  </a:lnTo>
                  <a:lnTo>
                    <a:pt x="281" y="707"/>
                  </a:lnTo>
                  <a:lnTo>
                    <a:pt x="279" y="707"/>
                  </a:lnTo>
                  <a:lnTo>
                    <a:pt x="281" y="710"/>
                  </a:lnTo>
                  <a:lnTo>
                    <a:pt x="281" y="710"/>
                  </a:lnTo>
                  <a:lnTo>
                    <a:pt x="281" y="710"/>
                  </a:lnTo>
                  <a:lnTo>
                    <a:pt x="281" y="710"/>
                  </a:lnTo>
                  <a:lnTo>
                    <a:pt x="281" y="710"/>
                  </a:lnTo>
                  <a:lnTo>
                    <a:pt x="281" y="710"/>
                  </a:lnTo>
                  <a:lnTo>
                    <a:pt x="281" y="710"/>
                  </a:lnTo>
                  <a:lnTo>
                    <a:pt x="281" y="710"/>
                  </a:lnTo>
                  <a:lnTo>
                    <a:pt x="281" y="710"/>
                  </a:lnTo>
                  <a:lnTo>
                    <a:pt x="284" y="710"/>
                  </a:lnTo>
                  <a:lnTo>
                    <a:pt x="284" y="712"/>
                  </a:lnTo>
                  <a:lnTo>
                    <a:pt x="284" y="712"/>
                  </a:lnTo>
                  <a:lnTo>
                    <a:pt x="284" y="712"/>
                  </a:lnTo>
                  <a:lnTo>
                    <a:pt x="286" y="714"/>
                  </a:lnTo>
                  <a:lnTo>
                    <a:pt x="286" y="714"/>
                  </a:lnTo>
                  <a:lnTo>
                    <a:pt x="286" y="714"/>
                  </a:lnTo>
                  <a:lnTo>
                    <a:pt x="286" y="717"/>
                  </a:lnTo>
                  <a:lnTo>
                    <a:pt x="286" y="717"/>
                  </a:lnTo>
                  <a:lnTo>
                    <a:pt x="286" y="717"/>
                  </a:lnTo>
                  <a:lnTo>
                    <a:pt x="286" y="717"/>
                  </a:lnTo>
                  <a:lnTo>
                    <a:pt x="289" y="719"/>
                  </a:lnTo>
                  <a:lnTo>
                    <a:pt x="291" y="719"/>
                  </a:lnTo>
                  <a:lnTo>
                    <a:pt x="296" y="717"/>
                  </a:lnTo>
                  <a:lnTo>
                    <a:pt x="296" y="717"/>
                  </a:lnTo>
                  <a:lnTo>
                    <a:pt x="298" y="717"/>
                  </a:lnTo>
                  <a:lnTo>
                    <a:pt x="298" y="717"/>
                  </a:lnTo>
                  <a:lnTo>
                    <a:pt x="303" y="714"/>
                  </a:lnTo>
                  <a:lnTo>
                    <a:pt x="303" y="714"/>
                  </a:lnTo>
                  <a:lnTo>
                    <a:pt x="305" y="714"/>
                  </a:lnTo>
                  <a:lnTo>
                    <a:pt x="307" y="717"/>
                  </a:lnTo>
                  <a:lnTo>
                    <a:pt x="310" y="719"/>
                  </a:lnTo>
                  <a:lnTo>
                    <a:pt x="310" y="719"/>
                  </a:lnTo>
                  <a:lnTo>
                    <a:pt x="315" y="719"/>
                  </a:lnTo>
                  <a:lnTo>
                    <a:pt x="315" y="717"/>
                  </a:lnTo>
                  <a:lnTo>
                    <a:pt x="315" y="717"/>
                  </a:lnTo>
                  <a:lnTo>
                    <a:pt x="317" y="714"/>
                  </a:lnTo>
                  <a:lnTo>
                    <a:pt x="317" y="714"/>
                  </a:lnTo>
                  <a:lnTo>
                    <a:pt x="317" y="714"/>
                  </a:lnTo>
                  <a:lnTo>
                    <a:pt x="319" y="712"/>
                  </a:lnTo>
                  <a:lnTo>
                    <a:pt x="322" y="712"/>
                  </a:lnTo>
                  <a:lnTo>
                    <a:pt x="324" y="712"/>
                  </a:lnTo>
                  <a:lnTo>
                    <a:pt x="326" y="712"/>
                  </a:lnTo>
                  <a:lnTo>
                    <a:pt x="329" y="714"/>
                  </a:lnTo>
                  <a:lnTo>
                    <a:pt x="331" y="714"/>
                  </a:lnTo>
                  <a:lnTo>
                    <a:pt x="331" y="714"/>
                  </a:lnTo>
                  <a:lnTo>
                    <a:pt x="331" y="712"/>
                  </a:lnTo>
                  <a:lnTo>
                    <a:pt x="334" y="712"/>
                  </a:lnTo>
                  <a:lnTo>
                    <a:pt x="336" y="712"/>
                  </a:lnTo>
                  <a:lnTo>
                    <a:pt x="336" y="712"/>
                  </a:lnTo>
                  <a:lnTo>
                    <a:pt x="338" y="712"/>
                  </a:lnTo>
                  <a:lnTo>
                    <a:pt x="338" y="710"/>
                  </a:lnTo>
                  <a:lnTo>
                    <a:pt x="338" y="710"/>
                  </a:lnTo>
                  <a:lnTo>
                    <a:pt x="338" y="710"/>
                  </a:lnTo>
                  <a:lnTo>
                    <a:pt x="343" y="710"/>
                  </a:lnTo>
                  <a:lnTo>
                    <a:pt x="350" y="710"/>
                  </a:lnTo>
                  <a:lnTo>
                    <a:pt x="350" y="710"/>
                  </a:lnTo>
                  <a:lnTo>
                    <a:pt x="350" y="712"/>
                  </a:lnTo>
                  <a:lnTo>
                    <a:pt x="350" y="712"/>
                  </a:lnTo>
                  <a:lnTo>
                    <a:pt x="352" y="712"/>
                  </a:lnTo>
                  <a:lnTo>
                    <a:pt x="383" y="712"/>
                  </a:lnTo>
                  <a:lnTo>
                    <a:pt x="381" y="710"/>
                  </a:lnTo>
                  <a:lnTo>
                    <a:pt x="381" y="707"/>
                  </a:lnTo>
                  <a:lnTo>
                    <a:pt x="381" y="705"/>
                  </a:lnTo>
                  <a:lnTo>
                    <a:pt x="383" y="703"/>
                  </a:lnTo>
                  <a:lnTo>
                    <a:pt x="383" y="703"/>
                  </a:lnTo>
                  <a:lnTo>
                    <a:pt x="383" y="698"/>
                  </a:lnTo>
                  <a:lnTo>
                    <a:pt x="383" y="698"/>
                  </a:lnTo>
                  <a:lnTo>
                    <a:pt x="383" y="695"/>
                  </a:lnTo>
                  <a:lnTo>
                    <a:pt x="383" y="695"/>
                  </a:lnTo>
                  <a:lnTo>
                    <a:pt x="383" y="693"/>
                  </a:lnTo>
                  <a:lnTo>
                    <a:pt x="383" y="691"/>
                  </a:lnTo>
                  <a:lnTo>
                    <a:pt x="383" y="691"/>
                  </a:lnTo>
                  <a:lnTo>
                    <a:pt x="386" y="691"/>
                  </a:lnTo>
                  <a:lnTo>
                    <a:pt x="388" y="691"/>
                  </a:lnTo>
                  <a:lnTo>
                    <a:pt x="388" y="688"/>
                  </a:lnTo>
                  <a:lnTo>
                    <a:pt x="388" y="688"/>
                  </a:lnTo>
                  <a:lnTo>
                    <a:pt x="390" y="686"/>
                  </a:lnTo>
                  <a:lnTo>
                    <a:pt x="390" y="686"/>
                  </a:lnTo>
                  <a:lnTo>
                    <a:pt x="390" y="686"/>
                  </a:lnTo>
                  <a:lnTo>
                    <a:pt x="390" y="686"/>
                  </a:lnTo>
                  <a:lnTo>
                    <a:pt x="390" y="686"/>
                  </a:lnTo>
                  <a:lnTo>
                    <a:pt x="390" y="684"/>
                  </a:lnTo>
                  <a:lnTo>
                    <a:pt x="390" y="679"/>
                  </a:lnTo>
                  <a:lnTo>
                    <a:pt x="390" y="679"/>
                  </a:lnTo>
                  <a:lnTo>
                    <a:pt x="390" y="677"/>
                  </a:lnTo>
                  <a:lnTo>
                    <a:pt x="390" y="667"/>
                  </a:lnTo>
                  <a:lnTo>
                    <a:pt x="390" y="665"/>
                  </a:lnTo>
                  <a:lnTo>
                    <a:pt x="390" y="665"/>
                  </a:lnTo>
                  <a:lnTo>
                    <a:pt x="393" y="662"/>
                  </a:lnTo>
                  <a:lnTo>
                    <a:pt x="393" y="662"/>
                  </a:lnTo>
                  <a:lnTo>
                    <a:pt x="393" y="662"/>
                  </a:lnTo>
                  <a:lnTo>
                    <a:pt x="393" y="660"/>
                  </a:lnTo>
                  <a:lnTo>
                    <a:pt x="433" y="660"/>
                  </a:lnTo>
                  <a:lnTo>
                    <a:pt x="433" y="658"/>
                  </a:lnTo>
                  <a:lnTo>
                    <a:pt x="433" y="658"/>
                  </a:lnTo>
                  <a:lnTo>
                    <a:pt x="433" y="655"/>
                  </a:lnTo>
                  <a:lnTo>
                    <a:pt x="433" y="655"/>
                  </a:lnTo>
                  <a:lnTo>
                    <a:pt x="435" y="655"/>
                  </a:lnTo>
                  <a:lnTo>
                    <a:pt x="435" y="655"/>
                  </a:lnTo>
                  <a:lnTo>
                    <a:pt x="438" y="655"/>
                  </a:lnTo>
                  <a:lnTo>
                    <a:pt x="442" y="655"/>
                  </a:lnTo>
                  <a:lnTo>
                    <a:pt x="447" y="655"/>
                  </a:lnTo>
                  <a:lnTo>
                    <a:pt x="449" y="655"/>
                  </a:lnTo>
                  <a:lnTo>
                    <a:pt x="449" y="658"/>
                  </a:lnTo>
                  <a:lnTo>
                    <a:pt x="447" y="662"/>
                  </a:lnTo>
                  <a:lnTo>
                    <a:pt x="447" y="665"/>
                  </a:lnTo>
                  <a:lnTo>
                    <a:pt x="445" y="667"/>
                  </a:lnTo>
                  <a:lnTo>
                    <a:pt x="445" y="669"/>
                  </a:lnTo>
                  <a:lnTo>
                    <a:pt x="445" y="672"/>
                  </a:lnTo>
                  <a:lnTo>
                    <a:pt x="445" y="674"/>
                  </a:lnTo>
                  <a:lnTo>
                    <a:pt x="447" y="674"/>
                  </a:lnTo>
                  <a:lnTo>
                    <a:pt x="452" y="674"/>
                  </a:lnTo>
                  <a:lnTo>
                    <a:pt x="457" y="674"/>
                  </a:lnTo>
                  <a:lnTo>
                    <a:pt x="459" y="674"/>
                  </a:lnTo>
                  <a:lnTo>
                    <a:pt x="464" y="674"/>
                  </a:lnTo>
                  <a:lnTo>
                    <a:pt x="466" y="674"/>
                  </a:lnTo>
                  <a:lnTo>
                    <a:pt x="471" y="674"/>
                  </a:lnTo>
                  <a:lnTo>
                    <a:pt x="475" y="674"/>
                  </a:lnTo>
                  <a:lnTo>
                    <a:pt x="478" y="674"/>
                  </a:lnTo>
                  <a:lnTo>
                    <a:pt x="483" y="674"/>
                  </a:lnTo>
                  <a:lnTo>
                    <a:pt x="487" y="674"/>
                  </a:lnTo>
                  <a:lnTo>
                    <a:pt x="490" y="674"/>
                  </a:lnTo>
                  <a:lnTo>
                    <a:pt x="494" y="674"/>
                  </a:lnTo>
                  <a:lnTo>
                    <a:pt x="499" y="674"/>
                  </a:lnTo>
                  <a:lnTo>
                    <a:pt x="502" y="674"/>
                  </a:lnTo>
                  <a:lnTo>
                    <a:pt x="506" y="674"/>
                  </a:lnTo>
                  <a:lnTo>
                    <a:pt x="511" y="674"/>
                  </a:lnTo>
                  <a:lnTo>
                    <a:pt x="511" y="674"/>
                  </a:lnTo>
                  <a:lnTo>
                    <a:pt x="513" y="674"/>
                  </a:lnTo>
                  <a:lnTo>
                    <a:pt x="513" y="674"/>
                  </a:lnTo>
                  <a:lnTo>
                    <a:pt x="513" y="674"/>
                  </a:lnTo>
                  <a:lnTo>
                    <a:pt x="513" y="674"/>
                  </a:lnTo>
                  <a:lnTo>
                    <a:pt x="513" y="674"/>
                  </a:lnTo>
                  <a:lnTo>
                    <a:pt x="513" y="677"/>
                  </a:lnTo>
                  <a:lnTo>
                    <a:pt x="516" y="679"/>
                  </a:lnTo>
                  <a:lnTo>
                    <a:pt x="516" y="679"/>
                  </a:lnTo>
                  <a:lnTo>
                    <a:pt x="516" y="679"/>
                  </a:lnTo>
                  <a:lnTo>
                    <a:pt x="516" y="679"/>
                  </a:lnTo>
                  <a:lnTo>
                    <a:pt x="516" y="679"/>
                  </a:lnTo>
                  <a:lnTo>
                    <a:pt x="516" y="681"/>
                  </a:lnTo>
                  <a:lnTo>
                    <a:pt x="516" y="681"/>
                  </a:lnTo>
                  <a:lnTo>
                    <a:pt x="516" y="681"/>
                  </a:lnTo>
                  <a:lnTo>
                    <a:pt x="516" y="681"/>
                  </a:lnTo>
                  <a:lnTo>
                    <a:pt x="516" y="681"/>
                  </a:lnTo>
                  <a:lnTo>
                    <a:pt x="516" y="684"/>
                  </a:lnTo>
                  <a:lnTo>
                    <a:pt x="516" y="684"/>
                  </a:lnTo>
                  <a:lnTo>
                    <a:pt x="516" y="684"/>
                  </a:lnTo>
                  <a:lnTo>
                    <a:pt x="516" y="684"/>
                  </a:lnTo>
                  <a:lnTo>
                    <a:pt x="516" y="684"/>
                  </a:lnTo>
                  <a:lnTo>
                    <a:pt x="516" y="684"/>
                  </a:lnTo>
                  <a:lnTo>
                    <a:pt x="516" y="686"/>
                  </a:lnTo>
                  <a:lnTo>
                    <a:pt x="516" y="686"/>
                  </a:lnTo>
                  <a:lnTo>
                    <a:pt x="516" y="686"/>
                  </a:lnTo>
                  <a:lnTo>
                    <a:pt x="516" y="688"/>
                  </a:lnTo>
                  <a:lnTo>
                    <a:pt x="516" y="688"/>
                  </a:lnTo>
                  <a:lnTo>
                    <a:pt x="516" y="688"/>
                  </a:lnTo>
                  <a:lnTo>
                    <a:pt x="516" y="688"/>
                  </a:lnTo>
                  <a:lnTo>
                    <a:pt x="516" y="691"/>
                  </a:lnTo>
                  <a:lnTo>
                    <a:pt x="516" y="691"/>
                  </a:lnTo>
                  <a:lnTo>
                    <a:pt x="516" y="691"/>
                  </a:lnTo>
                  <a:lnTo>
                    <a:pt x="516" y="693"/>
                  </a:lnTo>
                  <a:lnTo>
                    <a:pt x="516" y="693"/>
                  </a:lnTo>
                  <a:lnTo>
                    <a:pt x="516" y="693"/>
                  </a:lnTo>
                  <a:lnTo>
                    <a:pt x="516" y="695"/>
                  </a:lnTo>
                  <a:lnTo>
                    <a:pt x="513" y="698"/>
                  </a:lnTo>
                  <a:lnTo>
                    <a:pt x="513" y="698"/>
                  </a:lnTo>
                  <a:lnTo>
                    <a:pt x="513" y="700"/>
                  </a:lnTo>
                  <a:lnTo>
                    <a:pt x="513" y="703"/>
                  </a:lnTo>
                  <a:lnTo>
                    <a:pt x="511" y="703"/>
                  </a:lnTo>
                  <a:lnTo>
                    <a:pt x="511" y="705"/>
                  </a:lnTo>
                  <a:lnTo>
                    <a:pt x="511" y="707"/>
                  </a:lnTo>
                  <a:lnTo>
                    <a:pt x="511" y="707"/>
                  </a:lnTo>
                  <a:lnTo>
                    <a:pt x="511" y="707"/>
                  </a:lnTo>
                  <a:lnTo>
                    <a:pt x="511" y="710"/>
                  </a:lnTo>
                  <a:lnTo>
                    <a:pt x="511" y="710"/>
                  </a:lnTo>
                  <a:lnTo>
                    <a:pt x="511" y="712"/>
                  </a:lnTo>
                  <a:lnTo>
                    <a:pt x="511" y="714"/>
                  </a:lnTo>
                  <a:lnTo>
                    <a:pt x="511" y="714"/>
                  </a:lnTo>
                  <a:lnTo>
                    <a:pt x="513" y="714"/>
                  </a:lnTo>
                  <a:lnTo>
                    <a:pt x="513" y="717"/>
                  </a:lnTo>
                  <a:lnTo>
                    <a:pt x="513" y="717"/>
                  </a:lnTo>
                  <a:lnTo>
                    <a:pt x="513" y="719"/>
                  </a:lnTo>
                  <a:lnTo>
                    <a:pt x="516" y="719"/>
                  </a:lnTo>
                  <a:lnTo>
                    <a:pt x="516" y="721"/>
                  </a:lnTo>
                  <a:lnTo>
                    <a:pt x="516" y="721"/>
                  </a:lnTo>
                  <a:lnTo>
                    <a:pt x="516" y="721"/>
                  </a:lnTo>
                  <a:lnTo>
                    <a:pt x="518" y="724"/>
                  </a:lnTo>
                  <a:lnTo>
                    <a:pt x="518" y="726"/>
                  </a:lnTo>
                  <a:lnTo>
                    <a:pt x="518" y="729"/>
                  </a:lnTo>
                  <a:lnTo>
                    <a:pt x="520" y="729"/>
                  </a:lnTo>
                  <a:lnTo>
                    <a:pt x="520" y="731"/>
                  </a:lnTo>
                  <a:lnTo>
                    <a:pt x="520" y="731"/>
                  </a:lnTo>
                  <a:lnTo>
                    <a:pt x="518" y="731"/>
                  </a:lnTo>
                  <a:lnTo>
                    <a:pt x="518" y="731"/>
                  </a:lnTo>
                  <a:lnTo>
                    <a:pt x="520" y="733"/>
                  </a:lnTo>
                  <a:lnTo>
                    <a:pt x="520" y="736"/>
                  </a:lnTo>
                  <a:lnTo>
                    <a:pt x="520" y="738"/>
                  </a:lnTo>
                  <a:lnTo>
                    <a:pt x="520" y="740"/>
                  </a:lnTo>
                  <a:lnTo>
                    <a:pt x="520" y="743"/>
                  </a:lnTo>
                  <a:lnTo>
                    <a:pt x="520" y="743"/>
                  </a:lnTo>
                  <a:lnTo>
                    <a:pt x="520" y="745"/>
                  </a:lnTo>
                  <a:lnTo>
                    <a:pt x="520" y="745"/>
                  </a:lnTo>
                  <a:lnTo>
                    <a:pt x="520" y="745"/>
                  </a:lnTo>
                  <a:lnTo>
                    <a:pt x="520" y="745"/>
                  </a:lnTo>
                  <a:lnTo>
                    <a:pt x="520" y="748"/>
                  </a:lnTo>
                  <a:lnTo>
                    <a:pt x="518" y="752"/>
                  </a:lnTo>
                  <a:lnTo>
                    <a:pt x="518" y="755"/>
                  </a:lnTo>
                  <a:lnTo>
                    <a:pt x="518" y="755"/>
                  </a:lnTo>
                  <a:lnTo>
                    <a:pt x="518" y="757"/>
                  </a:lnTo>
                  <a:lnTo>
                    <a:pt x="516" y="759"/>
                  </a:lnTo>
                  <a:lnTo>
                    <a:pt x="516" y="762"/>
                  </a:lnTo>
                  <a:lnTo>
                    <a:pt x="516" y="766"/>
                  </a:lnTo>
                  <a:lnTo>
                    <a:pt x="516" y="771"/>
                  </a:lnTo>
                  <a:lnTo>
                    <a:pt x="516" y="776"/>
                  </a:lnTo>
                  <a:lnTo>
                    <a:pt x="516" y="778"/>
                  </a:lnTo>
                  <a:lnTo>
                    <a:pt x="516" y="781"/>
                  </a:lnTo>
                  <a:lnTo>
                    <a:pt x="513" y="785"/>
                  </a:lnTo>
                  <a:lnTo>
                    <a:pt x="513" y="788"/>
                  </a:lnTo>
                  <a:lnTo>
                    <a:pt x="513" y="788"/>
                  </a:lnTo>
                  <a:lnTo>
                    <a:pt x="513" y="788"/>
                  </a:lnTo>
                  <a:lnTo>
                    <a:pt x="513" y="790"/>
                  </a:lnTo>
                  <a:lnTo>
                    <a:pt x="513" y="790"/>
                  </a:lnTo>
                  <a:lnTo>
                    <a:pt x="516" y="790"/>
                  </a:lnTo>
                  <a:lnTo>
                    <a:pt x="516" y="792"/>
                  </a:lnTo>
                  <a:lnTo>
                    <a:pt x="516" y="797"/>
                  </a:lnTo>
                  <a:lnTo>
                    <a:pt x="516" y="800"/>
                  </a:lnTo>
                  <a:lnTo>
                    <a:pt x="518" y="802"/>
                  </a:lnTo>
                  <a:lnTo>
                    <a:pt x="520" y="807"/>
                  </a:lnTo>
                  <a:lnTo>
                    <a:pt x="523" y="807"/>
                  </a:lnTo>
                  <a:lnTo>
                    <a:pt x="523" y="807"/>
                  </a:lnTo>
                  <a:lnTo>
                    <a:pt x="523" y="807"/>
                  </a:lnTo>
                  <a:lnTo>
                    <a:pt x="523" y="807"/>
                  </a:lnTo>
                  <a:lnTo>
                    <a:pt x="523" y="809"/>
                  </a:lnTo>
                  <a:lnTo>
                    <a:pt x="525" y="809"/>
                  </a:lnTo>
                  <a:lnTo>
                    <a:pt x="528" y="814"/>
                  </a:lnTo>
                  <a:lnTo>
                    <a:pt x="528" y="814"/>
                  </a:lnTo>
                  <a:lnTo>
                    <a:pt x="528" y="814"/>
                  </a:lnTo>
                  <a:lnTo>
                    <a:pt x="528" y="814"/>
                  </a:lnTo>
                  <a:lnTo>
                    <a:pt x="530" y="814"/>
                  </a:lnTo>
                  <a:lnTo>
                    <a:pt x="530" y="814"/>
                  </a:lnTo>
                  <a:lnTo>
                    <a:pt x="532" y="816"/>
                  </a:lnTo>
                  <a:lnTo>
                    <a:pt x="532" y="816"/>
                  </a:lnTo>
                  <a:lnTo>
                    <a:pt x="532" y="819"/>
                  </a:lnTo>
                  <a:lnTo>
                    <a:pt x="535" y="821"/>
                  </a:lnTo>
                  <a:lnTo>
                    <a:pt x="535" y="823"/>
                  </a:lnTo>
                  <a:lnTo>
                    <a:pt x="535" y="826"/>
                  </a:lnTo>
                  <a:lnTo>
                    <a:pt x="535" y="826"/>
                  </a:lnTo>
                  <a:lnTo>
                    <a:pt x="535" y="828"/>
                  </a:lnTo>
                  <a:lnTo>
                    <a:pt x="537" y="830"/>
                  </a:lnTo>
                  <a:lnTo>
                    <a:pt x="537" y="833"/>
                  </a:lnTo>
                  <a:lnTo>
                    <a:pt x="539" y="835"/>
                  </a:lnTo>
                  <a:lnTo>
                    <a:pt x="539" y="837"/>
                  </a:lnTo>
                  <a:lnTo>
                    <a:pt x="539" y="840"/>
                  </a:lnTo>
                  <a:lnTo>
                    <a:pt x="542" y="840"/>
                  </a:lnTo>
                  <a:lnTo>
                    <a:pt x="542" y="840"/>
                  </a:lnTo>
                  <a:lnTo>
                    <a:pt x="542" y="840"/>
                  </a:lnTo>
                  <a:lnTo>
                    <a:pt x="542" y="842"/>
                  </a:lnTo>
                  <a:lnTo>
                    <a:pt x="542" y="842"/>
                  </a:lnTo>
                  <a:lnTo>
                    <a:pt x="539" y="845"/>
                  </a:lnTo>
                  <a:lnTo>
                    <a:pt x="539" y="845"/>
                  </a:lnTo>
                  <a:lnTo>
                    <a:pt x="539" y="847"/>
                  </a:lnTo>
                  <a:lnTo>
                    <a:pt x="539" y="847"/>
                  </a:lnTo>
                  <a:lnTo>
                    <a:pt x="539" y="849"/>
                  </a:lnTo>
                  <a:lnTo>
                    <a:pt x="539" y="849"/>
                  </a:lnTo>
                  <a:lnTo>
                    <a:pt x="542" y="849"/>
                  </a:lnTo>
                  <a:lnTo>
                    <a:pt x="542" y="852"/>
                  </a:lnTo>
                  <a:lnTo>
                    <a:pt x="542" y="854"/>
                  </a:lnTo>
                  <a:lnTo>
                    <a:pt x="542" y="854"/>
                  </a:lnTo>
                  <a:lnTo>
                    <a:pt x="542" y="856"/>
                  </a:lnTo>
                  <a:lnTo>
                    <a:pt x="542" y="859"/>
                  </a:lnTo>
                  <a:lnTo>
                    <a:pt x="542" y="859"/>
                  </a:lnTo>
                  <a:lnTo>
                    <a:pt x="542" y="859"/>
                  </a:lnTo>
                  <a:lnTo>
                    <a:pt x="542" y="861"/>
                  </a:lnTo>
                  <a:lnTo>
                    <a:pt x="542" y="861"/>
                  </a:lnTo>
                  <a:lnTo>
                    <a:pt x="542" y="861"/>
                  </a:lnTo>
                  <a:lnTo>
                    <a:pt x="539" y="861"/>
                  </a:lnTo>
                  <a:lnTo>
                    <a:pt x="539" y="863"/>
                  </a:lnTo>
                  <a:lnTo>
                    <a:pt x="537" y="863"/>
                  </a:lnTo>
                  <a:lnTo>
                    <a:pt x="535" y="863"/>
                  </a:lnTo>
                  <a:lnTo>
                    <a:pt x="535" y="866"/>
                  </a:lnTo>
                  <a:lnTo>
                    <a:pt x="532" y="866"/>
                  </a:lnTo>
                  <a:lnTo>
                    <a:pt x="532" y="868"/>
                  </a:lnTo>
                  <a:lnTo>
                    <a:pt x="535" y="868"/>
                  </a:lnTo>
                  <a:lnTo>
                    <a:pt x="535" y="873"/>
                  </a:lnTo>
                  <a:lnTo>
                    <a:pt x="535" y="873"/>
                  </a:lnTo>
                  <a:lnTo>
                    <a:pt x="535" y="875"/>
                  </a:lnTo>
                  <a:lnTo>
                    <a:pt x="535" y="875"/>
                  </a:lnTo>
                  <a:lnTo>
                    <a:pt x="537" y="875"/>
                  </a:lnTo>
                  <a:lnTo>
                    <a:pt x="537" y="875"/>
                  </a:lnTo>
                  <a:lnTo>
                    <a:pt x="537" y="878"/>
                  </a:lnTo>
                  <a:lnTo>
                    <a:pt x="537" y="878"/>
                  </a:lnTo>
                  <a:lnTo>
                    <a:pt x="537" y="882"/>
                  </a:lnTo>
                  <a:lnTo>
                    <a:pt x="537" y="885"/>
                  </a:lnTo>
                  <a:lnTo>
                    <a:pt x="537" y="887"/>
                  </a:lnTo>
                  <a:lnTo>
                    <a:pt x="539" y="887"/>
                  </a:lnTo>
                  <a:lnTo>
                    <a:pt x="539" y="887"/>
                  </a:lnTo>
                  <a:lnTo>
                    <a:pt x="542" y="885"/>
                  </a:lnTo>
                  <a:lnTo>
                    <a:pt x="542" y="885"/>
                  </a:lnTo>
                  <a:lnTo>
                    <a:pt x="549" y="882"/>
                  </a:lnTo>
                  <a:lnTo>
                    <a:pt x="549" y="880"/>
                  </a:lnTo>
                  <a:lnTo>
                    <a:pt x="551" y="878"/>
                  </a:lnTo>
                  <a:lnTo>
                    <a:pt x="554" y="878"/>
                  </a:lnTo>
                  <a:lnTo>
                    <a:pt x="556" y="878"/>
                  </a:lnTo>
                  <a:lnTo>
                    <a:pt x="558" y="880"/>
                  </a:lnTo>
                  <a:lnTo>
                    <a:pt x="561" y="880"/>
                  </a:lnTo>
                  <a:lnTo>
                    <a:pt x="563" y="880"/>
                  </a:lnTo>
                  <a:lnTo>
                    <a:pt x="565" y="880"/>
                  </a:lnTo>
                  <a:lnTo>
                    <a:pt x="565" y="878"/>
                  </a:lnTo>
                  <a:lnTo>
                    <a:pt x="568" y="878"/>
                  </a:lnTo>
                  <a:lnTo>
                    <a:pt x="568" y="878"/>
                  </a:lnTo>
                  <a:lnTo>
                    <a:pt x="570" y="878"/>
                  </a:lnTo>
                  <a:lnTo>
                    <a:pt x="570" y="878"/>
                  </a:lnTo>
                  <a:lnTo>
                    <a:pt x="572" y="880"/>
                  </a:lnTo>
                  <a:lnTo>
                    <a:pt x="575" y="880"/>
                  </a:lnTo>
                  <a:lnTo>
                    <a:pt x="577" y="880"/>
                  </a:lnTo>
                  <a:lnTo>
                    <a:pt x="580" y="880"/>
                  </a:lnTo>
                  <a:lnTo>
                    <a:pt x="584" y="880"/>
                  </a:lnTo>
                  <a:lnTo>
                    <a:pt x="589" y="878"/>
                  </a:lnTo>
                  <a:lnTo>
                    <a:pt x="594" y="875"/>
                  </a:lnTo>
                  <a:lnTo>
                    <a:pt x="599" y="873"/>
                  </a:lnTo>
                  <a:lnTo>
                    <a:pt x="601" y="873"/>
                  </a:lnTo>
                  <a:lnTo>
                    <a:pt x="603" y="873"/>
                  </a:lnTo>
                  <a:lnTo>
                    <a:pt x="603" y="873"/>
                  </a:lnTo>
                  <a:lnTo>
                    <a:pt x="608" y="873"/>
                  </a:lnTo>
                  <a:lnTo>
                    <a:pt x="613" y="875"/>
                  </a:lnTo>
                  <a:lnTo>
                    <a:pt x="613" y="875"/>
                  </a:lnTo>
                  <a:lnTo>
                    <a:pt x="615" y="875"/>
                  </a:lnTo>
                  <a:lnTo>
                    <a:pt x="617" y="875"/>
                  </a:lnTo>
                  <a:lnTo>
                    <a:pt x="620" y="875"/>
                  </a:lnTo>
                  <a:lnTo>
                    <a:pt x="622" y="875"/>
                  </a:lnTo>
                  <a:lnTo>
                    <a:pt x="625" y="875"/>
                  </a:lnTo>
                  <a:lnTo>
                    <a:pt x="625" y="875"/>
                  </a:lnTo>
                  <a:lnTo>
                    <a:pt x="625" y="873"/>
                  </a:lnTo>
                  <a:lnTo>
                    <a:pt x="625" y="873"/>
                  </a:lnTo>
                  <a:lnTo>
                    <a:pt x="627" y="873"/>
                  </a:lnTo>
                  <a:lnTo>
                    <a:pt x="627" y="873"/>
                  </a:lnTo>
                  <a:lnTo>
                    <a:pt x="627" y="871"/>
                  </a:lnTo>
                  <a:lnTo>
                    <a:pt x="627" y="871"/>
                  </a:lnTo>
                  <a:lnTo>
                    <a:pt x="627" y="868"/>
                  </a:lnTo>
                  <a:lnTo>
                    <a:pt x="629" y="868"/>
                  </a:lnTo>
                  <a:lnTo>
                    <a:pt x="629" y="868"/>
                  </a:lnTo>
                  <a:lnTo>
                    <a:pt x="632" y="868"/>
                  </a:lnTo>
                  <a:lnTo>
                    <a:pt x="634" y="868"/>
                  </a:lnTo>
                  <a:lnTo>
                    <a:pt x="636" y="868"/>
                  </a:lnTo>
                  <a:lnTo>
                    <a:pt x="636" y="871"/>
                  </a:lnTo>
                  <a:lnTo>
                    <a:pt x="636" y="871"/>
                  </a:lnTo>
                  <a:lnTo>
                    <a:pt x="636" y="871"/>
                  </a:lnTo>
                  <a:lnTo>
                    <a:pt x="636" y="873"/>
                  </a:lnTo>
                  <a:lnTo>
                    <a:pt x="636" y="873"/>
                  </a:lnTo>
                  <a:lnTo>
                    <a:pt x="636" y="873"/>
                  </a:lnTo>
                  <a:lnTo>
                    <a:pt x="639" y="875"/>
                  </a:lnTo>
                  <a:lnTo>
                    <a:pt x="636" y="875"/>
                  </a:lnTo>
                  <a:lnTo>
                    <a:pt x="639" y="878"/>
                  </a:lnTo>
                  <a:lnTo>
                    <a:pt x="639" y="878"/>
                  </a:lnTo>
                  <a:lnTo>
                    <a:pt x="641" y="875"/>
                  </a:lnTo>
                  <a:lnTo>
                    <a:pt x="641" y="875"/>
                  </a:lnTo>
                  <a:lnTo>
                    <a:pt x="643" y="878"/>
                  </a:lnTo>
                  <a:lnTo>
                    <a:pt x="643" y="878"/>
                  </a:lnTo>
                  <a:lnTo>
                    <a:pt x="646" y="878"/>
                  </a:lnTo>
                  <a:lnTo>
                    <a:pt x="646" y="878"/>
                  </a:lnTo>
                  <a:lnTo>
                    <a:pt x="648" y="878"/>
                  </a:lnTo>
                  <a:lnTo>
                    <a:pt x="651" y="878"/>
                  </a:lnTo>
                  <a:lnTo>
                    <a:pt x="651" y="880"/>
                  </a:lnTo>
                  <a:lnTo>
                    <a:pt x="651" y="880"/>
                  </a:lnTo>
                  <a:lnTo>
                    <a:pt x="651" y="882"/>
                  </a:lnTo>
                  <a:lnTo>
                    <a:pt x="651" y="882"/>
                  </a:lnTo>
                  <a:lnTo>
                    <a:pt x="651" y="882"/>
                  </a:lnTo>
                  <a:lnTo>
                    <a:pt x="651" y="882"/>
                  </a:lnTo>
                  <a:lnTo>
                    <a:pt x="651" y="885"/>
                  </a:lnTo>
                  <a:lnTo>
                    <a:pt x="653" y="885"/>
                  </a:lnTo>
                  <a:lnTo>
                    <a:pt x="653" y="885"/>
                  </a:lnTo>
                  <a:lnTo>
                    <a:pt x="653" y="887"/>
                  </a:lnTo>
                  <a:lnTo>
                    <a:pt x="653" y="887"/>
                  </a:lnTo>
                  <a:lnTo>
                    <a:pt x="653" y="890"/>
                  </a:lnTo>
                  <a:lnTo>
                    <a:pt x="653" y="890"/>
                  </a:lnTo>
                  <a:lnTo>
                    <a:pt x="653" y="890"/>
                  </a:lnTo>
                  <a:lnTo>
                    <a:pt x="651" y="894"/>
                  </a:lnTo>
                  <a:lnTo>
                    <a:pt x="651" y="894"/>
                  </a:lnTo>
                  <a:lnTo>
                    <a:pt x="648" y="894"/>
                  </a:lnTo>
                  <a:lnTo>
                    <a:pt x="646" y="894"/>
                  </a:lnTo>
                  <a:lnTo>
                    <a:pt x="646" y="897"/>
                  </a:lnTo>
                  <a:lnTo>
                    <a:pt x="648" y="897"/>
                  </a:lnTo>
                  <a:lnTo>
                    <a:pt x="651" y="897"/>
                  </a:lnTo>
                  <a:lnTo>
                    <a:pt x="651" y="897"/>
                  </a:lnTo>
                  <a:lnTo>
                    <a:pt x="653" y="897"/>
                  </a:lnTo>
                  <a:lnTo>
                    <a:pt x="653" y="899"/>
                  </a:lnTo>
                  <a:lnTo>
                    <a:pt x="655" y="899"/>
                  </a:lnTo>
                  <a:lnTo>
                    <a:pt x="655" y="899"/>
                  </a:lnTo>
                  <a:lnTo>
                    <a:pt x="658" y="899"/>
                  </a:lnTo>
                  <a:lnTo>
                    <a:pt x="660" y="899"/>
                  </a:lnTo>
                  <a:lnTo>
                    <a:pt x="660" y="899"/>
                  </a:lnTo>
                  <a:lnTo>
                    <a:pt x="660" y="899"/>
                  </a:lnTo>
                  <a:lnTo>
                    <a:pt x="662" y="899"/>
                  </a:lnTo>
                  <a:lnTo>
                    <a:pt x="662" y="899"/>
                  </a:lnTo>
                  <a:lnTo>
                    <a:pt x="662" y="897"/>
                  </a:lnTo>
                  <a:lnTo>
                    <a:pt x="662" y="897"/>
                  </a:lnTo>
                  <a:lnTo>
                    <a:pt x="662" y="897"/>
                  </a:lnTo>
                  <a:lnTo>
                    <a:pt x="662" y="897"/>
                  </a:lnTo>
                  <a:lnTo>
                    <a:pt x="662" y="897"/>
                  </a:lnTo>
                  <a:lnTo>
                    <a:pt x="665" y="897"/>
                  </a:lnTo>
                  <a:lnTo>
                    <a:pt x="665" y="894"/>
                  </a:lnTo>
                  <a:lnTo>
                    <a:pt x="665" y="894"/>
                  </a:lnTo>
                  <a:lnTo>
                    <a:pt x="667" y="894"/>
                  </a:lnTo>
                  <a:lnTo>
                    <a:pt x="667" y="892"/>
                  </a:lnTo>
                  <a:lnTo>
                    <a:pt x="669" y="892"/>
                  </a:lnTo>
                  <a:lnTo>
                    <a:pt x="674" y="892"/>
                  </a:lnTo>
                  <a:lnTo>
                    <a:pt x="677" y="892"/>
                  </a:lnTo>
                  <a:lnTo>
                    <a:pt x="679" y="890"/>
                  </a:lnTo>
                  <a:lnTo>
                    <a:pt x="681" y="890"/>
                  </a:lnTo>
                  <a:lnTo>
                    <a:pt x="684" y="890"/>
                  </a:lnTo>
                  <a:lnTo>
                    <a:pt x="691" y="890"/>
                  </a:lnTo>
                  <a:lnTo>
                    <a:pt x="696" y="887"/>
                  </a:lnTo>
                  <a:lnTo>
                    <a:pt x="700" y="885"/>
                  </a:lnTo>
                  <a:lnTo>
                    <a:pt x="700" y="885"/>
                  </a:lnTo>
                  <a:lnTo>
                    <a:pt x="703" y="885"/>
                  </a:lnTo>
                  <a:lnTo>
                    <a:pt x="703" y="887"/>
                  </a:lnTo>
                  <a:lnTo>
                    <a:pt x="703" y="887"/>
                  </a:lnTo>
                  <a:lnTo>
                    <a:pt x="703" y="890"/>
                  </a:lnTo>
                  <a:lnTo>
                    <a:pt x="703" y="890"/>
                  </a:lnTo>
                  <a:lnTo>
                    <a:pt x="703" y="890"/>
                  </a:lnTo>
                  <a:lnTo>
                    <a:pt x="700" y="890"/>
                  </a:lnTo>
                  <a:lnTo>
                    <a:pt x="700" y="892"/>
                  </a:lnTo>
                  <a:lnTo>
                    <a:pt x="700" y="892"/>
                  </a:lnTo>
                  <a:lnTo>
                    <a:pt x="700" y="892"/>
                  </a:lnTo>
                  <a:lnTo>
                    <a:pt x="700" y="892"/>
                  </a:lnTo>
                  <a:lnTo>
                    <a:pt x="700" y="894"/>
                  </a:lnTo>
                  <a:lnTo>
                    <a:pt x="700" y="894"/>
                  </a:lnTo>
                  <a:lnTo>
                    <a:pt x="700" y="894"/>
                  </a:lnTo>
                  <a:lnTo>
                    <a:pt x="700" y="897"/>
                  </a:lnTo>
                  <a:lnTo>
                    <a:pt x="700" y="897"/>
                  </a:lnTo>
                  <a:lnTo>
                    <a:pt x="700" y="899"/>
                  </a:lnTo>
                  <a:lnTo>
                    <a:pt x="703" y="899"/>
                  </a:lnTo>
                  <a:lnTo>
                    <a:pt x="703" y="901"/>
                  </a:lnTo>
                  <a:lnTo>
                    <a:pt x="700" y="901"/>
                  </a:lnTo>
                  <a:lnTo>
                    <a:pt x="700" y="901"/>
                  </a:lnTo>
                  <a:lnTo>
                    <a:pt x="700" y="904"/>
                  </a:lnTo>
                  <a:lnTo>
                    <a:pt x="700" y="904"/>
                  </a:lnTo>
                  <a:lnTo>
                    <a:pt x="703" y="908"/>
                  </a:lnTo>
                  <a:lnTo>
                    <a:pt x="703" y="908"/>
                  </a:lnTo>
                  <a:lnTo>
                    <a:pt x="703" y="908"/>
                  </a:lnTo>
                  <a:lnTo>
                    <a:pt x="703" y="908"/>
                  </a:lnTo>
                  <a:lnTo>
                    <a:pt x="705" y="908"/>
                  </a:lnTo>
                  <a:lnTo>
                    <a:pt x="705" y="908"/>
                  </a:lnTo>
                  <a:lnTo>
                    <a:pt x="705" y="911"/>
                  </a:lnTo>
                  <a:lnTo>
                    <a:pt x="705" y="911"/>
                  </a:lnTo>
                  <a:lnTo>
                    <a:pt x="705" y="911"/>
                  </a:lnTo>
                  <a:lnTo>
                    <a:pt x="707" y="911"/>
                  </a:lnTo>
                  <a:lnTo>
                    <a:pt x="710" y="913"/>
                  </a:lnTo>
                  <a:lnTo>
                    <a:pt x="710" y="913"/>
                  </a:lnTo>
                  <a:lnTo>
                    <a:pt x="710" y="913"/>
                  </a:lnTo>
                  <a:lnTo>
                    <a:pt x="710" y="913"/>
                  </a:lnTo>
                  <a:lnTo>
                    <a:pt x="710" y="913"/>
                  </a:lnTo>
                  <a:lnTo>
                    <a:pt x="710" y="916"/>
                  </a:lnTo>
                  <a:lnTo>
                    <a:pt x="710" y="916"/>
                  </a:lnTo>
                  <a:lnTo>
                    <a:pt x="712" y="916"/>
                  </a:lnTo>
                  <a:lnTo>
                    <a:pt x="712" y="916"/>
                  </a:lnTo>
                  <a:lnTo>
                    <a:pt x="712" y="916"/>
                  </a:lnTo>
                  <a:lnTo>
                    <a:pt x="712" y="916"/>
                  </a:lnTo>
                  <a:lnTo>
                    <a:pt x="714" y="916"/>
                  </a:lnTo>
                  <a:lnTo>
                    <a:pt x="714" y="916"/>
                  </a:lnTo>
                  <a:lnTo>
                    <a:pt x="714" y="916"/>
                  </a:lnTo>
                  <a:lnTo>
                    <a:pt x="714" y="916"/>
                  </a:lnTo>
                  <a:lnTo>
                    <a:pt x="714" y="913"/>
                  </a:lnTo>
                  <a:lnTo>
                    <a:pt x="714" y="913"/>
                  </a:lnTo>
                  <a:lnTo>
                    <a:pt x="717" y="913"/>
                  </a:lnTo>
                  <a:lnTo>
                    <a:pt x="719" y="916"/>
                  </a:lnTo>
                  <a:lnTo>
                    <a:pt x="722" y="916"/>
                  </a:lnTo>
                  <a:lnTo>
                    <a:pt x="724" y="918"/>
                  </a:lnTo>
                  <a:lnTo>
                    <a:pt x="724" y="918"/>
                  </a:lnTo>
                  <a:lnTo>
                    <a:pt x="729" y="918"/>
                  </a:lnTo>
                  <a:lnTo>
                    <a:pt x="729" y="918"/>
                  </a:lnTo>
                  <a:lnTo>
                    <a:pt x="729" y="918"/>
                  </a:lnTo>
                  <a:lnTo>
                    <a:pt x="729" y="918"/>
                  </a:lnTo>
                  <a:lnTo>
                    <a:pt x="731" y="918"/>
                  </a:lnTo>
                  <a:lnTo>
                    <a:pt x="731" y="918"/>
                  </a:lnTo>
                  <a:lnTo>
                    <a:pt x="731" y="918"/>
                  </a:lnTo>
                  <a:lnTo>
                    <a:pt x="733" y="920"/>
                  </a:lnTo>
                  <a:lnTo>
                    <a:pt x="736" y="920"/>
                  </a:lnTo>
                  <a:lnTo>
                    <a:pt x="736" y="920"/>
                  </a:lnTo>
                  <a:lnTo>
                    <a:pt x="736" y="923"/>
                  </a:lnTo>
                  <a:lnTo>
                    <a:pt x="738" y="923"/>
                  </a:lnTo>
                  <a:lnTo>
                    <a:pt x="738" y="923"/>
                  </a:lnTo>
                  <a:lnTo>
                    <a:pt x="748" y="923"/>
                  </a:lnTo>
                  <a:lnTo>
                    <a:pt x="748" y="925"/>
                  </a:lnTo>
                  <a:lnTo>
                    <a:pt x="750" y="925"/>
                  </a:lnTo>
                  <a:lnTo>
                    <a:pt x="750" y="925"/>
                  </a:lnTo>
                  <a:lnTo>
                    <a:pt x="752" y="925"/>
                  </a:lnTo>
                  <a:lnTo>
                    <a:pt x="752" y="925"/>
                  </a:lnTo>
                  <a:lnTo>
                    <a:pt x="755" y="925"/>
                  </a:lnTo>
                  <a:lnTo>
                    <a:pt x="755" y="925"/>
                  </a:lnTo>
                  <a:lnTo>
                    <a:pt x="755" y="925"/>
                  </a:lnTo>
                  <a:lnTo>
                    <a:pt x="757" y="925"/>
                  </a:lnTo>
                  <a:lnTo>
                    <a:pt x="759" y="925"/>
                  </a:lnTo>
                  <a:lnTo>
                    <a:pt x="759" y="925"/>
                  </a:lnTo>
                  <a:lnTo>
                    <a:pt x="762" y="925"/>
                  </a:lnTo>
                  <a:lnTo>
                    <a:pt x="762" y="925"/>
                  </a:lnTo>
                  <a:lnTo>
                    <a:pt x="764" y="925"/>
                  </a:lnTo>
                  <a:lnTo>
                    <a:pt x="764" y="927"/>
                  </a:lnTo>
                  <a:lnTo>
                    <a:pt x="767" y="927"/>
                  </a:lnTo>
                  <a:lnTo>
                    <a:pt x="771" y="927"/>
                  </a:lnTo>
                  <a:lnTo>
                    <a:pt x="774" y="927"/>
                  </a:lnTo>
                  <a:lnTo>
                    <a:pt x="774" y="927"/>
                  </a:lnTo>
                  <a:lnTo>
                    <a:pt x="774" y="930"/>
                  </a:lnTo>
                  <a:lnTo>
                    <a:pt x="776" y="930"/>
                  </a:lnTo>
                  <a:lnTo>
                    <a:pt x="776" y="930"/>
                  </a:lnTo>
                  <a:lnTo>
                    <a:pt x="778" y="930"/>
                  </a:lnTo>
                  <a:lnTo>
                    <a:pt x="778" y="927"/>
                  </a:lnTo>
                  <a:lnTo>
                    <a:pt x="778" y="927"/>
                  </a:lnTo>
                  <a:lnTo>
                    <a:pt x="781" y="927"/>
                  </a:lnTo>
                  <a:lnTo>
                    <a:pt x="783" y="927"/>
                  </a:lnTo>
                  <a:lnTo>
                    <a:pt x="785" y="927"/>
                  </a:lnTo>
                  <a:lnTo>
                    <a:pt x="788" y="925"/>
                  </a:lnTo>
                  <a:lnTo>
                    <a:pt x="788" y="923"/>
                  </a:lnTo>
                  <a:lnTo>
                    <a:pt x="790" y="923"/>
                  </a:lnTo>
                  <a:lnTo>
                    <a:pt x="790" y="918"/>
                  </a:lnTo>
                  <a:lnTo>
                    <a:pt x="790" y="916"/>
                  </a:lnTo>
                  <a:lnTo>
                    <a:pt x="793" y="913"/>
                  </a:lnTo>
                  <a:lnTo>
                    <a:pt x="793" y="913"/>
                  </a:lnTo>
                  <a:lnTo>
                    <a:pt x="793" y="913"/>
                  </a:lnTo>
                  <a:lnTo>
                    <a:pt x="793" y="911"/>
                  </a:lnTo>
                  <a:lnTo>
                    <a:pt x="793" y="908"/>
                  </a:lnTo>
                  <a:lnTo>
                    <a:pt x="793" y="908"/>
                  </a:lnTo>
                  <a:lnTo>
                    <a:pt x="793" y="906"/>
                  </a:lnTo>
                  <a:lnTo>
                    <a:pt x="793" y="906"/>
                  </a:lnTo>
                  <a:lnTo>
                    <a:pt x="795" y="906"/>
                  </a:lnTo>
                  <a:lnTo>
                    <a:pt x="795" y="906"/>
                  </a:lnTo>
                  <a:lnTo>
                    <a:pt x="797" y="906"/>
                  </a:lnTo>
                  <a:lnTo>
                    <a:pt x="800" y="906"/>
                  </a:lnTo>
                  <a:lnTo>
                    <a:pt x="802" y="906"/>
                  </a:lnTo>
                  <a:lnTo>
                    <a:pt x="802" y="906"/>
                  </a:lnTo>
                  <a:lnTo>
                    <a:pt x="802" y="906"/>
                  </a:lnTo>
                  <a:lnTo>
                    <a:pt x="802" y="908"/>
                  </a:lnTo>
                  <a:lnTo>
                    <a:pt x="802" y="911"/>
                  </a:lnTo>
                  <a:lnTo>
                    <a:pt x="802" y="913"/>
                  </a:lnTo>
                  <a:lnTo>
                    <a:pt x="804" y="918"/>
                  </a:lnTo>
                  <a:lnTo>
                    <a:pt x="814" y="925"/>
                  </a:lnTo>
                  <a:lnTo>
                    <a:pt x="816" y="930"/>
                  </a:lnTo>
                  <a:lnTo>
                    <a:pt x="816" y="932"/>
                  </a:lnTo>
                  <a:lnTo>
                    <a:pt x="819" y="939"/>
                  </a:lnTo>
                  <a:lnTo>
                    <a:pt x="821" y="939"/>
                  </a:lnTo>
                  <a:lnTo>
                    <a:pt x="823" y="942"/>
                  </a:lnTo>
                  <a:lnTo>
                    <a:pt x="823" y="942"/>
                  </a:lnTo>
                  <a:lnTo>
                    <a:pt x="826" y="944"/>
                  </a:lnTo>
                  <a:lnTo>
                    <a:pt x="828" y="946"/>
                  </a:lnTo>
                  <a:lnTo>
                    <a:pt x="830" y="946"/>
                  </a:lnTo>
                  <a:lnTo>
                    <a:pt x="833" y="946"/>
                  </a:lnTo>
                  <a:lnTo>
                    <a:pt x="833" y="944"/>
                  </a:lnTo>
                  <a:lnTo>
                    <a:pt x="835" y="944"/>
                  </a:lnTo>
                  <a:lnTo>
                    <a:pt x="835" y="944"/>
                  </a:lnTo>
                  <a:lnTo>
                    <a:pt x="835" y="944"/>
                  </a:lnTo>
                  <a:lnTo>
                    <a:pt x="837" y="944"/>
                  </a:lnTo>
                  <a:lnTo>
                    <a:pt x="837" y="944"/>
                  </a:lnTo>
                  <a:lnTo>
                    <a:pt x="842" y="946"/>
                  </a:lnTo>
                  <a:lnTo>
                    <a:pt x="842" y="946"/>
                  </a:lnTo>
                  <a:lnTo>
                    <a:pt x="842" y="949"/>
                  </a:lnTo>
                  <a:lnTo>
                    <a:pt x="842" y="949"/>
                  </a:lnTo>
                  <a:lnTo>
                    <a:pt x="845" y="949"/>
                  </a:lnTo>
                  <a:lnTo>
                    <a:pt x="845" y="949"/>
                  </a:lnTo>
                  <a:lnTo>
                    <a:pt x="847" y="949"/>
                  </a:lnTo>
                  <a:lnTo>
                    <a:pt x="849" y="949"/>
                  </a:lnTo>
                  <a:lnTo>
                    <a:pt x="849" y="949"/>
                  </a:lnTo>
                  <a:lnTo>
                    <a:pt x="849" y="951"/>
                  </a:lnTo>
                  <a:lnTo>
                    <a:pt x="852" y="951"/>
                  </a:lnTo>
                  <a:lnTo>
                    <a:pt x="852" y="951"/>
                  </a:lnTo>
                  <a:lnTo>
                    <a:pt x="852" y="951"/>
                  </a:lnTo>
                  <a:lnTo>
                    <a:pt x="854" y="951"/>
                  </a:lnTo>
                  <a:lnTo>
                    <a:pt x="854" y="951"/>
                  </a:lnTo>
                  <a:lnTo>
                    <a:pt x="854" y="951"/>
                  </a:lnTo>
                  <a:lnTo>
                    <a:pt x="856" y="951"/>
                  </a:lnTo>
                  <a:lnTo>
                    <a:pt x="856" y="951"/>
                  </a:lnTo>
                  <a:lnTo>
                    <a:pt x="859" y="953"/>
                  </a:lnTo>
                  <a:lnTo>
                    <a:pt x="859" y="953"/>
                  </a:lnTo>
                  <a:lnTo>
                    <a:pt x="861" y="953"/>
                  </a:lnTo>
                  <a:lnTo>
                    <a:pt x="861" y="953"/>
                  </a:lnTo>
                  <a:lnTo>
                    <a:pt x="864" y="953"/>
                  </a:lnTo>
                  <a:lnTo>
                    <a:pt x="864" y="953"/>
                  </a:lnTo>
                  <a:lnTo>
                    <a:pt x="868" y="958"/>
                  </a:lnTo>
                  <a:lnTo>
                    <a:pt x="868" y="958"/>
                  </a:lnTo>
                  <a:lnTo>
                    <a:pt x="871" y="961"/>
                  </a:lnTo>
                  <a:lnTo>
                    <a:pt x="871" y="963"/>
                  </a:lnTo>
                  <a:lnTo>
                    <a:pt x="873" y="965"/>
                  </a:lnTo>
                  <a:lnTo>
                    <a:pt x="873" y="965"/>
                  </a:lnTo>
                  <a:lnTo>
                    <a:pt x="873" y="968"/>
                  </a:lnTo>
                  <a:lnTo>
                    <a:pt x="873" y="968"/>
                  </a:lnTo>
                  <a:lnTo>
                    <a:pt x="871" y="968"/>
                  </a:lnTo>
                  <a:lnTo>
                    <a:pt x="871" y="970"/>
                  </a:lnTo>
                  <a:lnTo>
                    <a:pt x="871" y="970"/>
                  </a:lnTo>
                  <a:lnTo>
                    <a:pt x="873" y="972"/>
                  </a:lnTo>
                  <a:lnTo>
                    <a:pt x="873" y="972"/>
                  </a:lnTo>
                  <a:lnTo>
                    <a:pt x="873" y="975"/>
                  </a:lnTo>
                  <a:lnTo>
                    <a:pt x="873" y="977"/>
                  </a:lnTo>
                  <a:lnTo>
                    <a:pt x="875" y="977"/>
                  </a:lnTo>
                  <a:lnTo>
                    <a:pt x="875" y="977"/>
                  </a:lnTo>
                  <a:lnTo>
                    <a:pt x="875" y="977"/>
                  </a:lnTo>
                  <a:lnTo>
                    <a:pt x="878" y="977"/>
                  </a:lnTo>
                  <a:lnTo>
                    <a:pt x="878" y="975"/>
                  </a:lnTo>
                  <a:lnTo>
                    <a:pt x="878" y="975"/>
                  </a:lnTo>
                  <a:lnTo>
                    <a:pt x="880" y="975"/>
                  </a:lnTo>
                  <a:lnTo>
                    <a:pt x="882" y="977"/>
                  </a:lnTo>
                  <a:lnTo>
                    <a:pt x="887" y="982"/>
                  </a:lnTo>
                  <a:lnTo>
                    <a:pt x="887" y="982"/>
                  </a:lnTo>
                  <a:lnTo>
                    <a:pt x="887" y="984"/>
                  </a:lnTo>
                  <a:lnTo>
                    <a:pt x="890" y="984"/>
                  </a:lnTo>
                  <a:lnTo>
                    <a:pt x="890" y="987"/>
                  </a:lnTo>
                  <a:lnTo>
                    <a:pt x="890" y="987"/>
                  </a:lnTo>
                  <a:lnTo>
                    <a:pt x="890" y="987"/>
                  </a:lnTo>
                  <a:lnTo>
                    <a:pt x="890" y="987"/>
                  </a:lnTo>
                  <a:lnTo>
                    <a:pt x="890" y="987"/>
                  </a:lnTo>
                  <a:lnTo>
                    <a:pt x="890" y="987"/>
                  </a:lnTo>
                  <a:lnTo>
                    <a:pt x="890" y="987"/>
                  </a:lnTo>
                  <a:lnTo>
                    <a:pt x="890" y="989"/>
                  </a:lnTo>
                  <a:lnTo>
                    <a:pt x="890" y="989"/>
                  </a:lnTo>
                  <a:lnTo>
                    <a:pt x="890" y="989"/>
                  </a:lnTo>
                  <a:lnTo>
                    <a:pt x="890" y="989"/>
                  </a:lnTo>
                  <a:lnTo>
                    <a:pt x="890" y="989"/>
                  </a:lnTo>
                  <a:lnTo>
                    <a:pt x="890" y="989"/>
                  </a:lnTo>
                  <a:lnTo>
                    <a:pt x="892" y="991"/>
                  </a:lnTo>
                  <a:lnTo>
                    <a:pt x="892" y="991"/>
                  </a:lnTo>
                  <a:lnTo>
                    <a:pt x="892" y="991"/>
                  </a:lnTo>
                  <a:lnTo>
                    <a:pt x="892" y="991"/>
                  </a:lnTo>
                  <a:lnTo>
                    <a:pt x="894" y="991"/>
                  </a:lnTo>
                  <a:lnTo>
                    <a:pt x="894" y="1001"/>
                  </a:lnTo>
                  <a:lnTo>
                    <a:pt x="897" y="1003"/>
                  </a:lnTo>
                  <a:lnTo>
                    <a:pt x="897" y="1003"/>
                  </a:lnTo>
                  <a:lnTo>
                    <a:pt x="899" y="1005"/>
                  </a:lnTo>
                  <a:lnTo>
                    <a:pt x="899" y="1005"/>
                  </a:lnTo>
                  <a:lnTo>
                    <a:pt x="899" y="1005"/>
                  </a:lnTo>
                  <a:lnTo>
                    <a:pt x="901" y="1005"/>
                  </a:lnTo>
                  <a:lnTo>
                    <a:pt x="901" y="1005"/>
                  </a:lnTo>
                  <a:lnTo>
                    <a:pt x="901" y="1005"/>
                  </a:lnTo>
                  <a:lnTo>
                    <a:pt x="904" y="1003"/>
                  </a:lnTo>
                  <a:lnTo>
                    <a:pt x="906" y="1003"/>
                  </a:lnTo>
                  <a:lnTo>
                    <a:pt x="906" y="1005"/>
                  </a:lnTo>
                  <a:lnTo>
                    <a:pt x="906" y="1005"/>
                  </a:lnTo>
                  <a:lnTo>
                    <a:pt x="906" y="1005"/>
                  </a:lnTo>
                  <a:lnTo>
                    <a:pt x="908" y="1008"/>
                  </a:lnTo>
                  <a:lnTo>
                    <a:pt x="908" y="1008"/>
                  </a:lnTo>
                  <a:lnTo>
                    <a:pt x="908" y="1008"/>
                  </a:lnTo>
                  <a:lnTo>
                    <a:pt x="911" y="1005"/>
                  </a:lnTo>
                  <a:lnTo>
                    <a:pt x="911" y="1005"/>
                  </a:lnTo>
                  <a:lnTo>
                    <a:pt x="911" y="1005"/>
                  </a:lnTo>
                  <a:lnTo>
                    <a:pt x="916" y="1003"/>
                  </a:lnTo>
                  <a:lnTo>
                    <a:pt x="923" y="998"/>
                  </a:lnTo>
                  <a:lnTo>
                    <a:pt x="923" y="998"/>
                  </a:lnTo>
                  <a:lnTo>
                    <a:pt x="927" y="996"/>
                  </a:lnTo>
                  <a:lnTo>
                    <a:pt x="927" y="996"/>
                  </a:lnTo>
                  <a:lnTo>
                    <a:pt x="930" y="996"/>
                  </a:lnTo>
                  <a:lnTo>
                    <a:pt x="930" y="996"/>
                  </a:lnTo>
                  <a:lnTo>
                    <a:pt x="932" y="996"/>
                  </a:lnTo>
                  <a:lnTo>
                    <a:pt x="932" y="998"/>
                  </a:lnTo>
                  <a:lnTo>
                    <a:pt x="932" y="998"/>
                  </a:lnTo>
                  <a:lnTo>
                    <a:pt x="932" y="998"/>
                  </a:lnTo>
                  <a:lnTo>
                    <a:pt x="935" y="998"/>
                  </a:lnTo>
                  <a:lnTo>
                    <a:pt x="935" y="998"/>
                  </a:lnTo>
                  <a:lnTo>
                    <a:pt x="935" y="998"/>
                  </a:lnTo>
                  <a:lnTo>
                    <a:pt x="935" y="998"/>
                  </a:lnTo>
                  <a:lnTo>
                    <a:pt x="935" y="1001"/>
                  </a:lnTo>
                  <a:lnTo>
                    <a:pt x="935" y="1001"/>
                  </a:lnTo>
                  <a:lnTo>
                    <a:pt x="935" y="1001"/>
                  </a:lnTo>
                  <a:lnTo>
                    <a:pt x="932" y="1001"/>
                  </a:lnTo>
                  <a:lnTo>
                    <a:pt x="932" y="1001"/>
                  </a:lnTo>
                  <a:lnTo>
                    <a:pt x="932" y="1001"/>
                  </a:lnTo>
                  <a:lnTo>
                    <a:pt x="932" y="1003"/>
                  </a:lnTo>
                  <a:lnTo>
                    <a:pt x="932" y="1003"/>
                  </a:lnTo>
                  <a:lnTo>
                    <a:pt x="932" y="1003"/>
                  </a:lnTo>
                  <a:lnTo>
                    <a:pt x="932" y="1003"/>
                  </a:lnTo>
                  <a:lnTo>
                    <a:pt x="930" y="1003"/>
                  </a:lnTo>
                  <a:lnTo>
                    <a:pt x="930" y="1005"/>
                  </a:lnTo>
                  <a:lnTo>
                    <a:pt x="932" y="1005"/>
                  </a:lnTo>
                  <a:lnTo>
                    <a:pt x="932" y="1005"/>
                  </a:lnTo>
                  <a:lnTo>
                    <a:pt x="932" y="1005"/>
                  </a:lnTo>
                  <a:lnTo>
                    <a:pt x="932" y="1005"/>
                  </a:lnTo>
                  <a:lnTo>
                    <a:pt x="932" y="1008"/>
                  </a:lnTo>
                  <a:lnTo>
                    <a:pt x="935" y="1008"/>
                  </a:lnTo>
                  <a:lnTo>
                    <a:pt x="937" y="1008"/>
                  </a:lnTo>
                  <a:lnTo>
                    <a:pt x="939" y="1008"/>
                  </a:lnTo>
                  <a:lnTo>
                    <a:pt x="939" y="1008"/>
                  </a:lnTo>
                  <a:lnTo>
                    <a:pt x="942" y="1005"/>
                  </a:lnTo>
                  <a:lnTo>
                    <a:pt x="942" y="1001"/>
                  </a:lnTo>
                  <a:lnTo>
                    <a:pt x="942" y="991"/>
                  </a:lnTo>
                  <a:lnTo>
                    <a:pt x="942" y="984"/>
                  </a:lnTo>
                  <a:lnTo>
                    <a:pt x="942" y="977"/>
                  </a:lnTo>
                  <a:lnTo>
                    <a:pt x="942" y="968"/>
                  </a:lnTo>
                  <a:lnTo>
                    <a:pt x="942" y="958"/>
                  </a:lnTo>
                  <a:lnTo>
                    <a:pt x="942" y="949"/>
                  </a:lnTo>
                  <a:lnTo>
                    <a:pt x="942" y="944"/>
                  </a:lnTo>
                  <a:lnTo>
                    <a:pt x="942" y="937"/>
                  </a:lnTo>
                  <a:lnTo>
                    <a:pt x="942" y="937"/>
                  </a:lnTo>
                  <a:lnTo>
                    <a:pt x="942" y="937"/>
                  </a:lnTo>
                  <a:lnTo>
                    <a:pt x="942" y="937"/>
                  </a:lnTo>
                  <a:lnTo>
                    <a:pt x="939" y="937"/>
                  </a:lnTo>
                  <a:lnTo>
                    <a:pt x="937" y="937"/>
                  </a:lnTo>
                  <a:lnTo>
                    <a:pt x="937" y="939"/>
                  </a:lnTo>
                  <a:lnTo>
                    <a:pt x="932" y="939"/>
                  </a:lnTo>
                  <a:lnTo>
                    <a:pt x="932" y="942"/>
                  </a:lnTo>
                  <a:lnTo>
                    <a:pt x="932" y="939"/>
                  </a:lnTo>
                  <a:lnTo>
                    <a:pt x="930" y="939"/>
                  </a:lnTo>
                  <a:lnTo>
                    <a:pt x="930" y="939"/>
                  </a:lnTo>
                  <a:lnTo>
                    <a:pt x="930" y="939"/>
                  </a:lnTo>
                  <a:lnTo>
                    <a:pt x="930" y="939"/>
                  </a:lnTo>
                  <a:lnTo>
                    <a:pt x="927" y="939"/>
                  </a:lnTo>
                  <a:lnTo>
                    <a:pt x="927" y="942"/>
                  </a:lnTo>
                  <a:lnTo>
                    <a:pt x="925" y="942"/>
                  </a:lnTo>
                  <a:lnTo>
                    <a:pt x="925" y="942"/>
                  </a:lnTo>
                  <a:lnTo>
                    <a:pt x="923" y="942"/>
                  </a:lnTo>
                  <a:lnTo>
                    <a:pt x="923" y="944"/>
                  </a:lnTo>
                  <a:lnTo>
                    <a:pt x="923" y="946"/>
                  </a:lnTo>
                  <a:lnTo>
                    <a:pt x="923" y="946"/>
                  </a:lnTo>
                  <a:lnTo>
                    <a:pt x="923" y="946"/>
                  </a:lnTo>
                  <a:lnTo>
                    <a:pt x="923" y="946"/>
                  </a:lnTo>
                  <a:lnTo>
                    <a:pt x="925" y="949"/>
                  </a:lnTo>
                  <a:lnTo>
                    <a:pt x="925" y="949"/>
                  </a:lnTo>
                  <a:lnTo>
                    <a:pt x="925" y="949"/>
                  </a:lnTo>
                  <a:lnTo>
                    <a:pt x="927" y="951"/>
                  </a:lnTo>
                  <a:lnTo>
                    <a:pt x="927" y="951"/>
                  </a:lnTo>
                  <a:lnTo>
                    <a:pt x="927" y="951"/>
                  </a:lnTo>
                  <a:lnTo>
                    <a:pt x="925" y="953"/>
                  </a:lnTo>
                  <a:lnTo>
                    <a:pt x="925" y="953"/>
                  </a:lnTo>
                  <a:lnTo>
                    <a:pt x="925" y="953"/>
                  </a:lnTo>
                  <a:lnTo>
                    <a:pt x="925" y="953"/>
                  </a:lnTo>
                  <a:lnTo>
                    <a:pt x="923" y="953"/>
                  </a:lnTo>
                  <a:lnTo>
                    <a:pt x="923" y="953"/>
                  </a:lnTo>
                  <a:lnTo>
                    <a:pt x="923" y="953"/>
                  </a:lnTo>
                  <a:lnTo>
                    <a:pt x="923" y="953"/>
                  </a:lnTo>
                  <a:lnTo>
                    <a:pt x="923" y="953"/>
                  </a:lnTo>
                  <a:lnTo>
                    <a:pt x="923" y="953"/>
                  </a:lnTo>
                  <a:lnTo>
                    <a:pt x="920" y="951"/>
                  </a:lnTo>
                  <a:lnTo>
                    <a:pt x="918" y="951"/>
                  </a:lnTo>
                  <a:lnTo>
                    <a:pt x="918" y="951"/>
                  </a:lnTo>
                  <a:lnTo>
                    <a:pt x="916" y="951"/>
                  </a:lnTo>
                  <a:lnTo>
                    <a:pt x="916" y="951"/>
                  </a:lnTo>
                  <a:lnTo>
                    <a:pt x="913" y="951"/>
                  </a:lnTo>
                  <a:lnTo>
                    <a:pt x="913" y="951"/>
                  </a:lnTo>
                  <a:lnTo>
                    <a:pt x="913" y="949"/>
                  </a:lnTo>
                  <a:lnTo>
                    <a:pt x="913" y="949"/>
                  </a:lnTo>
                  <a:lnTo>
                    <a:pt x="908" y="949"/>
                  </a:lnTo>
                  <a:lnTo>
                    <a:pt x="906" y="949"/>
                  </a:lnTo>
                  <a:lnTo>
                    <a:pt x="906" y="949"/>
                  </a:lnTo>
                  <a:lnTo>
                    <a:pt x="904" y="951"/>
                  </a:lnTo>
                  <a:lnTo>
                    <a:pt x="904" y="949"/>
                  </a:lnTo>
                  <a:lnTo>
                    <a:pt x="904" y="949"/>
                  </a:lnTo>
                  <a:lnTo>
                    <a:pt x="901" y="949"/>
                  </a:lnTo>
                  <a:lnTo>
                    <a:pt x="901" y="949"/>
                  </a:lnTo>
                  <a:lnTo>
                    <a:pt x="901" y="949"/>
                  </a:lnTo>
                  <a:lnTo>
                    <a:pt x="901" y="949"/>
                  </a:lnTo>
                  <a:lnTo>
                    <a:pt x="901" y="949"/>
                  </a:lnTo>
                  <a:lnTo>
                    <a:pt x="899" y="949"/>
                  </a:lnTo>
                  <a:lnTo>
                    <a:pt x="899" y="949"/>
                  </a:lnTo>
                  <a:lnTo>
                    <a:pt x="897" y="939"/>
                  </a:lnTo>
                  <a:lnTo>
                    <a:pt x="894" y="939"/>
                  </a:lnTo>
                  <a:lnTo>
                    <a:pt x="892" y="937"/>
                  </a:lnTo>
                  <a:lnTo>
                    <a:pt x="890" y="937"/>
                  </a:lnTo>
                  <a:lnTo>
                    <a:pt x="890" y="934"/>
                  </a:lnTo>
                  <a:lnTo>
                    <a:pt x="890" y="934"/>
                  </a:lnTo>
                  <a:lnTo>
                    <a:pt x="890" y="932"/>
                  </a:lnTo>
                  <a:lnTo>
                    <a:pt x="887" y="932"/>
                  </a:lnTo>
                  <a:lnTo>
                    <a:pt x="887" y="932"/>
                  </a:lnTo>
                  <a:lnTo>
                    <a:pt x="885" y="930"/>
                  </a:lnTo>
                  <a:lnTo>
                    <a:pt x="885" y="930"/>
                  </a:lnTo>
                  <a:lnTo>
                    <a:pt x="885" y="927"/>
                  </a:lnTo>
                  <a:lnTo>
                    <a:pt x="885" y="927"/>
                  </a:lnTo>
                  <a:lnTo>
                    <a:pt x="882" y="927"/>
                  </a:lnTo>
                  <a:lnTo>
                    <a:pt x="882" y="927"/>
                  </a:lnTo>
                  <a:lnTo>
                    <a:pt x="880" y="927"/>
                  </a:lnTo>
                  <a:lnTo>
                    <a:pt x="878" y="925"/>
                  </a:lnTo>
                  <a:lnTo>
                    <a:pt x="878" y="925"/>
                  </a:lnTo>
                  <a:lnTo>
                    <a:pt x="878" y="923"/>
                  </a:lnTo>
                  <a:lnTo>
                    <a:pt x="875" y="925"/>
                  </a:lnTo>
                  <a:lnTo>
                    <a:pt x="875" y="923"/>
                  </a:lnTo>
                  <a:lnTo>
                    <a:pt x="875" y="923"/>
                  </a:lnTo>
                  <a:lnTo>
                    <a:pt x="875" y="923"/>
                  </a:lnTo>
                  <a:lnTo>
                    <a:pt x="873" y="923"/>
                  </a:lnTo>
                  <a:lnTo>
                    <a:pt x="873" y="923"/>
                  </a:lnTo>
                  <a:lnTo>
                    <a:pt x="873" y="920"/>
                  </a:lnTo>
                  <a:lnTo>
                    <a:pt x="873" y="923"/>
                  </a:lnTo>
                  <a:lnTo>
                    <a:pt x="871" y="920"/>
                  </a:lnTo>
                  <a:lnTo>
                    <a:pt x="871" y="918"/>
                  </a:lnTo>
                  <a:lnTo>
                    <a:pt x="871" y="918"/>
                  </a:lnTo>
                  <a:lnTo>
                    <a:pt x="871" y="918"/>
                  </a:lnTo>
                  <a:lnTo>
                    <a:pt x="868" y="918"/>
                  </a:lnTo>
                  <a:lnTo>
                    <a:pt x="868" y="913"/>
                  </a:lnTo>
                  <a:lnTo>
                    <a:pt x="868" y="913"/>
                  </a:lnTo>
                  <a:lnTo>
                    <a:pt x="868" y="911"/>
                  </a:lnTo>
                  <a:lnTo>
                    <a:pt x="868" y="911"/>
                  </a:lnTo>
                  <a:lnTo>
                    <a:pt x="868" y="911"/>
                  </a:lnTo>
                  <a:lnTo>
                    <a:pt x="868" y="911"/>
                  </a:lnTo>
                  <a:lnTo>
                    <a:pt x="866" y="908"/>
                  </a:lnTo>
                  <a:lnTo>
                    <a:pt x="866" y="906"/>
                  </a:lnTo>
                  <a:lnTo>
                    <a:pt x="866" y="906"/>
                  </a:lnTo>
                  <a:lnTo>
                    <a:pt x="866" y="906"/>
                  </a:lnTo>
                  <a:lnTo>
                    <a:pt x="864" y="904"/>
                  </a:lnTo>
                  <a:lnTo>
                    <a:pt x="864" y="904"/>
                  </a:lnTo>
                  <a:lnTo>
                    <a:pt x="864" y="904"/>
                  </a:lnTo>
                  <a:lnTo>
                    <a:pt x="864" y="899"/>
                  </a:lnTo>
                  <a:lnTo>
                    <a:pt x="864" y="899"/>
                  </a:lnTo>
                  <a:lnTo>
                    <a:pt x="866" y="894"/>
                  </a:lnTo>
                  <a:lnTo>
                    <a:pt x="868" y="894"/>
                  </a:lnTo>
                  <a:lnTo>
                    <a:pt x="868" y="894"/>
                  </a:lnTo>
                  <a:lnTo>
                    <a:pt x="868" y="894"/>
                  </a:lnTo>
                  <a:lnTo>
                    <a:pt x="868" y="892"/>
                  </a:lnTo>
                  <a:lnTo>
                    <a:pt x="868" y="890"/>
                  </a:lnTo>
                  <a:lnTo>
                    <a:pt x="868" y="890"/>
                  </a:lnTo>
                  <a:lnTo>
                    <a:pt x="871" y="890"/>
                  </a:lnTo>
                  <a:lnTo>
                    <a:pt x="871" y="887"/>
                  </a:lnTo>
                  <a:lnTo>
                    <a:pt x="871" y="885"/>
                  </a:lnTo>
                  <a:lnTo>
                    <a:pt x="871" y="885"/>
                  </a:lnTo>
                  <a:lnTo>
                    <a:pt x="871" y="885"/>
                  </a:lnTo>
                  <a:lnTo>
                    <a:pt x="871" y="882"/>
                  </a:lnTo>
                  <a:lnTo>
                    <a:pt x="871" y="882"/>
                  </a:lnTo>
                  <a:lnTo>
                    <a:pt x="871" y="882"/>
                  </a:lnTo>
                  <a:lnTo>
                    <a:pt x="871" y="880"/>
                  </a:lnTo>
                  <a:lnTo>
                    <a:pt x="871" y="878"/>
                  </a:lnTo>
                  <a:lnTo>
                    <a:pt x="871" y="878"/>
                  </a:lnTo>
                  <a:lnTo>
                    <a:pt x="873" y="875"/>
                  </a:lnTo>
                  <a:lnTo>
                    <a:pt x="873" y="875"/>
                  </a:lnTo>
                  <a:lnTo>
                    <a:pt x="873" y="875"/>
                  </a:lnTo>
                  <a:lnTo>
                    <a:pt x="873" y="873"/>
                  </a:lnTo>
                  <a:lnTo>
                    <a:pt x="873" y="873"/>
                  </a:lnTo>
                  <a:lnTo>
                    <a:pt x="873" y="873"/>
                  </a:lnTo>
                  <a:lnTo>
                    <a:pt x="873" y="873"/>
                  </a:lnTo>
                  <a:lnTo>
                    <a:pt x="873" y="871"/>
                  </a:lnTo>
                  <a:lnTo>
                    <a:pt x="873" y="871"/>
                  </a:lnTo>
                  <a:lnTo>
                    <a:pt x="875" y="871"/>
                  </a:lnTo>
                  <a:lnTo>
                    <a:pt x="875" y="868"/>
                  </a:lnTo>
                  <a:lnTo>
                    <a:pt x="875" y="866"/>
                  </a:lnTo>
                  <a:lnTo>
                    <a:pt x="875" y="866"/>
                  </a:lnTo>
                  <a:lnTo>
                    <a:pt x="875" y="863"/>
                  </a:lnTo>
                  <a:lnTo>
                    <a:pt x="875" y="863"/>
                  </a:lnTo>
                  <a:lnTo>
                    <a:pt x="878" y="861"/>
                  </a:lnTo>
                  <a:lnTo>
                    <a:pt x="878" y="861"/>
                  </a:lnTo>
                  <a:lnTo>
                    <a:pt x="878" y="861"/>
                  </a:lnTo>
                  <a:lnTo>
                    <a:pt x="878" y="859"/>
                  </a:lnTo>
                  <a:lnTo>
                    <a:pt x="878" y="859"/>
                  </a:lnTo>
                  <a:lnTo>
                    <a:pt x="880" y="859"/>
                  </a:lnTo>
                  <a:lnTo>
                    <a:pt x="880" y="859"/>
                  </a:lnTo>
                  <a:lnTo>
                    <a:pt x="880" y="859"/>
                  </a:lnTo>
                  <a:lnTo>
                    <a:pt x="880" y="859"/>
                  </a:lnTo>
                  <a:lnTo>
                    <a:pt x="882" y="856"/>
                  </a:lnTo>
                  <a:lnTo>
                    <a:pt x="882" y="856"/>
                  </a:lnTo>
                  <a:lnTo>
                    <a:pt x="882" y="856"/>
                  </a:lnTo>
                  <a:lnTo>
                    <a:pt x="882" y="854"/>
                  </a:lnTo>
                  <a:lnTo>
                    <a:pt x="880" y="854"/>
                  </a:lnTo>
                  <a:lnTo>
                    <a:pt x="880" y="854"/>
                  </a:lnTo>
                  <a:lnTo>
                    <a:pt x="880" y="852"/>
                  </a:lnTo>
                  <a:lnTo>
                    <a:pt x="880" y="852"/>
                  </a:lnTo>
                  <a:lnTo>
                    <a:pt x="880" y="852"/>
                  </a:lnTo>
                  <a:lnTo>
                    <a:pt x="880" y="849"/>
                  </a:lnTo>
                  <a:lnTo>
                    <a:pt x="880" y="849"/>
                  </a:lnTo>
                  <a:lnTo>
                    <a:pt x="880" y="847"/>
                  </a:lnTo>
                  <a:lnTo>
                    <a:pt x="880" y="847"/>
                  </a:lnTo>
                  <a:lnTo>
                    <a:pt x="878" y="847"/>
                  </a:lnTo>
                  <a:lnTo>
                    <a:pt x="880" y="847"/>
                  </a:lnTo>
                  <a:lnTo>
                    <a:pt x="880" y="845"/>
                  </a:lnTo>
                  <a:lnTo>
                    <a:pt x="880" y="845"/>
                  </a:lnTo>
                  <a:lnTo>
                    <a:pt x="880" y="845"/>
                  </a:lnTo>
                  <a:lnTo>
                    <a:pt x="880" y="845"/>
                  </a:lnTo>
                  <a:lnTo>
                    <a:pt x="880" y="842"/>
                  </a:lnTo>
                  <a:lnTo>
                    <a:pt x="878" y="842"/>
                  </a:lnTo>
                  <a:lnTo>
                    <a:pt x="878" y="840"/>
                  </a:lnTo>
                  <a:lnTo>
                    <a:pt x="878" y="840"/>
                  </a:lnTo>
                  <a:lnTo>
                    <a:pt x="878" y="837"/>
                  </a:lnTo>
                  <a:lnTo>
                    <a:pt x="878" y="837"/>
                  </a:lnTo>
                  <a:lnTo>
                    <a:pt x="878" y="837"/>
                  </a:lnTo>
                  <a:lnTo>
                    <a:pt x="878" y="835"/>
                  </a:lnTo>
                  <a:lnTo>
                    <a:pt x="878" y="835"/>
                  </a:lnTo>
                  <a:lnTo>
                    <a:pt x="878" y="835"/>
                  </a:lnTo>
                  <a:lnTo>
                    <a:pt x="878" y="835"/>
                  </a:lnTo>
                  <a:lnTo>
                    <a:pt x="878" y="835"/>
                  </a:lnTo>
                  <a:lnTo>
                    <a:pt x="878" y="835"/>
                  </a:lnTo>
                  <a:lnTo>
                    <a:pt x="878" y="833"/>
                  </a:lnTo>
                  <a:lnTo>
                    <a:pt x="875" y="833"/>
                  </a:lnTo>
                  <a:lnTo>
                    <a:pt x="875" y="830"/>
                  </a:lnTo>
                  <a:lnTo>
                    <a:pt x="878" y="830"/>
                  </a:lnTo>
                  <a:lnTo>
                    <a:pt x="878" y="828"/>
                  </a:lnTo>
                  <a:lnTo>
                    <a:pt x="878" y="826"/>
                  </a:lnTo>
                  <a:lnTo>
                    <a:pt x="878" y="821"/>
                  </a:lnTo>
                  <a:lnTo>
                    <a:pt x="878" y="819"/>
                  </a:lnTo>
                  <a:lnTo>
                    <a:pt x="878" y="816"/>
                  </a:lnTo>
                  <a:lnTo>
                    <a:pt x="880" y="814"/>
                  </a:lnTo>
                  <a:lnTo>
                    <a:pt x="880" y="811"/>
                  </a:lnTo>
                  <a:lnTo>
                    <a:pt x="882" y="809"/>
                  </a:lnTo>
                  <a:lnTo>
                    <a:pt x="882" y="809"/>
                  </a:lnTo>
                  <a:lnTo>
                    <a:pt x="882" y="809"/>
                  </a:lnTo>
                  <a:lnTo>
                    <a:pt x="880" y="807"/>
                  </a:lnTo>
                  <a:lnTo>
                    <a:pt x="880" y="807"/>
                  </a:lnTo>
                  <a:lnTo>
                    <a:pt x="880" y="807"/>
                  </a:lnTo>
                  <a:lnTo>
                    <a:pt x="880" y="807"/>
                  </a:lnTo>
                  <a:lnTo>
                    <a:pt x="880" y="807"/>
                  </a:lnTo>
                  <a:lnTo>
                    <a:pt x="878" y="804"/>
                  </a:lnTo>
                  <a:lnTo>
                    <a:pt x="878" y="804"/>
                  </a:lnTo>
                  <a:lnTo>
                    <a:pt x="878" y="802"/>
                  </a:lnTo>
                  <a:lnTo>
                    <a:pt x="878" y="802"/>
                  </a:lnTo>
                  <a:lnTo>
                    <a:pt x="878" y="800"/>
                  </a:lnTo>
                  <a:lnTo>
                    <a:pt x="878" y="800"/>
                  </a:lnTo>
                  <a:lnTo>
                    <a:pt x="878" y="800"/>
                  </a:lnTo>
                  <a:lnTo>
                    <a:pt x="875" y="797"/>
                  </a:lnTo>
                  <a:lnTo>
                    <a:pt x="875" y="797"/>
                  </a:lnTo>
                  <a:lnTo>
                    <a:pt x="878" y="797"/>
                  </a:lnTo>
                  <a:lnTo>
                    <a:pt x="878" y="797"/>
                  </a:lnTo>
                  <a:lnTo>
                    <a:pt x="878" y="795"/>
                  </a:lnTo>
                  <a:lnTo>
                    <a:pt x="875" y="795"/>
                  </a:lnTo>
                  <a:lnTo>
                    <a:pt x="875" y="795"/>
                  </a:lnTo>
                  <a:lnTo>
                    <a:pt x="875" y="795"/>
                  </a:lnTo>
                  <a:lnTo>
                    <a:pt x="875" y="795"/>
                  </a:lnTo>
                  <a:lnTo>
                    <a:pt x="875" y="792"/>
                  </a:lnTo>
                  <a:lnTo>
                    <a:pt x="875" y="792"/>
                  </a:lnTo>
                  <a:lnTo>
                    <a:pt x="875" y="792"/>
                  </a:lnTo>
                  <a:lnTo>
                    <a:pt x="873" y="790"/>
                  </a:lnTo>
                  <a:lnTo>
                    <a:pt x="873" y="790"/>
                  </a:lnTo>
                  <a:lnTo>
                    <a:pt x="873" y="790"/>
                  </a:lnTo>
                  <a:lnTo>
                    <a:pt x="873" y="790"/>
                  </a:lnTo>
                  <a:lnTo>
                    <a:pt x="873" y="788"/>
                  </a:lnTo>
                  <a:lnTo>
                    <a:pt x="873" y="788"/>
                  </a:lnTo>
                  <a:lnTo>
                    <a:pt x="871" y="785"/>
                  </a:lnTo>
                  <a:lnTo>
                    <a:pt x="871" y="785"/>
                  </a:lnTo>
                  <a:lnTo>
                    <a:pt x="868" y="783"/>
                  </a:lnTo>
                  <a:lnTo>
                    <a:pt x="866" y="783"/>
                  </a:lnTo>
                  <a:lnTo>
                    <a:pt x="864" y="781"/>
                  </a:lnTo>
                  <a:lnTo>
                    <a:pt x="866" y="778"/>
                  </a:lnTo>
                  <a:lnTo>
                    <a:pt x="868" y="778"/>
                  </a:lnTo>
                  <a:lnTo>
                    <a:pt x="873" y="776"/>
                  </a:lnTo>
                  <a:lnTo>
                    <a:pt x="878" y="771"/>
                  </a:lnTo>
                  <a:lnTo>
                    <a:pt x="887" y="764"/>
                  </a:lnTo>
                  <a:lnTo>
                    <a:pt x="892" y="755"/>
                  </a:lnTo>
                  <a:lnTo>
                    <a:pt x="894" y="750"/>
                  </a:lnTo>
                  <a:lnTo>
                    <a:pt x="894" y="745"/>
                  </a:lnTo>
                  <a:lnTo>
                    <a:pt x="892" y="740"/>
                  </a:lnTo>
                  <a:lnTo>
                    <a:pt x="892" y="738"/>
                  </a:lnTo>
                  <a:lnTo>
                    <a:pt x="894" y="738"/>
                  </a:lnTo>
                  <a:lnTo>
                    <a:pt x="901" y="738"/>
                  </a:lnTo>
                  <a:lnTo>
                    <a:pt x="911" y="736"/>
                  </a:lnTo>
                  <a:lnTo>
                    <a:pt x="918" y="736"/>
                  </a:lnTo>
                  <a:lnTo>
                    <a:pt x="930" y="733"/>
                  </a:lnTo>
                  <a:lnTo>
                    <a:pt x="930" y="733"/>
                  </a:lnTo>
                  <a:lnTo>
                    <a:pt x="944" y="731"/>
                  </a:lnTo>
                  <a:lnTo>
                    <a:pt x="958" y="729"/>
                  </a:lnTo>
                  <a:lnTo>
                    <a:pt x="970" y="726"/>
                  </a:lnTo>
                  <a:lnTo>
                    <a:pt x="984" y="724"/>
                  </a:lnTo>
                  <a:lnTo>
                    <a:pt x="991" y="724"/>
                  </a:lnTo>
                  <a:lnTo>
                    <a:pt x="991" y="719"/>
                  </a:lnTo>
                  <a:lnTo>
                    <a:pt x="987" y="710"/>
                  </a:lnTo>
                  <a:lnTo>
                    <a:pt x="975" y="691"/>
                  </a:lnTo>
                  <a:lnTo>
                    <a:pt x="975" y="686"/>
                  </a:lnTo>
                  <a:lnTo>
                    <a:pt x="975" y="684"/>
                  </a:lnTo>
                  <a:lnTo>
                    <a:pt x="972" y="677"/>
                  </a:lnTo>
                  <a:lnTo>
                    <a:pt x="968" y="667"/>
                  </a:lnTo>
                  <a:lnTo>
                    <a:pt x="965" y="662"/>
                  </a:lnTo>
                  <a:lnTo>
                    <a:pt x="956" y="653"/>
                  </a:lnTo>
                  <a:lnTo>
                    <a:pt x="953" y="650"/>
                  </a:lnTo>
                  <a:lnTo>
                    <a:pt x="951" y="648"/>
                  </a:lnTo>
                  <a:lnTo>
                    <a:pt x="946" y="646"/>
                  </a:lnTo>
                  <a:lnTo>
                    <a:pt x="939" y="641"/>
                  </a:lnTo>
                  <a:lnTo>
                    <a:pt x="937" y="639"/>
                  </a:lnTo>
                  <a:lnTo>
                    <a:pt x="935" y="636"/>
                  </a:lnTo>
                  <a:lnTo>
                    <a:pt x="932" y="629"/>
                  </a:lnTo>
                  <a:lnTo>
                    <a:pt x="930" y="624"/>
                  </a:lnTo>
                  <a:lnTo>
                    <a:pt x="927" y="622"/>
                  </a:lnTo>
                  <a:lnTo>
                    <a:pt x="927" y="620"/>
                  </a:lnTo>
                  <a:lnTo>
                    <a:pt x="925" y="615"/>
                  </a:lnTo>
                  <a:lnTo>
                    <a:pt x="925" y="608"/>
                  </a:lnTo>
                  <a:lnTo>
                    <a:pt x="925" y="606"/>
                  </a:lnTo>
                  <a:lnTo>
                    <a:pt x="925" y="603"/>
                  </a:lnTo>
                  <a:lnTo>
                    <a:pt x="930" y="596"/>
                  </a:lnTo>
                  <a:lnTo>
                    <a:pt x="930" y="594"/>
                  </a:lnTo>
                  <a:lnTo>
                    <a:pt x="932" y="589"/>
                  </a:lnTo>
                  <a:lnTo>
                    <a:pt x="930" y="587"/>
                  </a:lnTo>
                  <a:lnTo>
                    <a:pt x="925" y="572"/>
                  </a:lnTo>
                  <a:lnTo>
                    <a:pt x="923" y="565"/>
                  </a:lnTo>
                  <a:lnTo>
                    <a:pt x="918" y="558"/>
                  </a:lnTo>
                  <a:lnTo>
                    <a:pt x="918" y="553"/>
                  </a:lnTo>
                  <a:lnTo>
                    <a:pt x="918" y="553"/>
                  </a:lnTo>
                  <a:lnTo>
                    <a:pt x="916" y="549"/>
                  </a:lnTo>
                  <a:lnTo>
                    <a:pt x="916" y="544"/>
                  </a:lnTo>
                  <a:lnTo>
                    <a:pt x="918" y="539"/>
                  </a:lnTo>
                  <a:lnTo>
                    <a:pt x="920" y="530"/>
                  </a:lnTo>
                  <a:lnTo>
                    <a:pt x="920" y="525"/>
                  </a:lnTo>
                  <a:lnTo>
                    <a:pt x="920" y="523"/>
                  </a:lnTo>
                  <a:lnTo>
                    <a:pt x="920" y="523"/>
                  </a:lnTo>
                  <a:lnTo>
                    <a:pt x="918" y="511"/>
                  </a:lnTo>
                  <a:lnTo>
                    <a:pt x="918" y="508"/>
                  </a:lnTo>
                  <a:lnTo>
                    <a:pt x="916" y="504"/>
                  </a:lnTo>
                  <a:lnTo>
                    <a:pt x="913" y="499"/>
                  </a:lnTo>
                  <a:lnTo>
                    <a:pt x="911" y="497"/>
                  </a:lnTo>
                  <a:lnTo>
                    <a:pt x="911" y="494"/>
                  </a:lnTo>
                  <a:lnTo>
                    <a:pt x="911" y="494"/>
                  </a:lnTo>
                  <a:lnTo>
                    <a:pt x="908" y="487"/>
                  </a:lnTo>
                  <a:lnTo>
                    <a:pt x="911" y="485"/>
                  </a:lnTo>
                  <a:lnTo>
                    <a:pt x="911" y="482"/>
                  </a:lnTo>
                  <a:lnTo>
                    <a:pt x="911" y="478"/>
                  </a:lnTo>
                  <a:lnTo>
                    <a:pt x="908" y="464"/>
                  </a:lnTo>
                  <a:lnTo>
                    <a:pt x="911" y="461"/>
                  </a:lnTo>
                  <a:lnTo>
                    <a:pt x="911" y="461"/>
                  </a:lnTo>
                  <a:lnTo>
                    <a:pt x="911" y="461"/>
                  </a:lnTo>
                  <a:lnTo>
                    <a:pt x="911" y="461"/>
                  </a:lnTo>
                  <a:lnTo>
                    <a:pt x="911" y="459"/>
                  </a:lnTo>
                  <a:lnTo>
                    <a:pt x="911" y="459"/>
                  </a:lnTo>
                  <a:lnTo>
                    <a:pt x="911" y="454"/>
                  </a:lnTo>
                  <a:lnTo>
                    <a:pt x="911" y="454"/>
                  </a:lnTo>
                  <a:lnTo>
                    <a:pt x="911" y="452"/>
                  </a:lnTo>
                  <a:lnTo>
                    <a:pt x="911" y="452"/>
                  </a:lnTo>
                  <a:lnTo>
                    <a:pt x="911" y="452"/>
                  </a:lnTo>
                  <a:lnTo>
                    <a:pt x="911" y="452"/>
                  </a:lnTo>
                  <a:lnTo>
                    <a:pt x="911" y="449"/>
                  </a:lnTo>
                  <a:lnTo>
                    <a:pt x="911" y="447"/>
                  </a:lnTo>
                  <a:lnTo>
                    <a:pt x="911" y="447"/>
                  </a:lnTo>
                  <a:lnTo>
                    <a:pt x="908" y="447"/>
                  </a:lnTo>
                  <a:lnTo>
                    <a:pt x="908" y="447"/>
                  </a:lnTo>
                  <a:lnTo>
                    <a:pt x="906" y="447"/>
                  </a:lnTo>
                  <a:lnTo>
                    <a:pt x="906" y="445"/>
                  </a:lnTo>
                  <a:lnTo>
                    <a:pt x="906" y="445"/>
                  </a:lnTo>
                  <a:lnTo>
                    <a:pt x="906" y="442"/>
                  </a:lnTo>
                  <a:lnTo>
                    <a:pt x="906" y="442"/>
                  </a:lnTo>
                  <a:lnTo>
                    <a:pt x="904" y="442"/>
                  </a:lnTo>
                  <a:lnTo>
                    <a:pt x="904" y="442"/>
                  </a:lnTo>
                  <a:lnTo>
                    <a:pt x="904" y="442"/>
                  </a:lnTo>
                  <a:lnTo>
                    <a:pt x="904" y="440"/>
                  </a:lnTo>
                  <a:lnTo>
                    <a:pt x="904" y="440"/>
                  </a:lnTo>
                  <a:lnTo>
                    <a:pt x="901" y="437"/>
                  </a:lnTo>
                  <a:lnTo>
                    <a:pt x="901" y="437"/>
                  </a:lnTo>
                  <a:lnTo>
                    <a:pt x="901" y="437"/>
                  </a:lnTo>
                  <a:lnTo>
                    <a:pt x="901" y="437"/>
                  </a:lnTo>
                  <a:lnTo>
                    <a:pt x="899" y="435"/>
                  </a:lnTo>
                  <a:lnTo>
                    <a:pt x="899" y="435"/>
                  </a:lnTo>
                  <a:lnTo>
                    <a:pt x="899" y="435"/>
                  </a:lnTo>
                  <a:lnTo>
                    <a:pt x="899" y="435"/>
                  </a:lnTo>
                  <a:lnTo>
                    <a:pt x="899" y="433"/>
                  </a:lnTo>
                  <a:lnTo>
                    <a:pt x="899" y="433"/>
                  </a:lnTo>
                  <a:lnTo>
                    <a:pt x="899" y="433"/>
                  </a:lnTo>
                  <a:lnTo>
                    <a:pt x="899" y="430"/>
                  </a:lnTo>
                  <a:lnTo>
                    <a:pt x="899" y="430"/>
                  </a:lnTo>
                  <a:lnTo>
                    <a:pt x="897" y="430"/>
                  </a:lnTo>
                  <a:lnTo>
                    <a:pt x="897" y="430"/>
                  </a:lnTo>
                  <a:lnTo>
                    <a:pt x="894" y="428"/>
                  </a:lnTo>
                  <a:lnTo>
                    <a:pt x="894" y="428"/>
                  </a:lnTo>
                  <a:lnTo>
                    <a:pt x="892" y="428"/>
                  </a:lnTo>
                  <a:lnTo>
                    <a:pt x="894" y="423"/>
                  </a:lnTo>
                  <a:lnTo>
                    <a:pt x="892" y="423"/>
                  </a:lnTo>
                  <a:lnTo>
                    <a:pt x="892" y="421"/>
                  </a:lnTo>
                  <a:lnTo>
                    <a:pt x="892" y="421"/>
                  </a:lnTo>
                  <a:lnTo>
                    <a:pt x="892" y="421"/>
                  </a:lnTo>
                  <a:lnTo>
                    <a:pt x="892" y="421"/>
                  </a:lnTo>
                  <a:lnTo>
                    <a:pt x="892" y="419"/>
                  </a:lnTo>
                  <a:lnTo>
                    <a:pt x="892" y="419"/>
                  </a:lnTo>
                  <a:lnTo>
                    <a:pt x="892" y="419"/>
                  </a:lnTo>
                  <a:lnTo>
                    <a:pt x="892" y="416"/>
                  </a:lnTo>
                  <a:lnTo>
                    <a:pt x="892" y="416"/>
                  </a:lnTo>
                  <a:lnTo>
                    <a:pt x="892" y="414"/>
                  </a:lnTo>
                  <a:lnTo>
                    <a:pt x="892" y="414"/>
                  </a:lnTo>
                  <a:lnTo>
                    <a:pt x="892" y="414"/>
                  </a:lnTo>
                  <a:lnTo>
                    <a:pt x="894" y="411"/>
                  </a:lnTo>
                  <a:lnTo>
                    <a:pt x="894" y="411"/>
                  </a:lnTo>
                  <a:lnTo>
                    <a:pt x="897" y="411"/>
                  </a:lnTo>
                  <a:lnTo>
                    <a:pt x="897" y="411"/>
                  </a:lnTo>
                  <a:lnTo>
                    <a:pt x="897" y="409"/>
                  </a:lnTo>
                  <a:lnTo>
                    <a:pt x="897" y="409"/>
                  </a:lnTo>
                  <a:lnTo>
                    <a:pt x="897" y="409"/>
                  </a:lnTo>
                  <a:lnTo>
                    <a:pt x="897" y="409"/>
                  </a:lnTo>
                  <a:lnTo>
                    <a:pt x="899" y="407"/>
                  </a:lnTo>
                  <a:lnTo>
                    <a:pt x="899" y="407"/>
                  </a:lnTo>
                  <a:lnTo>
                    <a:pt x="901" y="407"/>
                  </a:lnTo>
                  <a:lnTo>
                    <a:pt x="904" y="407"/>
                  </a:lnTo>
                  <a:lnTo>
                    <a:pt x="904" y="404"/>
                  </a:lnTo>
                  <a:lnTo>
                    <a:pt x="906" y="404"/>
                  </a:lnTo>
                  <a:lnTo>
                    <a:pt x="906" y="400"/>
                  </a:lnTo>
                  <a:lnTo>
                    <a:pt x="906" y="400"/>
                  </a:lnTo>
                  <a:lnTo>
                    <a:pt x="906" y="397"/>
                  </a:lnTo>
                  <a:lnTo>
                    <a:pt x="906" y="388"/>
                  </a:lnTo>
                  <a:lnTo>
                    <a:pt x="906" y="385"/>
                  </a:lnTo>
                  <a:lnTo>
                    <a:pt x="906" y="385"/>
                  </a:lnTo>
                  <a:lnTo>
                    <a:pt x="906" y="383"/>
                  </a:lnTo>
                  <a:lnTo>
                    <a:pt x="908" y="378"/>
                  </a:lnTo>
                  <a:lnTo>
                    <a:pt x="911" y="376"/>
                  </a:lnTo>
                  <a:lnTo>
                    <a:pt x="911" y="374"/>
                  </a:lnTo>
                  <a:lnTo>
                    <a:pt x="911" y="374"/>
                  </a:lnTo>
                  <a:lnTo>
                    <a:pt x="913" y="371"/>
                  </a:lnTo>
                  <a:lnTo>
                    <a:pt x="916" y="371"/>
                  </a:lnTo>
                  <a:lnTo>
                    <a:pt x="916" y="369"/>
                  </a:lnTo>
                  <a:lnTo>
                    <a:pt x="918" y="366"/>
                  </a:lnTo>
                  <a:lnTo>
                    <a:pt x="918" y="366"/>
                  </a:lnTo>
                  <a:lnTo>
                    <a:pt x="923" y="366"/>
                  </a:lnTo>
                  <a:lnTo>
                    <a:pt x="923" y="366"/>
                  </a:lnTo>
                  <a:lnTo>
                    <a:pt x="923" y="366"/>
                  </a:lnTo>
                  <a:lnTo>
                    <a:pt x="923" y="366"/>
                  </a:lnTo>
                  <a:lnTo>
                    <a:pt x="923" y="366"/>
                  </a:lnTo>
                  <a:lnTo>
                    <a:pt x="923" y="364"/>
                  </a:lnTo>
                  <a:lnTo>
                    <a:pt x="925" y="362"/>
                  </a:lnTo>
                  <a:lnTo>
                    <a:pt x="927" y="362"/>
                  </a:lnTo>
                  <a:lnTo>
                    <a:pt x="930" y="359"/>
                  </a:lnTo>
                  <a:lnTo>
                    <a:pt x="930" y="357"/>
                  </a:lnTo>
                  <a:lnTo>
                    <a:pt x="930" y="357"/>
                  </a:lnTo>
                  <a:lnTo>
                    <a:pt x="930" y="355"/>
                  </a:lnTo>
                  <a:lnTo>
                    <a:pt x="930" y="355"/>
                  </a:lnTo>
                  <a:lnTo>
                    <a:pt x="930" y="355"/>
                  </a:lnTo>
                  <a:lnTo>
                    <a:pt x="930" y="352"/>
                  </a:lnTo>
                  <a:lnTo>
                    <a:pt x="930" y="352"/>
                  </a:lnTo>
                  <a:lnTo>
                    <a:pt x="930" y="350"/>
                  </a:lnTo>
                  <a:lnTo>
                    <a:pt x="930" y="350"/>
                  </a:lnTo>
                  <a:lnTo>
                    <a:pt x="927" y="350"/>
                  </a:lnTo>
                  <a:lnTo>
                    <a:pt x="927" y="348"/>
                  </a:lnTo>
                  <a:lnTo>
                    <a:pt x="930" y="345"/>
                  </a:lnTo>
                  <a:lnTo>
                    <a:pt x="930" y="343"/>
                  </a:lnTo>
                  <a:lnTo>
                    <a:pt x="930" y="343"/>
                  </a:lnTo>
                  <a:lnTo>
                    <a:pt x="927" y="340"/>
                  </a:lnTo>
                  <a:lnTo>
                    <a:pt x="927" y="340"/>
                  </a:lnTo>
                  <a:lnTo>
                    <a:pt x="927" y="338"/>
                  </a:lnTo>
                  <a:lnTo>
                    <a:pt x="927" y="338"/>
                  </a:lnTo>
                  <a:lnTo>
                    <a:pt x="927" y="338"/>
                  </a:lnTo>
                  <a:lnTo>
                    <a:pt x="927" y="338"/>
                  </a:lnTo>
                  <a:lnTo>
                    <a:pt x="927" y="338"/>
                  </a:lnTo>
                  <a:lnTo>
                    <a:pt x="927" y="336"/>
                  </a:lnTo>
                  <a:lnTo>
                    <a:pt x="927" y="336"/>
                  </a:lnTo>
                  <a:lnTo>
                    <a:pt x="927" y="336"/>
                  </a:lnTo>
                  <a:lnTo>
                    <a:pt x="930" y="333"/>
                  </a:lnTo>
                  <a:lnTo>
                    <a:pt x="930" y="333"/>
                  </a:lnTo>
                  <a:lnTo>
                    <a:pt x="932" y="333"/>
                  </a:lnTo>
                  <a:lnTo>
                    <a:pt x="932" y="333"/>
                  </a:lnTo>
                  <a:lnTo>
                    <a:pt x="932" y="329"/>
                  </a:lnTo>
                  <a:lnTo>
                    <a:pt x="932" y="329"/>
                  </a:lnTo>
                  <a:lnTo>
                    <a:pt x="930" y="326"/>
                  </a:lnTo>
                  <a:lnTo>
                    <a:pt x="930" y="324"/>
                  </a:lnTo>
                  <a:lnTo>
                    <a:pt x="932" y="322"/>
                  </a:lnTo>
                  <a:lnTo>
                    <a:pt x="932" y="322"/>
                  </a:lnTo>
                  <a:lnTo>
                    <a:pt x="932" y="319"/>
                  </a:lnTo>
                  <a:lnTo>
                    <a:pt x="932" y="319"/>
                  </a:lnTo>
                  <a:lnTo>
                    <a:pt x="932" y="319"/>
                  </a:lnTo>
                  <a:lnTo>
                    <a:pt x="932" y="319"/>
                  </a:lnTo>
                  <a:lnTo>
                    <a:pt x="932" y="319"/>
                  </a:lnTo>
                  <a:lnTo>
                    <a:pt x="932" y="319"/>
                  </a:lnTo>
                  <a:lnTo>
                    <a:pt x="932" y="317"/>
                  </a:lnTo>
                  <a:lnTo>
                    <a:pt x="932" y="317"/>
                  </a:lnTo>
                  <a:lnTo>
                    <a:pt x="932" y="317"/>
                  </a:lnTo>
                  <a:lnTo>
                    <a:pt x="935" y="317"/>
                  </a:lnTo>
                  <a:lnTo>
                    <a:pt x="935" y="317"/>
                  </a:lnTo>
                  <a:lnTo>
                    <a:pt x="932" y="314"/>
                  </a:lnTo>
                  <a:lnTo>
                    <a:pt x="932" y="312"/>
                  </a:lnTo>
                  <a:lnTo>
                    <a:pt x="932" y="312"/>
                  </a:lnTo>
                  <a:lnTo>
                    <a:pt x="932" y="312"/>
                  </a:lnTo>
                  <a:lnTo>
                    <a:pt x="932" y="310"/>
                  </a:lnTo>
                  <a:lnTo>
                    <a:pt x="935" y="303"/>
                  </a:lnTo>
                  <a:lnTo>
                    <a:pt x="935" y="303"/>
                  </a:lnTo>
                  <a:lnTo>
                    <a:pt x="935" y="298"/>
                  </a:lnTo>
                  <a:lnTo>
                    <a:pt x="935" y="295"/>
                  </a:lnTo>
                  <a:lnTo>
                    <a:pt x="937" y="291"/>
                  </a:lnTo>
                  <a:lnTo>
                    <a:pt x="937" y="288"/>
                  </a:lnTo>
                  <a:lnTo>
                    <a:pt x="937" y="286"/>
                  </a:lnTo>
                  <a:lnTo>
                    <a:pt x="937" y="286"/>
                  </a:lnTo>
                  <a:lnTo>
                    <a:pt x="937" y="284"/>
                  </a:lnTo>
                  <a:lnTo>
                    <a:pt x="937" y="284"/>
                  </a:lnTo>
                  <a:lnTo>
                    <a:pt x="937" y="281"/>
                  </a:lnTo>
                  <a:lnTo>
                    <a:pt x="939" y="279"/>
                  </a:lnTo>
                  <a:lnTo>
                    <a:pt x="939" y="277"/>
                  </a:lnTo>
                  <a:lnTo>
                    <a:pt x="939" y="277"/>
                  </a:lnTo>
                  <a:lnTo>
                    <a:pt x="939" y="279"/>
                  </a:lnTo>
                  <a:lnTo>
                    <a:pt x="942" y="279"/>
                  </a:lnTo>
                  <a:lnTo>
                    <a:pt x="942" y="277"/>
                  </a:lnTo>
                  <a:lnTo>
                    <a:pt x="942" y="277"/>
                  </a:lnTo>
                  <a:lnTo>
                    <a:pt x="944" y="269"/>
                  </a:lnTo>
                  <a:lnTo>
                    <a:pt x="944" y="267"/>
                  </a:lnTo>
                  <a:lnTo>
                    <a:pt x="944" y="267"/>
                  </a:lnTo>
                  <a:lnTo>
                    <a:pt x="946" y="262"/>
                  </a:lnTo>
                  <a:lnTo>
                    <a:pt x="949" y="262"/>
                  </a:lnTo>
                  <a:lnTo>
                    <a:pt x="949" y="262"/>
                  </a:lnTo>
                  <a:lnTo>
                    <a:pt x="949" y="260"/>
                  </a:lnTo>
                  <a:lnTo>
                    <a:pt x="949" y="258"/>
                  </a:lnTo>
                  <a:lnTo>
                    <a:pt x="949" y="253"/>
                  </a:lnTo>
                  <a:lnTo>
                    <a:pt x="949" y="253"/>
                  </a:lnTo>
                  <a:lnTo>
                    <a:pt x="949" y="248"/>
                  </a:lnTo>
                  <a:lnTo>
                    <a:pt x="949" y="246"/>
                  </a:lnTo>
                  <a:lnTo>
                    <a:pt x="949" y="246"/>
                  </a:lnTo>
                  <a:lnTo>
                    <a:pt x="949" y="243"/>
                  </a:lnTo>
                  <a:lnTo>
                    <a:pt x="951" y="243"/>
                  </a:lnTo>
                  <a:lnTo>
                    <a:pt x="951" y="241"/>
                  </a:lnTo>
                  <a:lnTo>
                    <a:pt x="951" y="241"/>
                  </a:lnTo>
                  <a:lnTo>
                    <a:pt x="953" y="239"/>
                  </a:lnTo>
                  <a:lnTo>
                    <a:pt x="961" y="239"/>
                  </a:lnTo>
                  <a:lnTo>
                    <a:pt x="961" y="239"/>
                  </a:lnTo>
                  <a:lnTo>
                    <a:pt x="961" y="239"/>
                  </a:lnTo>
                  <a:lnTo>
                    <a:pt x="963" y="236"/>
                  </a:lnTo>
                  <a:lnTo>
                    <a:pt x="963" y="236"/>
                  </a:lnTo>
                  <a:lnTo>
                    <a:pt x="963" y="234"/>
                  </a:lnTo>
                  <a:lnTo>
                    <a:pt x="963" y="234"/>
                  </a:lnTo>
                  <a:lnTo>
                    <a:pt x="963" y="232"/>
                  </a:lnTo>
                  <a:lnTo>
                    <a:pt x="963" y="229"/>
                  </a:lnTo>
                  <a:lnTo>
                    <a:pt x="963" y="229"/>
                  </a:lnTo>
                  <a:lnTo>
                    <a:pt x="965" y="229"/>
                  </a:lnTo>
                  <a:lnTo>
                    <a:pt x="965" y="229"/>
                  </a:lnTo>
                  <a:lnTo>
                    <a:pt x="965" y="227"/>
                  </a:lnTo>
                  <a:lnTo>
                    <a:pt x="965" y="227"/>
                  </a:lnTo>
                  <a:lnTo>
                    <a:pt x="965" y="227"/>
                  </a:lnTo>
                  <a:lnTo>
                    <a:pt x="968" y="224"/>
                  </a:lnTo>
                  <a:lnTo>
                    <a:pt x="968" y="224"/>
                  </a:lnTo>
                  <a:lnTo>
                    <a:pt x="968" y="224"/>
                  </a:lnTo>
                  <a:lnTo>
                    <a:pt x="968" y="224"/>
                  </a:lnTo>
                  <a:lnTo>
                    <a:pt x="968" y="224"/>
                  </a:lnTo>
                  <a:lnTo>
                    <a:pt x="970" y="224"/>
                  </a:lnTo>
                  <a:lnTo>
                    <a:pt x="970" y="224"/>
                  </a:lnTo>
                  <a:lnTo>
                    <a:pt x="970" y="222"/>
                  </a:lnTo>
                  <a:lnTo>
                    <a:pt x="972" y="222"/>
                  </a:lnTo>
                  <a:lnTo>
                    <a:pt x="972" y="222"/>
                  </a:lnTo>
                  <a:lnTo>
                    <a:pt x="972" y="222"/>
                  </a:lnTo>
                  <a:lnTo>
                    <a:pt x="975" y="222"/>
                  </a:lnTo>
                  <a:lnTo>
                    <a:pt x="975" y="222"/>
                  </a:lnTo>
                  <a:lnTo>
                    <a:pt x="975" y="222"/>
                  </a:lnTo>
                  <a:lnTo>
                    <a:pt x="977" y="222"/>
                  </a:lnTo>
                  <a:lnTo>
                    <a:pt x="977" y="220"/>
                  </a:lnTo>
                  <a:lnTo>
                    <a:pt x="982" y="215"/>
                  </a:lnTo>
                  <a:lnTo>
                    <a:pt x="984" y="213"/>
                  </a:lnTo>
                  <a:lnTo>
                    <a:pt x="989" y="208"/>
                  </a:lnTo>
                  <a:lnTo>
                    <a:pt x="996" y="201"/>
                  </a:lnTo>
                  <a:lnTo>
                    <a:pt x="1003" y="196"/>
                  </a:lnTo>
                  <a:lnTo>
                    <a:pt x="1008" y="191"/>
                  </a:lnTo>
                  <a:lnTo>
                    <a:pt x="1010" y="187"/>
                  </a:lnTo>
                  <a:lnTo>
                    <a:pt x="1013" y="187"/>
                  </a:lnTo>
                  <a:lnTo>
                    <a:pt x="1015" y="182"/>
                  </a:lnTo>
                  <a:lnTo>
                    <a:pt x="1020" y="177"/>
                  </a:lnTo>
                  <a:lnTo>
                    <a:pt x="1020" y="175"/>
                  </a:lnTo>
                  <a:lnTo>
                    <a:pt x="1020" y="172"/>
                  </a:lnTo>
                  <a:lnTo>
                    <a:pt x="1020" y="172"/>
                  </a:lnTo>
                  <a:lnTo>
                    <a:pt x="1020" y="172"/>
                  </a:lnTo>
                  <a:close/>
                  <a:moveTo>
                    <a:pt x="40" y="598"/>
                  </a:moveTo>
                  <a:lnTo>
                    <a:pt x="40" y="598"/>
                  </a:lnTo>
                  <a:lnTo>
                    <a:pt x="38" y="598"/>
                  </a:lnTo>
                  <a:lnTo>
                    <a:pt x="35" y="598"/>
                  </a:lnTo>
                  <a:lnTo>
                    <a:pt x="33" y="598"/>
                  </a:lnTo>
                  <a:lnTo>
                    <a:pt x="33" y="601"/>
                  </a:lnTo>
                  <a:lnTo>
                    <a:pt x="31" y="601"/>
                  </a:lnTo>
                  <a:lnTo>
                    <a:pt x="28" y="603"/>
                  </a:lnTo>
                  <a:lnTo>
                    <a:pt x="31" y="603"/>
                  </a:lnTo>
                  <a:lnTo>
                    <a:pt x="31" y="603"/>
                  </a:lnTo>
                  <a:lnTo>
                    <a:pt x="33" y="603"/>
                  </a:lnTo>
                  <a:lnTo>
                    <a:pt x="35" y="601"/>
                  </a:lnTo>
                  <a:lnTo>
                    <a:pt x="35" y="601"/>
                  </a:lnTo>
                  <a:lnTo>
                    <a:pt x="38" y="601"/>
                  </a:lnTo>
                  <a:lnTo>
                    <a:pt x="40" y="601"/>
                  </a:lnTo>
                  <a:lnTo>
                    <a:pt x="42" y="601"/>
                  </a:lnTo>
                  <a:lnTo>
                    <a:pt x="42" y="598"/>
                  </a:lnTo>
                  <a:lnTo>
                    <a:pt x="42" y="598"/>
                  </a:lnTo>
                  <a:lnTo>
                    <a:pt x="40" y="598"/>
                  </a:lnTo>
                  <a:close/>
                </a:path>
              </a:pathLst>
            </a:custGeom>
            <a:solidFill>
              <a:srgbClr val="A4B661"/>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1" name="Freeform 125">
              <a:extLst>
                <a:ext uri="{FF2B5EF4-FFF2-40B4-BE49-F238E27FC236}">
                  <a16:creationId xmlns:a16="http://schemas.microsoft.com/office/drawing/2014/main" xmlns="" id="{D83DE0EB-CF7C-85F9-A0E8-1C78AB16DD52}"/>
                </a:ext>
              </a:extLst>
            </p:cNvPr>
            <p:cNvSpPr>
              <a:spLocks/>
            </p:cNvSpPr>
            <p:nvPr/>
          </p:nvSpPr>
          <p:spPr bwMode="auto">
            <a:xfrm>
              <a:off x="10761662" y="2499879"/>
              <a:ext cx="142875" cy="149225"/>
            </a:xfrm>
            <a:custGeom>
              <a:avLst/>
              <a:gdLst>
                <a:gd name="T0" fmla="*/ 88 w 90"/>
                <a:gd name="T1" fmla="*/ 21 h 94"/>
                <a:gd name="T2" fmla="*/ 86 w 90"/>
                <a:gd name="T3" fmla="*/ 16 h 94"/>
                <a:gd name="T4" fmla="*/ 86 w 90"/>
                <a:gd name="T5" fmla="*/ 14 h 94"/>
                <a:gd name="T6" fmla="*/ 83 w 90"/>
                <a:gd name="T7" fmla="*/ 12 h 94"/>
                <a:gd name="T8" fmla="*/ 76 w 90"/>
                <a:gd name="T9" fmla="*/ 2 h 94"/>
                <a:gd name="T10" fmla="*/ 62 w 90"/>
                <a:gd name="T11" fmla="*/ 5 h 94"/>
                <a:gd name="T12" fmla="*/ 60 w 90"/>
                <a:gd name="T13" fmla="*/ 5 h 94"/>
                <a:gd name="T14" fmla="*/ 57 w 90"/>
                <a:gd name="T15" fmla="*/ 12 h 94"/>
                <a:gd name="T16" fmla="*/ 53 w 90"/>
                <a:gd name="T17" fmla="*/ 14 h 94"/>
                <a:gd name="T18" fmla="*/ 50 w 90"/>
                <a:gd name="T19" fmla="*/ 19 h 94"/>
                <a:gd name="T20" fmla="*/ 36 w 90"/>
                <a:gd name="T21" fmla="*/ 9 h 94"/>
                <a:gd name="T22" fmla="*/ 22 w 90"/>
                <a:gd name="T23" fmla="*/ 31 h 94"/>
                <a:gd name="T24" fmla="*/ 19 w 90"/>
                <a:gd name="T25" fmla="*/ 33 h 94"/>
                <a:gd name="T26" fmla="*/ 10 w 90"/>
                <a:gd name="T27" fmla="*/ 47 h 94"/>
                <a:gd name="T28" fmla="*/ 8 w 90"/>
                <a:gd name="T29" fmla="*/ 49 h 94"/>
                <a:gd name="T30" fmla="*/ 3 w 90"/>
                <a:gd name="T31" fmla="*/ 52 h 94"/>
                <a:gd name="T32" fmla="*/ 0 w 90"/>
                <a:gd name="T33" fmla="*/ 66 h 94"/>
                <a:gd name="T34" fmla="*/ 3 w 90"/>
                <a:gd name="T35" fmla="*/ 90 h 94"/>
                <a:gd name="T36" fmla="*/ 3 w 90"/>
                <a:gd name="T37" fmla="*/ 92 h 94"/>
                <a:gd name="T38" fmla="*/ 10 w 90"/>
                <a:gd name="T39" fmla="*/ 94 h 94"/>
                <a:gd name="T40" fmla="*/ 12 w 90"/>
                <a:gd name="T41" fmla="*/ 94 h 94"/>
                <a:gd name="T42" fmla="*/ 19 w 90"/>
                <a:gd name="T43" fmla="*/ 92 h 94"/>
                <a:gd name="T44" fmla="*/ 26 w 90"/>
                <a:gd name="T45" fmla="*/ 92 h 94"/>
                <a:gd name="T46" fmla="*/ 31 w 90"/>
                <a:gd name="T47" fmla="*/ 92 h 94"/>
                <a:gd name="T48" fmla="*/ 34 w 90"/>
                <a:gd name="T49" fmla="*/ 92 h 94"/>
                <a:gd name="T50" fmla="*/ 45 w 90"/>
                <a:gd name="T51" fmla="*/ 87 h 94"/>
                <a:gd name="T52" fmla="*/ 53 w 90"/>
                <a:gd name="T53" fmla="*/ 87 h 94"/>
                <a:gd name="T54" fmla="*/ 57 w 90"/>
                <a:gd name="T55" fmla="*/ 92 h 94"/>
                <a:gd name="T56" fmla="*/ 62 w 90"/>
                <a:gd name="T57" fmla="*/ 92 h 94"/>
                <a:gd name="T58" fmla="*/ 81 w 90"/>
                <a:gd name="T59" fmla="*/ 66 h 94"/>
                <a:gd name="T60" fmla="*/ 76 w 90"/>
                <a:gd name="T61" fmla="*/ 61 h 94"/>
                <a:gd name="T62" fmla="*/ 74 w 90"/>
                <a:gd name="T63" fmla="*/ 59 h 94"/>
                <a:gd name="T64" fmla="*/ 71 w 90"/>
                <a:gd name="T65" fmla="*/ 59 h 94"/>
                <a:gd name="T66" fmla="*/ 60 w 90"/>
                <a:gd name="T67" fmla="*/ 59 h 94"/>
                <a:gd name="T68" fmla="*/ 60 w 90"/>
                <a:gd name="T69" fmla="*/ 59 h 94"/>
                <a:gd name="T70" fmla="*/ 50 w 90"/>
                <a:gd name="T71" fmla="*/ 61 h 94"/>
                <a:gd name="T72" fmla="*/ 50 w 90"/>
                <a:gd name="T73" fmla="*/ 64 h 94"/>
                <a:gd name="T74" fmla="*/ 50 w 90"/>
                <a:gd name="T75" fmla="*/ 66 h 94"/>
                <a:gd name="T76" fmla="*/ 48 w 90"/>
                <a:gd name="T77" fmla="*/ 66 h 94"/>
                <a:gd name="T78" fmla="*/ 43 w 90"/>
                <a:gd name="T79" fmla="*/ 64 h 94"/>
                <a:gd name="T80" fmla="*/ 43 w 90"/>
                <a:gd name="T81" fmla="*/ 61 h 94"/>
                <a:gd name="T82" fmla="*/ 43 w 90"/>
                <a:gd name="T83" fmla="*/ 59 h 94"/>
                <a:gd name="T84" fmla="*/ 45 w 90"/>
                <a:gd name="T85" fmla="*/ 61 h 94"/>
                <a:gd name="T86" fmla="*/ 50 w 90"/>
                <a:gd name="T87" fmla="*/ 61 h 94"/>
                <a:gd name="T88" fmla="*/ 55 w 90"/>
                <a:gd name="T89" fmla="*/ 52 h 94"/>
                <a:gd name="T90" fmla="*/ 64 w 90"/>
                <a:gd name="T91" fmla="*/ 49 h 94"/>
                <a:gd name="T92" fmla="*/ 69 w 90"/>
                <a:gd name="T93" fmla="*/ 47 h 94"/>
                <a:gd name="T94" fmla="*/ 71 w 90"/>
                <a:gd name="T95" fmla="*/ 47 h 94"/>
                <a:gd name="T96" fmla="*/ 71 w 90"/>
                <a:gd name="T97" fmla="*/ 45 h 94"/>
                <a:gd name="T98" fmla="*/ 81 w 90"/>
                <a:gd name="T99" fmla="*/ 40 h 94"/>
                <a:gd name="T100" fmla="*/ 86 w 90"/>
                <a:gd name="T101" fmla="*/ 38 h 94"/>
                <a:gd name="T102" fmla="*/ 90 w 90"/>
                <a:gd name="T103" fmla="*/ 3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94">
                  <a:moveTo>
                    <a:pt x="88" y="28"/>
                  </a:moveTo>
                  <a:lnTo>
                    <a:pt x="90" y="26"/>
                  </a:lnTo>
                  <a:lnTo>
                    <a:pt x="88" y="23"/>
                  </a:lnTo>
                  <a:lnTo>
                    <a:pt x="88" y="21"/>
                  </a:lnTo>
                  <a:lnTo>
                    <a:pt x="88" y="21"/>
                  </a:lnTo>
                  <a:lnTo>
                    <a:pt x="86" y="19"/>
                  </a:lnTo>
                  <a:lnTo>
                    <a:pt x="86" y="16"/>
                  </a:lnTo>
                  <a:lnTo>
                    <a:pt x="86" y="16"/>
                  </a:lnTo>
                  <a:lnTo>
                    <a:pt x="86" y="16"/>
                  </a:lnTo>
                  <a:lnTo>
                    <a:pt x="86" y="14"/>
                  </a:lnTo>
                  <a:lnTo>
                    <a:pt x="86" y="14"/>
                  </a:lnTo>
                  <a:lnTo>
                    <a:pt x="86" y="14"/>
                  </a:lnTo>
                  <a:lnTo>
                    <a:pt x="86" y="12"/>
                  </a:lnTo>
                  <a:lnTo>
                    <a:pt x="86" y="12"/>
                  </a:lnTo>
                  <a:lnTo>
                    <a:pt x="83" y="12"/>
                  </a:lnTo>
                  <a:lnTo>
                    <a:pt x="83" y="12"/>
                  </a:lnTo>
                  <a:lnTo>
                    <a:pt x="83" y="9"/>
                  </a:lnTo>
                  <a:lnTo>
                    <a:pt x="81" y="9"/>
                  </a:lnTo>
                  <a:lnTo>
                    <a:pt x="76" y="2"/>
                  </a:lnTo>
                  <a:lnTo>
                    <a:pt x="76" y="2"/>
                  </a:lnTo>
                  <a:lnTo>
                    <a:pt x="74" y="0"/>
                  </a:lnTo>
                  <a:lnTo>
                    <a:pt x="74" y="0"/>
                  </a:lnTo>
                  <a:lnTo>
                    <a:pt x="74" y="0"/>
                  </a:lnTo>
                  <a:lnTo>
                    <a:pt x="62" y="5"/>
                  </a:lnTo>
                  <a:lnTo>
                    <a:pt x="62" y="5"/>
                  </a:lnTo>
                  <a:lnTo>
                    <a:pt x="60" y="2"/>
                  </a:lnTo>
                  <a:lnTo>
                    <a:pt x="60" y="2"/>
                  </a:lnTo>
                  <a:lnTo>
                    <a:pt x="60" y="5"/>
                  </a:lnTo>
                  <a:lnTo>
                    <a:pt x="57" y="7"/>
                  </a:lnTo>
                  <a:lnTo>
                    <a:pt x="55" y="9"/>
                  </a:lnTo>
                  <a:lnTo>
                    <a:pt x="55" y="12"/>
                  </a:lnTo>
                  <a:lnTo>
                    <a:pt x="57" y="12"/>
                  </a:lnTo>
                  <a:lnTo>
                    <a:pt x="57" y="14"/>
                  </a:lnTo>
                  <a:lnTo>
                    <a:pt x="55" y="14"/>
                  </a:lnTo>
                  <a:lnTo>
                    <a:pt x="55" y="14"/>
                  </a:lnTo>
                  <a:lnTo>
                    <a:pt x="53" y="14"/>
                  </a:lnTo>
                  <a:lnTo>
                    <a:pt x="53" y="16"/>
                  </a:lnTo>
                  <a:lnTo>
                    <a:pt x="50" y="16"/>
                  </a:lnTo>
                  <a:lnTo>
                    <a:pt x="50" y="16"/>
                  </a:lnTo>
                  <a:lnTo>
                    <a:pt x="50" y="19"/>
                  </a:lnTo>
                  <a:lnTo>
                    <a:pt x="41" y="9"/>
                  </a:lnTo>
                  <a:lnTo>
                    <a:pt x="38" y="9"/>
                  </a:lnTo>
                  <a:lnTo>
                    <a:pt x="38" y="9"/>
                  </a:lnTo>
                  <a:lnTo>
                    <a:pt x="36" y="9"/>
                  </a:lnTo>
                  <a:lnTo>
                    <a:pt x="34" y="12"/>
                  </a:lnTo>
                  <a:lnTo>
                    <a:pt x="31" y="16"/>
                  </a:lnTo>
                  <a:lnTo>
                    <a:pt x="29" y="19"/>
                  </a:lnTo>
                  <a:lnTo>
                    <a:pt x="22" y="31"/>
                  </a:lnTo>
                  <a:lnTo>
                    <a:pt x="22" y="31"/>
                  </a:lnTo>
                  <a:lnTo>
                    <a:pt x="22" y="33"/>
                  </a:lnTo>
                  <a:lnTo>
                    <a:pt x="19" y="33"/>
                  </a:lnTo>
                  <a:lnTo>
                    <a:pt x="19" y="33"/>
                  </a:lnTo>
                  <a:lnTo>
                    <a:pt x="17" y="38"/>
                  </a:lnTo>
                  <a:lnTo>
                    <a:pt x="12" y="45"/>
                  </a:lnTo>
                  <a:lnTo>
                    <a:pt x="10" y="47"/>
                  </a:lnTo>
                  <a:lnTo>
                    <a:pt x="10" y="47"/>
                  </a:lnTo>
                  <a:lnTo>
                    <a:pt x="10" y="47"/>
                  </a:lnTo>
                  <a:lnTo>
                    <a:pt x="8" y="47"/>
                  </a:lnTo>
                  <a:lnTo>
                    <a:pt x="8" y="47"/>
                  </a:lnTo>
                  <a:lnTo>
                    <a:pt x="8" y="49"/>
                  </a:lnTo>
                  <a:lnTo>
                    <a:pt x="8" y="49"/>
                  </a:lnTo>
                  <a:lnTo>
                    <a:pt x="5" y="49"/>
                  </a:lnTo>
                  <a:lnTo>
                    <a:pt x="5" y="52"/>
                  </a:lnTo>
                  <a:lnTo>
                    <a:pt x="3" y="52"/>
                  </a:lnTo>
                  <a:lnTo>
                    <a:pt x="3" y="54"/>
                  </a:lnTo>
                  <a:lnTo>
                    <a:pt x="3" y="57"/>
                  </a:lnTo>
                  <a:lnTo>
                    <a:pt x="0" y="61"/>
                  </a:lnTo>
                  <a:lnTo>
                    <a:pt x="0" y="66"/>
                  </a:lnTo>
                  <a:lnTo>
                    <a:pt x="3" y="71"/>
                  </a:lnTo>
                  <a:lnTo>
                    <a:pt x="3" y="78"/>
                  </a:lnTo>
                  <a:lnTo>
                    <a:pt x="3" y="87"/>
                  </a:lnTo>
                  <a:lnTo>
                    <a:pt x="3" y="90"/>
                  </a:lnTo>
                  <a:lnTo>
                    <a:pt x="0" y="92"/>
                  </a:lnTo>
                  <a:lnTo>
                    <a:pt x="0" y="92"/>
                  </a:lnTo>
                  <a:lnTo>
                    <a:pt x="0" y="92"/>
                  </a:lnTo>
                  <a:lnTo>
                    <a:pt x="3" y="92"/>
                  </a:lnTo>
                  <a:lnTo>
                    <a:pt x="10" y="94"/>
                  </a:lnTo>
                  <a:lnTo>
                    <a:pt x="10" y="94"/>
                  </a:lnTo>
                  <a:lnTo>
                    <a:pt x="10" y="94"/>
                  </a:lnTo>
                  <a:lnTo>
                    <a:pt x="10" y="94"/>
                  </a:lnTo>
                  <a:lnTo>
                    <a:pt x="10" y="94"/>
                  </a:lnTo>
                  <a:lnTo>
                    <a:pt x="10" y="94"/>
                  </a:lnTo>
                  <a:lnTo>
                    <a:pt x="10" y="94"/>
                  </a:lnTo>
                  <a:lnTo>
                    <a:pt x="12" y="94"/>
                  </a:lnTo>
                  <a:lnTo>
                    <a:pt x="15" y="94"/>
                  </a:lnTo>
                  <a:lnTo>
                    <a:pt x="15" y="94"/>
                  </a:lnTo>
                  <a:lnTo>
                    <a:pt x="17" y="92"/>
                  </a:lnTo>
                  <a:lnTo>
                    <a:pt x="19" y="92"/>
                  </a:lnTo>
                  <a:lnTo>
                    <a:pt x="22" y="92"/>
                  </a:lnTo>
                  <a:lnTo>
                    <a:pt x="24" y="92"/>
                  </a:lnTo>
                  <a:lnTo>
                    <a:pt x="26" y="92"/>
                  </a:lnTo>
                  <a:lnTo>
                    <a:pt x="26" y="92"/>
                  </a:lnTo>
                  <a:lnTo>
                    <a:pt x="29" y="92"/>
                  </a:lnTo>
                  <a:lnTo>
                    <a:pt x="29" y="92"/>
                  </a:lnTo>
                  <a:lnTo>
                    <a:pt x="29" y="92"/>
                  </a:lnTo>
                  <a:lnTo>
                    <a:pt x="31" y="92"/>
                  </a:lnTo>
                  <a:lnTo>
                    <a:pt x="31" y="90"/>
                  </a:lnTo>
                  <a:lnTo>
                    <a:pt x="34" y="90"/>
                  </a:lnTo>
                  <a:lnTo>
                    <a:pt x="34" y="92"/>
                  </a:lnTo>
                  <a:lnTo>
                    <a:pt x="34" y="92"/>
                  </a:lnTo>
                  <a:lnTo>
                    <a:pt x="36" y="90"/>
                  </a:lnTo>
                  <a:lnTo>
                    <a:pt x="38" y="87"/>
                  </a:lnTo>
                  <a:lnTo>
                    <a:pt x="43" y="87"/>
                  </a:lnTo>
                  <a:lnTo>
                    <a:pt x="45" y="87"/>
                  </a:lnTo>
                  <a:lnTo>
                    <a:pt x="48" y="87"/>
                  </a:lnTo>
                  <a:lnTo>
                    <a:pt x="50" y="87"/>
                  </a:lnTo>
                  <a:lnTo>
                    <a:pt x="53" y="87"/>
                  </a:lnTo>
                  <a:lnTo>
                    <a:pt x="53" y="87"/>
                  </a:lnTo>
                  <a:lnTo>
                    <a:pt x="55" y="90"/>
                  </a:lnTo>
                  <a:lnTo>
                    <a:pt x="55" y="92"/>
                  </a:lnTo>
                  <a:lnTo>
                    <a:pt x="57" y="92"/>
                  </a:lnTo>
                  <a:lnTo>
                    <a:pt x="57" y="92"/>
                  </a:lnTo>
                  <a:lnTo>
                    <a:pt x="60" y="92"/>
                  </a:lnTo>
                  <a:lnTo>
                    <a:pt x="60" y="92"/>
                  </a:lnTo>
                  <a:lnTo>
                    <a:pt x="62" y="92"/>
                  </a:lnTo>
                  <a:lnTo>
                    <a:pt x="62" y="92"/>
                  </a:lnTo>
                  <a:lnTo>
                    <a:pt x="62" y="92"/>
                  </a:lnTo>
                  <a:lnTo>
                    <a:pt x="62" y="92"/>
                  </a:lnTo>
                  <a:lnTo>
                    <a:pt x="76" y="68"/>
                  </a:lnTo>
                  <a:lnTo>
                    <a:pt x="81" y="66"/>
                  </a:lnTo>
                  <a:lnTo>
                    <a:pt x="79" y="64"/>
                  </a:lnTo>
                  <a:lnTo>
                    <a:pt x="79" y="64"/>
                  </a:lnTo>
                  <a:lnTo>
                    <a:pt x="76" y="64"/>
                  </a:lnTo>
                  <a:lnTo>
                    <a:pt x="76" y="61"/>
                  </a:lnTo>
                  <a:lnTo>
                    <a:pt x="76" y="61"/>
                  </a:lnTo>
                  <a:lnTo>
                    <a:pt x="76" y="59"/>
                  </a:lnTo>
                  <a:lnTo>
                    <a:pt x="76" y="59"/>
                  </a:lnTo>
                  <a:lnTo>
                    <a:pt x="74" y="59"/>
                  </a:lnTo>
                  <a:lnTo>
                    <a:pt x="74" y="59"/>
                  </a:lnTo>
                  <a:lnTo>
                    <a:pt x="74" y="59"/>
                  </a:lnTo>
                  <a:lnTo>
                    <a:pt x="74" y="61"/>
                  </a:lnTo>
                  <a:lnTo>
                    <a:pt x="71" y="59"/>
                  </a:lnTo>
                  <a:lnTo>
                    <a:pt x="71" y="59"/>
                  </a:lnTo>
                  <a:lnTo>
                    <a:pt x="69" y="59"/>
                  </a:lnTo>
                  <a:lnTo>
                    <a:pt x="62" y="59"/>
                  </a:lnTo>
                  <a:lnTo>
                    <a:pt x="60" y="59"/>
                  </a:lnTo>
                  <a:lnTo>
                    <a:pt x="60" y="59"/>
                  </a:lnTo>
                  <a:lnTo>
                    <a:pt x="60" y="59"/>
                  </a:lnTo>
                  <a:lnTo>
                    <a:pt x="60" y="59"/>
                  </a:lnTo>
                  <a:lnTo>
                    <a:pt x="60" y="59"/>
                  </a:lnTo>
                  <a:lnTo>
                    <a:pt x="57" y="61"/>
                  </a:lnTo>
                  <a:lnTo>
                    <a:pt x="57" y="61"/>
                  </a:lnTo>
                  <a:lnTo>
                    <a:pt x="53" y="61"/>
                  </a:lnTo>
                  <a:lnTo>
                    <a:pt x="50" y="61"/>
                  </a:lnTo>
                  <a:lnTo>
                    <a:pt x="50" y="64"/>
                  </a:lnTo>
                  <a:lnTo>
                    <a:pt x="50" y="64"/>
                  </a:lnTo>
                  <a:lnTo>
                    <a:pt x="50" y="64"/>
                  </a:lnTo>
                  <a:lnTo>
                    <a:pt x="50" y="64"/>
                  </a:lnTo>
                  <a:lnTo>
                    <a:pt x="50" y="64"/>
                  </a:lnTo>
                  <a:lnTo>
                    <a:pt x="50" y="66"/>
                  </a:lnTo>
                  <a:lnTo>
                    <a:pt x="50" y="66"/>
                  </a:lnTo>
                  <a:lnTo>
                    <a:pt x="50" y="66"/>
                  </a:lnTo>
                  <a:lnTo>
                    <a:pt x="48" y="66"/>
                  </a:lnTo>
                  <a:lnTo>
                    <a:pt x="48" y="66"/>
                  </a:lnTo>
                  <a:lnTo>
                    <a:pt x="48" y="66"/>
                  </a:lnTo>
                  <a:lnTo>
                    <a:pt x="48" y="66"/>
                  </a:lnTo>
                  <a:lnTo>
                    <a:pt x="45" y="66"/>
                  </a:lnTo>
                  <a:lnTo>
                    <a:pt x="45" y="66"/>
                  </a:lnTo>
                  <a:lnTo>
                    <a:pt x="45" y="64"/>
                  </a:lnTo>
                  <a:lnTo>
                    <a:pt x="43" y="64"/>
                  </a:lnTo>
                  <a:lnTo>
                    <a:pt x="43" y="64"/>
                  </a:lnTo>
                  <a:lnTo>
                    <a:pt x="43" y="61"/>
                  </a:lnTo>
                  <a:lnTo>
                    <a:pt x="43" y="61"/>
                  </a:lnTo>
                  <a:lnTo>
                    <a:pt x="43" y="61"/>
                  </a:lnTo>
                  <a:lnTo>
                    <a:pt x="41" y="61"/>
                  </a:lnTo>
                  <a:lnTo>
                    <a:pt x="41" y="61"/>
                  </a:lnTo>
                  <a:lnTo>
                    <a:pt x="43" y="59"/>
                  </a:lnTo>
                  <a:lnTo>
                    <a:pt x="43" y="59"/>
                  </a:lnTo>
                  <a:lnTo>
                    <a:pt x="43" y="59"/>
                  </a:lnTo>
                  <a:lnTo>
                    <a:pt x="43" y="61"/>
                  </a:lnTo>
                  <a:lnTo>
                    <a:pt x="43" y="61"/>
                  </a:lnTo>
                  <a:lnTo>
                    <a:pt x="45" y="61"/>
                  </a:lnTo>
                  <a:lnTo>
                    <a:pt x="45" y="61"/>
                  </a:lnTo>
                  <a:lnTo>
                    <a:pt x="48" y="61"/>
                  </a:lnTo>
                  <a:lnTo>
                    <a:pt x="48" y="61"/>
                  </a:lnTo>
                  <a:lnTo>
                    <a:pt x="50" y="61"/>
                  </a:lnTo>
                  <a:lnTo>
                    <a:pt x="50" y="61"/>
                  </a:lnTo>
                  <a:lnTo>
                    <a:pt x="50" y="59"/>
                  </a:lnTo>
                  <a:lnTo>
                    <a:pt x="55" y="54"/>
                  </a:lnTo>
                  <a:lnTo>
                    <a:pt x="55" y="52"/>
                  </a:lnTo>
                  <a:lnTo>
                    <a:pt x="57" y="52"/>
                  </a:lnTo>
                  <a:lnTo>
                    <a:pt x="62" y="49"/>
                  </a:lnTo>
                  <a:lnTo>
                    <a:pt x="62" y="49"/>
                  </a:lnTo>
                  <a:lnTo>
                    <a:pt x="64" y="49"/>
                  </a:lnTo>
                  <a:lnTo>
                    <a:pt x="64" y="49"/>
                  </a:lnTo>
                  <a:lnTo>
                    <a:pt x="67" y="49"/>
                  </a:lnTo>
                  <a:lnTo>
                    <a:pt x="67" y="47"/>
                  </a:lnTo>
                  <a:lnTo>
                    <a:pt x="69" y="47"/>
                  </a:lnTo>
                  <a:lnTo>
                    <a:pt x="69" y="47"/>
                  </a:lnTo>
                  <a:lnTo>
                    <a:pt x="71" y="47"/>
                  </a:lnTo>
                  <a:lnTo>
                    <a:pt x="71" y="47"/>
                  </a:lnTo>
                  <a:lnTo>
                    <a:pt x="71" y="47"/>
                  </a:lnTo>
                  <a:lnTo>
                    <a:pt x="71" y="47"/>
                  </a:lnTo>
                  <a:lnTo>
                    <a:pt x="71" y="47"/>
                  </a:lnTo>
                  <a:lnTo>
                    <a:pt x="71" y="45"/>
                  </a:lnTo>
                  <a:lnTo>
                    <a:pt x="71" y="45"/>
                  </a:lnTo>
                  <a:lnTo>
                    <a:pt x="76" y="40"/>
                  </a:lnTo>
                  <a:lnTo>
                    <a:pt x="79" y="40"/>
                  </a:lnTo>
                  <a:lnTo>
                    <a:pt x="79" y="40"/>
                  </a:lnTo>
                  <a:lnTo>
                    <a:pt x="81" y="40"/>
                  </a:lnTo>
                  <a:lnTo>
                    <a:pt x="83" y="40"/>
                  </a:lnTo>
                  <a:lnTo>
                    <a:pt x="83" y="38"/>
                  </a:lnTo>
                  <a:lnTo>
                    <a:pt x="86" y="38"/>
                  </a:lnTo>
                  <a:lnTo>
                    <a:pt x="86" y="38"/>
                  </a:lnTo>
                  <a:lnTo>
                    <a:pt x="88" y="38"/>
                  </a:lnTo>
                  <a:lnTo>
                    <a:pt x="88" y="35"/>
                  </a:lnTo>
                  <a:lnTo>
                    <a:pt x="90" y="33"/>
                  </a:lnTo>
                  <a:lnTo>
                    <a:pt x="90" y="33"/>
                  </a:lnTo>
                  <a:lnTo>
                    <a:pt x="88" y="28"/>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2" name="Freeform 126">
              <a:extLst>
                <a:ext uri="{FF2B5EF4-FFF2-40B4-BE49-F238E27FC236}">
                  <a16:creationId xmlns:a16="http://schemas.microsoft.com/office/drawing/2014/main" xmlns="" id="{6EB17EBC-2B5D-1AE8-4E9F-57C48A2D8031}"/>
                </a:ext>
              </a:extLst>
            </p:cNvPr>
            <p:cNvSpPr>
              <a:spLocks/>
            </p:cNvSpPr>
            <p:nvPr/>
          </p:nvSpPr>
          <p:spPr bwMode="auto">
            <a:xfrm>
              <a:off x="8162924" y="3266641"/>
              <a:ext cx="638175" cy="735013"/>
            </a:xfrm>
            <a:custGeom>
              <a:avLst/>
              <a:gdLst>
                <a:gd name="T0" fmla="*/ 381 w 402"/>
                <a:gd name="T1" fmla="*/ 7 h 463"/>
                <a:gd name="T2" fmla="*/ 360 w 402"/>
                <a:gd name="T3" fmla="*/ 9 h 463"/>
                <a:gd name="T4" fmla="*/ 341 w 402"/>
                <a:gd name="T5" fmla="*/ 0 h 463"/>
                <a:gd name="T6" fmla="*/ 320 w 402"/>
                <a:gd name="T7" fmla="*/ 7 h 463"/>
                <a:gd name="T8" fmla="*/ 305 w 402"/>
                <a:gd name="T9" fmla="*/ 9 h 463"/>
                <a:gd name="T10" fmla="*/ 284 w 402"/>
                <a:gd name="T11" fmla="*/ 40 h 463"/>
                <a:gd name="T12" fmla="*/ 265 w 402"/>
                <a:gd name="T13" fmla="*/ 82 h 463"/>
                <a:gd name="T14" fmla="*/ 265 w 402"/>
                <a:gd name="T15" fmla="*/ 92 h 463"/>
                <a:gd name="T16" fmla="*/ 256 w 402"/>
                <a:gd name="T17" fmla="*/ 101 h 463"/>
                <a:gd name="T18" fmla="*/ 227 w 402"/>
                <a:gd name="T19" fmla="*/ 94 h 463"/>
                <a:gd name="T20" fmla="*/ 215 w 402"/>
                <a:gd name="T21" fmla="*/ 90 h 463"/>
                <a:gd name="T22" fmla="*/ 199 w 402"/>
                <a:gd name="T23" fmla="*/ 85 h 463"/>
                <a:gd name="T24" fmla="*/ 187 w 402"/>
                <a:gd name="T25" fmla="*/ 82 h 463"/>
                <a:gd name="T26" fmla="*/ 135 w 402"/>
                <a:gd name="T27" fmla="*/ 82 h 463"/>
                <a:gd name="T28" fmla="*/ 109 w 402"/>
                <a:gd name="T29" fmla="*/ 97 h 463"/>
                <a:gd name="T30" fmla="*/ 109 w 402"/>
                <a:gd name="T31" fmla="*/ 118 h 463"/>
                <a:gd name="T32" fmla="*/ 109 w 402"/>
                <a:gd name="T33" fmla="*/ 130 h 463"/>
                <a:gd name="T34" fmla="*/ 133 w 402"/>
                <a:gd name="T35" fmla="*/ 125 h 463"/>
                <a:gd name="T36" fmla="*/ 156 w 402"/>
                <a:gd name="T37" fmla="*/ 123 h 463"/>
                <a:gd name="T38" fmla="*/ 173 w 402"/>
                <a:gd name="T39" fmla="*/ 139 h 463"/>
                <a:gd name="T40" fmla="*/ 166 w 402"/>
                <a:gd name="T41" fmla="*/ 168 h 463"/>
                <a:gd name="T42" fmla="*/ 149 w 402"/>
                <a:gd name="T43" fmla="*/ 196 h 463"/>
                <a:gd name="T44" fmla="*/ 152 w 402"/>
                <a:gd name="T45" fmla="*/ 210 h 463"/>
                <a:gd name="T46" fmla="*/ 178 w 402"/>
                <a:gd name="T47" fmla="*/ 224 h 463"/>
                <a:gd name="T48" fmla="*/ 178 w 402"/>
                <a:gd name="T49" fmla="*/ 258 h 463"/>
                <a:gd name="T50" fmla="*/ 178 w 402"/>
                <a:gd name="T51" fmla="*/ 274 h 463"/>
                <a:gd name="T52" fmla="*/ 175 w 402"/>
                <a:gd name="T53" fmla="*/ 293 h 463"/>
                <a:gd name="T54" fmla="*/ 166 w 402"/>
                <a:gd name="T55" fmla="*/ 310 h 463"/>
                <a:gd name="T56" fmla="*/ 159 w 402"/>
                <a:gd name="T57" fmla="*/ 329 h 463"/>
                <a:gd name="T58" fmla="*/ 147 w 402"/>
                <a:gd name="T59" fmla="*/ 324 h 463"/>
                <a:gd name="T60" fmla="*/ 137 w 402"/>
                <a:gd name="T61" fmla="*/ 312 h 463"/>
                <a:gd name="T62" fmla="*/ 123 w 402"/>
                <a:gd name="T63" fmla="*/ 326 h 463"/>
                <a:gd name="T64" fmla="*/ 99 w 402"/>
                <a:gd name="T65" fmla="*/ 321 h 463"/>
                <a:gd name="T66" fmla="*/ 95 w 402"/>
                <a:gd name="T67" fmla="*/ 310 h 463"/>
                <a:gd name="T68" fmla="*/ 81 w 402"/>
                <a:gd name="T69" fmla="*/ 293 h 463"/>
                <a:gd name="T70" fmla="*/ 71 w 402"/>
                <a:gd name="T71" fmla="*/ 312 h 463"/>
                <a:gd name="T72" fmla="*/ 28 w 402"/>
                <a:gd name="T73" fmla="*/ 321 h 463"/>
                <a:gd name="T74" fmla="*/ 21 w 402"/>
                <a:gd name="T75" fmla="*/ 350 h 463"/>
                <a:gd name="T76" fmla="*/ 36 w 402"/>
                <a:gd name="T77" fmla="*/ 369 h 463"/>
                <a:gd name="T78" fmla="*/ 33 w 402"/>
                <a:gd name="T79" fmla="*/ 392 h 463"/>
                <a:gd name="T80" fmla="*/ 7 w 402"/>
                <a:gd name="T81" fmla="*/ 411 h 463"/>
                <a:gd name="T82" fmla="*/ 38 w 402"/>
                <a:gd name="T83" fmla="*/ 449 h 463"/>
                <a:gd name="T84" fmla="*/ 59 w 402"/>
                <a:gd name="T85" fmla="*/ 452 h 463"/>
                <a:gd name="T86" fmla="*/ 85 w 402"/>
                <a:gd name="T87" fmla="*/ 433 h 463"/>
                <a:gd name="T88" fmla="*/ 107 w 402"/>
                <a:gd name="T89" fmla="*/ 442 h 463"/>
                <a:gd name="T90" fmla="*/ 128 w 402"/>
                <a:gd name="T91" fmla="*/ 449 h 463"/>
                <a:gd name="T92" fmla="*/ 137 w 402"/>
                <a:gd name="T93" fmla="*/ 433 h 463"/>
                <a:gd name="T94" fmla="*/ 166 w 402"/>
                <a:gd name="T95" fmla="*/ 428 h 463"/>
                <a:gd name="T96" fmla="*/ 175 w 402"/>
                <a:gd name="T97" fmla="*/ 437 h 463"/>
                <a:gd name="T98" fmla="*/ 178 w 402"/>
                <a:gd name="T99" fmla="*/ 456 h 463"/>
                <a:gd name="T100" fmla="*/ 204 w 402"/>
                <a:gd name="T101" fmla="*/ 445 h 463"/>
                <a:gd name="T102" fmla="*/ 237 w 402"/>
                <a:gd name="T103" fmla="*/ 411 h 463"/>
                <a:gd name="T104" fmla="*/ 272 w 402"/>
                <a:gd name="T105" fmla="*/ 374 h 463"/>
                <a:gd name="T106" fmla="*/ 270 w 402"/>
                <a:gd name="T107" fmla="*/ 321 h 463"/>
                <a:gd name="T108" fmla="*/ 289 w 402"/>
                <a:gd name="T109" fmla="*/ 295 h 463"/>
                <a:gd name="T110" fmla="*/ 310 w 402"/>
                <a:gd name="T111" fmla="*/ 260 h 463"/>
                <a:gd name="T112" fmla="*/ 346 w 402"/>
                <a:gd name="T113" fmla="*/ 234 h 463"/>
                <a:gd name="T114" fmla="*/ 364 w 402"/>
                <a:gd name="T115" fmla="*/ 170 h 463"/>
                <a:gd name="T116" fmla="*/ 372 w 402"/>
                <a:gd name="T117" fmla="*/ 113 h 463"/>
                <a:gd name="T118" fmla="*/ 379 w 402"/>
                <a:gd name="T119" fmla="*/ 63 h 463"/>
                <a:gd name="T120" fmla="*/ 400 w 402"/>
                <a:gd name="T121" fmla="*/ 2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2" h="463">
                  <a:moveTo>
                    <a:pt x="402" y="14"/>
                  </a:moveTo>
                  <a:lnTo>
                    <a:pt x="400" y="11"/>
                  </a:lnTo>
                  <a:lnTo>
                    <a:pt x="398" y="11"/>
                  </a:lnTo>
                  <a:lnTo>
                    <a:pt x="398" y="11"/>
                  </a:lnTo>
                  <a:lnTo>
                    <a:pt x="398" y="9"/>
                  </a:lnTo>
                  <a:lnTo>
                    <a:pt x="395" y="7"/>
                  </a:lnTo>
                  <a:lnTo>
                    <a:pt x="393" y="4"/>
                  </a:lnTo>
                  <a:lnTo>
                    <a:pt x="393" y="4"/>
                  </a:lnTo>
                  <a:lnTo>
                    <a:pt x="393" y="4"/>
                  </a:lnTo>
                  <a:lnTo>
                    <a:pt x="391" y="4"/>
                  </a:lnTo>
                  <a:lnTo>
                    <a:pt x="391" y="4"/>
                  </a:lnTo>
                  <a:lnTo>
                    <a:pt x="391" y="4"/>
                  </a:lnTo>
                  <a:lnTo>
                    <a:pt x="388" y="4"/>
                  </a:lnTo>
                  <a:lnTo>
                    <a:pt x="388" y="4"/>
                  </a:lnTo>
                  <a:lnTo>
                    <a:pt x="388" y="7"/>
                  </a:lnTo>
                  <a:lnTo>
                    <a:pt x="388" y="7"/>
                  </a:lnTo>
                  <a:lnTo>
                    <a:pt x="388" y="7"/>
                  </a:lnTo>
                  <a:lnTo>
                    <a:pt x="388" y="7"/>
                  </a:lnTo>
                  <a:lnTo>
                    <a:pt x="386" y="7"/>
                  </a:lnTo>
                  <a:lnTo>
                    <a:pt x="386" y="7"/>
                  </a:lnTo>
                  <a:lnTo>
                    <a:pt x="381" y="7"/>
                  </a:lnTo>
                  <a:lnTo>
                    <a:pt x="381" y="7"/>
                  </a:lnTo>
                  <a:lnTo>
                    <a:pt x="381" y="7"/>
                  </a:lnTo>
                  <a:lnTo>
                    <a:pt x="381" y="7"/>
                  </a:lnTo>
                  <a:lnTo>
                    <a:pt x="381" y="7"/>
                  </a:lnTo>
                  <a:lnTo>
                    <a:pt x="381" y="9"/>
                  </a:lnTo>
                  <a:lnTo>
                    <a:pt x="379" y="9"/>
                  </a:lnTo>
                  <a:lnTo>
                    <a:pt x="379" y="9"/>
                  </a:lnTo>
                  <a:lnTo>
                    <a:pt x="379" y="11"/>
                  </a:lnTo>
                  <a:lnTo>
                    <a:pt x="376" y="11"/>
                  </a:lnTo>
                  <a:lnTo>
                    <a:pt x="376" y="11"/>
                  </a:lnTo>
                  <a:lnTo>
                    <a:pt x="376" y="11"/>
                  </a:lnTo>
                  <a:lnTo>
                    <a:pt x="374" y="9"/>
                  </a:lnTo>
                  <a:lnTo>
                    <a:pt x="374" y="7"/>
                  </a:lnTo>
                  <a:lnTo>
                    <a:pt x="372" y="7"/>
                  </a:lnTo>
                  <a:lnTo>
                    <a:pt x="369" y="7"/>
                  </a:lnTo>
                  <a:lnTo>
                    <a:pt x="369" y="7"/>
                  </a:lnTo>
                  <a:lnTo>
                    <a:pt x="367" y="9"/>
                  </a:lnTo>
                  <a:lnTo>
                    <a:pt x="367" y="9"/>
                  </a:lnTo>
                  <a:lnTo>
                    <a:pt x="364" y="9"/>
                  </a:lnTo>
                  <a:lnTo>
                    <a:pt x="364" y="7"/>
                  </a:lnTo>
                  <a:lnTo>
                    <a:pt x="362" y="7"/>
                  </a:lnTo>
                  <a:lnTo>
                    <a:pt x="362" y="7"/>
                  </a:lnTo>
                  <a:lnTo>
                    <a:pt x="360" y="9"/>
                  </a:lnTo>
                  <a:lnTo>
                    <a:pt x="360" y="9"/>
                  </a:lnTo>
                  <a:lnTo>
                    <a:pt x="360" y="9"/>
                  </a:lnTo>
                  <a:lnTo>
                    <a:pt x="360" y="7"/>
                  </a:lnTo>
                  <a:lnTo>
                    <a:pt x="357" y="7"/>
                  </a:lnTo>
                  <a:lnTo>
                    <a:pt x="357" y="4"/>
                  </a:lnTo>
                  <a:lnTo>
                    <a:pt x="357" y="4"/>
                  </a:lnTo>
                  <a:lnTo>
                    <a:pt x="357" y="4"/>
                  </a:lnTo>
                  <a:lnTo>
                    <a:pt x="355" y="4"/>
                  </a:lnTo>
                  <a:lnTo>
                    <a:pt x="355" y="4"/>
                  </a:lnTo>
                  <a:lnTo>
                    <a:pt x="355" y="4"/>
                  </a:lnTo>
                  <a:lnTo>
                    <a:pt x="355" y="4"/>
                  </a:lnTo>
                  <a:lnTo>
                    <a:pt x="353" y="4"/>
                  </a:lnTo>
                  <a:lnTo>
                    <a:pt x="353" y="4"/>
                  </a:lnTo>
                  <a:lnTo>
                    <a:pt x="353" y="4"/>
                  </a:lnTo>
                  <a:lnTo>
                    <a:pt x="353" y="4"/>
                  </a:lnTo>
                  <a:lnTo>
                    <a:pt x="353" y="4"/>
                  </a:lnTo>
                  <a:lnTo>
                    <a:pt x="348" y="4"/>
                  </a:lnTo>
                  <a:lnTo>
                    <a:pt x="346" y="4"/>
                  </a:lnTo>
                  <a:lnTo>
                    <a:pt x="343" y="2"/>
                  </a:lnTo>
                  <a:lnTo>
                    <a:pt x="341" y="2"/>
                  </a:lnTo>
                  <a:lnTo>
                    <a:pt x="341" y="0"/>
                  </a:lnTo>
                  <a:lnTo>
                    <a:pt x="341" y="0"/>
                  </a:lnTo>
                  <a:lnTo>
                    <a:pt x="341" y="0"/>
                  </a:lnTo>
                  <a:lnTo>
                    <a:pt x="341" y="0"/>
                  </a:lnTo>
                  <a:lnTo>
                    <a:pt x="341" y="0"/>
                  </a:lnTo>
                  <a:lnTo>
                    <a:pt x="338" y="0"/>
                  </a:lnTo>
                  <a:lnTo>
                    <a:pt x="338" y="0"/>
                  </a:lnTo>
                  <a:lnTo>
                    <a:pt x="336" y="0"/>
                  </a:lnTo>
                  <a:lnTo>
                    <a:pt x="336" y="0"/>
                  </a:lnTo>
                  <a:lnTo>
                    <a:pt x="334" y="2"/>
                  </a:lnTo>
                  <a:lnTo>
                    <a:pt x="334" y="2"/>
                  </a:lnTo>
                  <a:lnTo>
                    <a:pt x="331" y="4"/>
                  </a:lnTo>
                  <a:lnTo>
                    <a:pt x="329" y="4"/>
                  </a:lnTo>
                  <a:lnTo>
                    <a:pt x="329" y="4"/>
                  </a:lnTo>
                  <a:lnTo>
                    <a:pt x="327" y="4"/>
                  </a:lnTo>
                  <a:lnTo>
                    <a:pt x="327" y="4"/>
                  </a:lnTo>
                  <a:lnTo>
                    <a:pt x="327" y="4"/>
                  </a:lnTo>
                  <a:lnTo>
                    <a:pt x="327" y="4"/>
                  </a:lnTo>
                  <a:lnTo>
                    <a:pt x="324" y="7"/>
                  </a:lnTo>
                  <a:lnTo>
                    <a:pt x="324" y="7"/>
                  </a:lnTo>
                  <a:lnTo>
                    <a:pt x="324" y="7"/>
                  </a:lnTo>
                  <a:lnTo>
                    <a:pt x="322" y="7"/>
                  </a:lnTo>
                  <a:lnTo>
                    <a:pt x="322" y="7"/>
                  </a:lnTo>
                  <a:lnTo>
                    <a:pt x="320" y="7"/>
                  </a:lnTo>
                  <a:lnTo>
                    <a:pt x="320" y="7"/>
                  </a:lnTo>
                  <a:lnTo>
                    <a:pt x="317" y="7"/>
                  </a:lnTo>
                  <a:lnTo>
                    <a:pt x="317" y="7"/>
                  </a:lnTo>
                  <a:lnTo>
                    <a:pt x="315" y="7"/>
                  </a:lnTo>
                  <a:lnTo>
                    <a:pt x="315" y="7"/>
                  </a:lnTo>
                  <a:lnTo>
                    <a:pt x="315" y="9"/>
                  </a:lnTo>
                  <a:lnTo>
                    <a:pt x="315" y="9"/>
                  </a:lnTo>
                  <a:lnTo>
                    <a:pt x="315" y="9"/>
                  </a:lnTo>
                  <a:lnTo>
                    <a:pt x="312" y="9"/>
                  </a:lnTo>
                  <a:lnTo>
                    <a:pt x="312" y="9"/>
                  </a:lnTo>
                  <a:lnTo>
                    <a:pt x="312" y="9"/>
                  </a:lnTo>
                  <a:lnTo>
                    <a:pt x="312" y="9"/>
                  </a:lnTo>
                  <a:lnTo>
                    <a:pt x="312" y="9"/>
                  </a:lnTo>
                  <a:lnTo>
                    <a:pt x="310" y="7"/>
                  </a:lnTo>
                  <a:lnTo>
                    <a:pt x="310" y="7"/>
                  </a:lnTo>
                  <a:lnTo>
                    <a:pt x="308" y="7"/>
                  </a:lnTo>
                  <a:lnTo>
                    <a:pt x="308" y="7"/>
                  </a:lnTo>
                  <a:lnTo>
                    <a:pt x="308" y="7"/>
                  </a:lnTo>
                  <a:lnTo>
                    <a:pt x="308" y="7"/>
                  </a:lnTo>
                  <a:lnTo>
                    <a:pt x="305" y="7"/>
                  </a:lnTo>
                  <a:lnTo>
                    <a:pt x="305" y="7"/>
                  </a:lnTo>
                  <a:lnTo>
                    <a:pt x="305" y="9"/>
                  </a:lnTo>
                  <a:lnTo>
                    <a:pt x="305" y="9"/>
                  </a:lnTo>
                  <a:lnTo>
                    <a:pt x="305" y="9"/>
                  </a:lnTo>
                  <a:lnTo>
                    <a:pt x="303" y="9"/>
                  </a:lnTo>
                  <a:lnTo>
                    <a:pt x="301" y="9"/>
                  </a:lnTo>
                  <a:lnTo>
                    <a:pt x="298" y="9"/>
                  </a:lnTo>
                  <a:lnTo>
                    <a:pt x="298" y="9"/>
                  </a:lnTo>
                  <a:lnTo>
                    <a:pt x="294" y="9"/>
                  </a:lnTo>
                  <a:lnTo>
                    <a:pt x="294" y="11"/>
                  </a:lnTo>
                  <a:lnTo>
                    <a:pt x="291" y="11"/>
                  </a:lnTo>
                  <a:lnTo>
                    <a:pt x="291" y="14"/>
                  </a:lnTo>
                  <a:lnTo>
                    <a:pt x="289" y="19"/>
                  </a:lnTo>
                  <a:lnTo>
                    <a:pt x="289" y="23"/>
                  </a:lnTo>
                  <a:lnTo>
                    <a:pt x="289" y="23"/>
                  </a:lnTo>
                  <a:lnTo>
                    <a:pt x="289" y="26"/>
                  </a:lnTo>
                  <a:lnTo>
                    <a:pt x="286" y="28"/>
                  </a:lnTo>
                  <a:lnTo>
                    <a:pt x="286" y="28"/>
                  </a:lnTo>
                  <a:lnTo>
                    <a:pt x="286" y="30"/>
                  </a:lnTo>
                  <a:lnTo>
                    <a:pt x="286" y="30"/>
                  </a:lnTo>
                  <a:lnTo>
                    <a:pt x="286" y="33"/>
                  </a:lnTo>
                  <a:lnTo>
                    <a:pt x="286" y="33"/>
                  </a:lnTo>
                  <a:lnTo>
                    <a:pt x="286" y="35"/>
                  </a:lnTo>
                  <a:lnTo>
                    <a:pt x="284" y="40"/>
                  </a:lnTo>
                  <a:lnTo>
                    <a:pt x="284" y="42"/>
                  </a:lnTo>
                  <a:lnTo>
                    <a:pt x="284" y="42"/>
                  </a:lnTo>
                  <a:lnTo>
                    <a:pt x="286" y="45"/>
                  </a:lnTo>
                  <a:lnTo>
                    <a:pt x="286" y="45"/>
                  </a:lnTo>
                  <a:lnTo>
                    <a:pt x="286" y="45"/>
                  </a:lnTo>
                  <a:lnTo>
                    <a:pt x="284" y="49"/>
                  </a:lnTo>
                  <a:lnTo>
                    <a:pt x="284" y="52"/>
                  </a:lnTo>
                  <a:lnTo>
                    <a:pt x="282" y="54"/>
                  </a:lnTo>
                  <a:lnTo>
                    <a:pt x="279" y="59"/>
                  </a:lnTo>
                  <a:lnTo>
                    <a:pt x="277" y="63"/>
                  </a:lnTo>
                  <a:lnTo>
                    <a:pt x="277" y="66"/>
                  </a:lnTo>
                  <a:lnTo>
                    <a:pt x="275" y="73"/>
                  </a:lnTo>
                  <a:lnTo>
                    <a:pt x="270" y="78"/>
                  </a:lnTo>
                  <a:lnTo>
                    <a:pt x="272" y="78"/>
                  </a:lnTo>
                  <a:lnTo>
                    <a:pt x="272" y="78"/>
                  </a:lnTo>
                  <a:lnTo>
                    <a:pt x="272" y="80"/>
                  </a:lnTo>
                  <a:lnTo>
                    <a:pt x="270" y="80"/>
                  </a:lnTo>
                  <a:lnTo>
                    <a:pt x="267" y="80"/>
                  </a:lnTo>
                  <a:lnTo>
                    <a:pt x="267" y="80"/>
                  </a:lnTo>
                  <a:lnTo>
                    <a:pt x="265" y="80"/>
                  </a:lnTo>
                  <a:lnTo>
                    <a:pt x="265" y="80"/>
                  </a:lnTo>
                  <a:lnTo>
                    <a:pt x="265" y="82"/>
                  </a:lnTo>
                  <a:lnTo>
                    <a:pt x="265" y="82"/>
                  </a:lnTo>
                  <a:lnTo>
                    <a:pt x="265" y="82"/>
                  </a:lnTo>
                  <a:lnTo>
                    <a:pt x="265" y="85"/>
                  </a:lnTo>
                  <a:lnTo>
                    <a:pt x="265" y="85"/>
                  </a:lnTo>
                  <a:lnTo>
                    <a:pt x="265" y="85"/>
                  </a:lnTo>
                  <a:lnTo>
                    <a:pt x="265" y="85"/>
                  </a:lnTo>
                  <a:lnTo>
                    <a:pt x="265" y="85"/>
                  </a:lnTo>
                  <a:lnTo>
                    <a:pt x="265" y="85"/>
                  </a:lnTo>
                  <a:lnTo>
                    <a:pt x="265" y="85"/>
                  </a:lnTo>
                  <a:lnTo>
                    <a:pt x="265" y="85"/>
                  </a:lnTo>
                  <a:lnTo>
                    <a:pt x="265" y="87"/>
                  </a:lnTo>
                  <a:lnTo>
                    <a:pt x="265" y="87"/>
                  </a:lnTo>
                  <a:lnTo>
                    <a:pt x="265" y="87"/>
                  </a:lnTo>
                  <a:lnTo>
                    <a:pt x="265" y="87"/>
                  </a:lnTo>
                  <a:lnTo>
                    <a:pt x="265" y="87"/>
                  </a:lnTo>
                  <a:lnTo>
                    <a:pt x="265" y="87"/>
                  </a:lnTo>
                  <a:lnTo>
                    <a:pt x="265" y="90"/>
                  </a:lnTo>
                  <a:lnTo>
                    <a:pt x="263" y="90"/>
                  </a:lnTo>
                  <a:lnTo>
                    <a:pt x="265" y="92"/>
                  </a:lnTo>
                  <a:lnTo>
                    <a:pt x="265" y="92"/>
                  </a:lnTo>
                  <a:lnTo>
                    <a:pt x="265" y="92"/>
                  </a:lnTo>
                  <a:lnTo>
                    <a:pt x="265" y="92"/>
                  </a:lnTo>
                  <a:lnTo>
                    <a:pt x="265" y="94"/>
                  </a:lnTo>
                  <a:lnTo>
                    <a:pt x="267" y="99"/>
                  </a:lnTo>
                  <a:lnTo>
                    <a:pt x="270" y="104"/>
                  </a:lnTo>
                  <a:lnTo>
                    <a:pt x="270" y="106"/>
                  </a:lnTo>
                  <a:lnTo>
                    <a:pt x="267" y="106"/>
                  </a:lnTo>
                  <a:lnTo>
                    <a:pt x="267" y="106"/>
                  </a:lnTo>
                  <a:lnTo>
                    <a:pt x="267" y="106"/>
                  </a:lnTo>
                  <a:lnTo>
                    <a:pt x="265" y="108"/>
                  </a:lnTo>
                  <a:lnTo>
                    <a:pt x="263" y="106"/>
                  </a:lnTo>
                  <a:lnTo>
                    <a:pt x="263" y="106"/>
                  </a:lnTo>
                  <a:lnTo>
                    <a:pt x="263" y="104"/>
                  </a:lnTo>
                  <a:lnTo>
                    <a:pt x="263" y="104"/>
                  </a:lnTo>
                  <a:lnTo>
                    <a:pt x="263" y="104"/>
                  </a:lnTo>
                  <a:lnTo>
                    <a:pt x="263" y="104"/>
                  </a:lnTo>
                  <a:lnTo>
                    <a:pt x="260" y="101"/>
                  </a:lnTo>
                  <a:lnTo>
                    <a:pt x="260" y="101"/>
                  </a:lnTo>
                  <a:lnTo>
                    <a:pt x="260" y="101"/>
                  </a:lnTo>
                  <a:lnTo>
                    <a:pt x="260" y="101"/>
                  </a:lnTo>
                  <a:lnTo>
                    <a:pt x="258" y="101"/>
                  </a:lnTo>
                  <a:lnTo>
                    <a:pt x="258" y="101"/>
                  </a:lnTo>
                  <a:lnTo>
                    <a:pt x="256" y="101"/>
                  </a:lnTo>
                  <a:lnTo>
                    <a:pt x="256" y="101"/>
                  </a:lnTo>
                  <a:lnTo>
                    <a:pt x="256" y="101"/>
                  </a:lnTo>
                  <a:lnTo>
                    <a:pt x="256" y="101"/>
                  </a:lnTo>
                  <a:lnTo>
                    <a:pt x="256" y="101"/>
                  </a:lnTo>
                  <a:lnTo>
                    <a:pt x="253" y="101"/>
                  </a:lnTo>
                  <a:lnTo>
                    <a:pt x="253" y="99"/>
                  </a:lnTo>
                  <a:lnTo>
                    <a:pt x="253" y="99"/>
                  </a:lnTo>
                  <a:lnTo>
                    <a:pt x="253" y="99"/>
                  </a:lnTo>
                  <a:lnTo>
                    <a:pt x="251" y="99"/>
                  </a:lnTo>
                  <a:lnTo>
                    <a:pt x="251" y="99"/>
                  </a:lnTo>
                  <a:lnTo>
                    <a:pt x="251" y="97"/>
                  </a:lnTo>
                  <a:lnTo>
                    <a:pt x="249" y="94"/>
                  </a:lnTo>
                  <a:lnTo>
                    <a:pt x="249" y="94"/>
                  </a:lnTo>
                  <a:lnTo>
                    <a:pt x="246" y="94"/>
                  </a:lnTo>
                  <a:lnTo>
                    <a:pt x="246" y="94"/>
                  </a:lnTo>
                  <a:lnTo>
                    <a:pt x="246" y="94"/>
                  </a:lnTo>
                  <a:lnTo>
                    <a:pt x="244" y="94"/>
                  </a:lnTo>
                  <a:lnTo>
                    <a:pt x="239" y="94"/>
                  </a:lnTo>
                  <a:lnTo>
                    <a:pt x="234" y="92"/>
                  </a:lnTo>
                  <a:lnTo>
                    <a:pt x="232" y="92"/>
                  </a:lnTo>
                  <a:lnTo>
                    <a:pt x="230" y="92"/>
                  </a:lnTo>
                  <a:lnTo>
                    <a:pt x="227" y="94"/>
                  </a:lnTo>
                  <a:lnTo>
                    <a:pt x="227" y="94"/>
                  </a:lnTo>
                  <a:lnTo>
                    <a:pt x="225" y="94"/>
                  </a:lnTo>
                  <a:lnTo>
                    <a:pt x="225" y="94"/>
                  </a:lnTo>
                  <a:lnTo>
                    <a:pt x="225" y="94"/>
                  </a:lnTo>
                  <a:lnTo>
                    <a:pt x="225" y="94"/>
                  </a:lnTo>
                  <a:lnTo>
                    <a:pt x="223" y="94"/>
                  </a:lnTo>
                  <a:lnTo>
                    <a:pt x="223" y="94"/>
                  </a:lnTo>
                  <a:lnTo>
                    <a:pt x="223" y="92"/>
                  </a:lnTo>
                  <a:lnTo>
                    <a:pt x="223" y="92"/>
                  </a:lnTo>
                  <a:lnTo>
                    <a:pt x="223" y="92"/>
                  </a:lnTo>
                  <a:lnTo>
                    <a:pt x="223" y="92"/>
                  </a:lnTo>
                  <a:lnTo>
                    <a:pt x="223" y="92"/>
                  </a:lnTo>
                  <a:lnTo>
                    <a:pt x="223" y="92"/>
                  </a:lnTo>
                  <a:lnTo>
                    <a:pt x="220" y="90"/>
                  </a:lnTo>
                  <a:lnTo>
                    <a:pt x="220" y="90"/>
                  </a:lnTo>
                  <a:lnTo>
                    <a:pt x="220" y="90"/>
                  </a:lnTo>
                  <a:lnTo>
                    <a:pt x="220" y="90"/>
                  </a:lnTo>
                  <a:lnTo>
                    <a:pt x="220" y="90"/>
                  </a:lnTo>
                  <a:lnTo>
                    <a:pt x="218" y="87"/>
                  </a:lnTo>
                  <a:lnTo>
                    <a:pt x="218" y="90"/>
                  </a:lnTo>
                  <a:lnTo>
                    <a:pt x="218" y="90"/>
                  </a:lnTo>
                  <a:lnTo>
                    <a:pt x="215" y="87"/>
                  </a:lnTo>
                  <a:lnTo>
                    <a:pt x="215" y="90"/>
                  </a:lnTo>
                  <a:lnTo>
                    <a:pt x="213" y="90"/>
                  </a:lnTo>
                  <a:lnTo>
                    <a:pt x="213" y="90"/>
                  </a:lnTo>
                  <a:lnTo>
                    <a:pt x="213" y="90"/>
                  </a:lnTo>
                  <a:lnTo>
                    <a:pt x="213" y="92"/>
                  </a:lnTo>
                  <a:lnTo>
                    <a:pt x="211" y="92"/>
                  </a:lnTo>
                  <a:lnTo>
                    <a:pt x="211" y="90"/>
                  </a:lnTo>
                  <a:lnTo>
                    <a:pt x="208" y="90"/>
                  </a:lnTo>
                  <a:lnTo>
                    <a:pt x="208" y="90"/>
                  </a:lnTo>
                  <a:lnTo>
                    <a:pt x="206" y="90"/>
                  </a:lnTo>
                  <a:lnTo>
                    <a:pt x="206" y="90"/>
                  </a:lnTo>
                  <a:lnTo>
                    <a:pt x="206" y="90"/>
                  </a:lnTo>
                  <a:lnTo>
                    <a:pt x="204" y="90"/>
                  </a:lnTo>
                  <a:lnTo>
                    <a:pt x="204" y="90"/>
                  </a:lnTo>
                  <a:lnTo>
                    <a:pt x="201" y="90"/>
                  </a:lnTo>
                  <a:lnTo>
                    <a:pt x="201" y="90"/>
                  </a:lnTo>
                  <a:lnTo>
                    <a:pt x="201" y="87"/>
                  </a:lnTo>
                  <a:lnTo>
                    <a:pt x="201" y="87"/>
                  </a:lnTo>
                  <a:lnTo>
                    <a:pt x="201" y="85"/>
                  </a:lnTo>
                  <a:lnTo>
                    <a:pt x="201" y="85"/>
                  </a:lnTo>
                  <a:lnTo>
                    <a:pt x="199" y="85"/>
                  </a:lnTo>
                  <a:lnTo>
                    <a:pt x="199" y="85"/>
                  </a:lnTo>
                  <a:lnTo>
                    <a:pt x="199" y="85"/>
                  </a:lnTo>
                  <a:lnTo>
                    <a:pt x="199" y="85"/>
                  </a:lnTo>
                  <a:lnTo>
                    <a:pt x="199" y="87"/>
                  </a:lnTo>
                  <a:lnTo>
                    <a:pt x="199" y="87"/>
                  </a:lnTo>
                  <a:lnTo>
                    <a:pt x="194" y="87"/>
                  </a:lnTo>
                  <a:lnTo>
                    <a:pt x="194" y="87"/>
                  </a:lnTo>
                  <a:lnTo>
                    <a:pt x="194" y="85"/>
                  </a:lnTo>
                  <a:lnTo>
                    <a:pt x="194" y="85"/>
                  </a:lnTo>
                  <a:lnTo>
                    <a:pt x="194" y="85"/>
                  </a:lnTo>
                  <a:lnTo>
                    <a:pt x="194" y="85"/>
                  </a:lnTo>
                  <a:lnTo>
                    <a:pt x="192" y="85"/>
                  </a:lnTo>
                  <a:lnTo>
                    <a:pt x="192" y="85"/>
                  </a:lnTo>
                  <a:lnTo>
                    <a:pt x="192" y="85"/>
                  </a:lnTo>
                  <a:lnTo>
                    <a:pt x="194" y="85"/>
                  </a:lnTo>
                  <a:lnTo>
                    <a:pt x="192" y="82"/>
                  </a:lnTo>
                  <a:lnTo>
                    <a:pt x="192" y="85"/>
                  </a:lnTo>
                  <a:lnTo>
                    <a:pt x="192" y="85"/>
                  </a:lnTo>
                  <a:lnTo>
                    <a:pt x="192" y="85"/>
                  </a:lnTo>
                  <a:lnTo>
                    <a:pt x="189" y="82"/>
                  </a:lnTo>
                  <a:lnTo>
                    <a:pt x="189" y="82"/>
                  </a:lnTo>
                  <a:lnTo>
                    <a:pt x="187" y="82"/>
                  </a:lnTo>
                  <a:lnTo>
                    <a:pt x="187" y="82"/>
                  </a:lnTo>
                  <a:lnTo>
                    <a:pt x="187" y="82"/>
                  </a:lnTo>
                  <a:lnTo>
                    <a:pt x="187" y="82"/>
                  </a:lnTo>
                  <a:lnTo>
                    <a:pt x="185" y="80"/>
                  </a:lnTo>
                  <a:lnTo>
                    <a:pt x="185" y="80"/>
                  </a:lnTo>
                  <a:lnTo>
                    <a:pt x="182" y="80"/>
                  </a:lnTo>
                  <a:lnTo>
                    <a:pt x="182" y="80"/>
                  </a:lnTo>
                  <a:lnTo>
                    <a:pt x="182" y="80"/>
                  </a:lnTo>
                  <a:lnTo>
                    <a:pt x="182" y="80"/>
                  </a:lnTo>
                  <a:lnTo>
                    <a:pt x="182" y="82"/>
                  </a:lnTo>
                  <a:lnTo>
                    <a:pt x="182" y="82"/>
                  </a:lnTo>
                  <a:lnTo>
                    <a:pt x="178" y="82"/>
                  </a:lnTo>
                  <a:lnTo>
                    <a:pt x="178" y="82"/>
                  </a:lnTo>
                  <a:lnTo>
                    <a:pt x="178" y="82"/>
                  </a:lnTo>
                  <a:lnTo>
                    <a:pt x="175" y="82"/>
                  </a:lnTo>
                  <a:lnTo>
                    <a:pt x="175" y="82"/>
                  </a:lnTo>
                  <a:lnTo>
                    <a:pt x="175" y="82"/>
                  </a:lnTo>
                  <a:lnTo>
                    <a:pt x="170" y="80"/>
                  </a:lnTo>
                  <a:lnTo>
                    <a:pt x="168" y="82"/>
                  </a:lnTo>
                  <a:lnTo>
                    <a:pt x="168" y="82"/>
                  </a:lnTo>
                  <a:lnTo>
                    <a:pt x="161" y="82"/>
                  </a:lnTo>
                  <a:lnTo>
                    <a:pt x="154" y="82"/>
                  </a:lnTo>
                  <a:lnTo>
                    <a:pt x="144" y="82"/>
                  </a:lnTo>
                  <a:lnTo>
                    <a:pt x="135" y="82"/>
                  </a:lnTo>
                  <a:lnTo>
                    <a:pt x="133" y="82"/>
                  </a:lnTo>
                  <a:lnTo>
                    <a:pt x="126" y="82"/>
                  </a:lnTo>
                  <a:lnTo>
                    <a:pt x="116" y="82"/>
                  </a:lnTo>
                  <a:lnTo>
                    <a:pt x="116" y="85"/>
                  </a:lnTo>
                  <a:lnTo>
                    <a:pt x="116" y="87"/>
                  </a:lnTo>
                  <a:lnTo>
                    <a:pt x="116" y="87"/>
                  </a:lnTo>
                  <a:lnTo>
                    <a:pt x="114" y="90"/>
                  </a:lnTo>
                  <a:lnTo>
                    <a:pt x="114" y="90"/>
                  </a:lnTo>
                  <a:lnTo>
                    <a:pt x="111" y="90"/>
                  </a:lnTo>
                  <a:lnTo>
                    <a:pt x="111" y="90"/>
                  </a:lnTo>
                  <a:lnTo>
                    <a:pt x="111" y="90"/>
                  </a:lnTo>
                  <a:lnTo>
                    <a:pt x="111" y="92"/>
                  </a:lnTo>
                  <a:lnTo>
                    <a:pt x="111" y="92"/>
                  </a:lnTo>
                  <a:lnTo>
                    <a:pt x="111" y="92"/>
                  </a:lnTo>
                  <a:lnTo>
                    <a:pt x="111" y="92"/>
                  </a:lnTo>
                  <a:lnTo>
                    <a:pt x="111" y="94"/>
                  </a:lnTo>
                  <a:lnTo>
                    <a:pt x="111" y="94"/>
                  </a:lnTo>
                  <a:lnTo>
                    <a:pt x="109" y="94"/>
                  </a:lnTo>
                  <a:lnTo>
                    <a:pt x="109" y="94"/>
                  </a:lnTo>
                  <a:lnTo>
                    <a:pt x="109" y="94"/>
                  </a:lnTo>
                  <a:lnTo>
                    <a:pt x="109" y="97"/>
                  </a:lnTo>
                  <a:lnTo>
                    <a:pt x="109" y="97"/>
                  </a:lnTo>
                  <a:lnTo>
                    <a:pt x="109" y="97"/>
                  </a:lnTo>
                  <a:lnTo>
                    <a:pt x="109" y="99"/>
                  </a:lnTo>
                  <a:lnTo>
                    <a:pt x="111" y="99"/>
                  </a:lnTo>
                  <a:lnTo>
                    <a:pt x="111" y="99"/>
                  </a:lnTo>
                  <a:lnTo>
                    <a:pt x="109" y="101"/>
                  </a:lnTo>
                  <a:lnTo>
                    <a:pt x="109" y="101"/>
                  </a:lnTo>
                  <a:lnTo>
                    <a:pt x="109" y="104"/>
                  </a:lnTo>
                  <a:lnTo>
                    <a:pt x="109" y="104"/>
                  </a:lnTo>
                  <a:lnTo>
                    <a:pt x="109" y="104"/>
                  </a:lnTo>
                  <a:lnTo>
                    <a:pt x="109" y="106"/>
                  </a:lnTo>
                  <a:lnTo>
                    <a:pt x="109" y="106"/>
                  </a:lnTo>
                  <a:lnTo>
                    <a:pt x="107" y="106"/>
                  </a:lnTo>
                  <a:lnTo>
                    <a:pt x="109" y="108"/>
                  </a:lnTo>
                  <a:lnTo>
                    <a:pt x="109" y="111"/>
                  </a:lnTo>
                  <a:lnTo>
                    <a:pt x="107" y="111"/>
                  </a:lnTo>
                  <a:lnTo>
                    <a:pt x="109" y="113"/>
                  </a:lnTo>
                  <a:lnTo>
                    <a:pt x="109" y="116"/>
                  </a:lnTo>
                  <a:lnTo>
                    <a:pt x="109" y="116"/>
                  </a:lnTo>
                  <a:lnTo>
                    <a:pt x="109" y="116"/>
                  </a:lnTo>
                  <a:lnTo>
                    <a:pt x="111" y="116"/>
                  </a:lnTo>
                  <a:lnTo>
                    <a:pt x="111" y="116"/>
                  </a:lnTo>
                  <a:lnTo>
                    <a:pt x="109" y="118"/>
                  </a:lnTo>
                  <a:lnTo>
                    <a:pt x="111" y="118"/>
                  </a:lnTo>
                  <a:lnTo>
                    <a:pt x="111" y="120"/>
                  </a:lnTo>
                  <a:lnTo>
                    <a:pt x="114" y="120"/>
                  </a:lnTo>
                  <a:lnTo>
                    <a:pt x="114" y="120"/>
                  </a:lnTo>
                  <a:lnTo>
                    <a:pt x="114" y="123"/>
                  </a:lnTo>
                  <a:lnTo>
                    <a:pt x="114" y="125"/>
                  </a:lnTo>
                  <a:lnTo>
                    <a:pt x="114" y="125"/>
                  </a:lnTo>
                  <a:lnTo>
                    <a:pt x="114" y="125"/>
                  </a:lnTo>
                  <a:lnTo>
                    <a:pt x="114" y="125"/>
                  </a:lnTo>
                  <a:lnTo>
                    <a:pt x="114" y="125"/>
                  </a:lnTo>
                  <a:lnTo>
                    <a:pt x="114" y="125"/>
                  </a:lnTo>
                  <a:lnTo>
                    <a:pt x="114" y="127"/>
                  </a:lnTo>
                  <a:lnTo>
                    <a:pt x="111" y="127"/>
                  </a:lnTo>
                  <a:lnTo>
                    <a:pt x="111" y="127"/>
                  </a:lnTo>
                  <a:lnTo>
                    <a:pt x="109" y="127"/>
                  </a:lnTo>
                  <a:lnTo>
                    <a:pt x="109" y="127"/>
                  </a:lnTo>
                  <a:lnTo>
                    <a:pt x="109" y="130"/>
                  </a:lnTo>
                  <a:lnTo>
                    <a:pt x="109" y="130"/>
                  </a:lnTo>
                  <a:lnTo>
                    <a:pt x="109" y="130"/>
                  </a:lnTo>
                  <a:lnTo>
                    <a:pt x="109" y="130"/>
                  </a:lnTo>
                  <a:lnTo>
                    <a:pt x="109" y="130"/>
                  </a:lnTo>
                  <a:lnTo>
                    <a:pt x="109" y="130"/>
                  </a:lnTo>
                  <a:lnTo>
                    <a:pt x="109" y="132"/>
                  </a:lnTo>
                  <a:lnTo>
                    <a:pt x="109" y="132"/>
                  </a:lnTo>
                  <a:lnTo>
                    <a:pt x="111" y="132"/>
                  </a:lnTo>
                  <a:lnTo>
                    <a:pt x="111" y="132"/>
                  </a:lnTo>
                  <a:lnTo>
                    <a:pt x="114" y="132"/>
                  </a:lnTo>
                  <a:lnTo>
                    <a:pt x="114" y="132"/>
                  </a:lnTo>
                  <a:lnTo>
                    <a:pt x="116" y="130"/>
                  </a:lnTo>
                  <a:lnTo>
                    <a:pt x="116" y="130"/>
                  </a:lnTo>
                  <a:lnTo>
                    <a:pt x="118" y="130"/>
                  </a:lnTo>
                  <a:lnTo>
                    <a:pt x="118" y="130"/>
                  </a:lnTo>
                  <a:lnTo>
                    <a:pt x="118" y="127"/>
                  </a:lnTo>
                  <a:lnTo>
                    <a:pt x="118" y="127"/>
                  </a:lnTo>
                  <a:lnTo>
                    <a:pt x="121" y="127"/>
                  </a:lnTo>
                  <a:lnTo>
                    <a:pt x="121" y="127"/>
                  </a:lnTo>
                  <a:lnTo>
                    <a:pt x="123" y="127"/>
                  </a:lnTo>
                  <a:lnTo>
                    <a:pt x="123" y="127"/>
                  </a:lnTo>
                  <a:lnTo>
                    <a:pt x="126" y="130"/>
                  </a:lnTo>
                  <a:lnTo>
                    <a:pt x="128" y="130"/>
                  </a:lnTo>
                  <a:lnTo>
                    <a:pt x="130" y="127"/>
                  </a:lnTo>
                  <a:lnTo>
                    <a:pt x="130" y="127"/>
                  </a:lnTo>
                  <a:lnTo>
                    <a:pt x="130" y="125"/>
                  </a:lnTo>
                  <a:lnTo>
                    <a:pt x="133" y="125"/>
                  </a:lnTo>
                  <a:lnTo>
                    <a:pt x="133" y="125"/>
                  </a:lnTo>
                  <a:lnTo>
                    <a:pt x="135" y="125"/>
                  </a:lnTo>
                  <a:lnTo>
                    <a:pt x="135" y="125"/>
                  </a:lnTo>
                  <a:lnTo>
                    <a:pt x="135" y="125"/>
                  </a:lnTo>
                  <a:lnTo>
                    <a:pt x="137" y="125"/>
                  </a:lnTo>
                  <a:lnTo>
                    <a:pt x="137" y="125"/>
                  </a:lnTo>
                  <a:lnTo>
                    <a:pt x="137" y="125"/>
                  </a:lnTo>
                  <a:lnTo>
                    <a:pt x="137" y="123"/>
                  </a:lnTo>
                  <a:lnTo>
                    <a:pt x="140" y="123"/>
                  </a:lnTo>
                  <a:lnTo>
                    <a:pt x="140" y="123"/>
                  </a:lnTo>
                  <a:lnTo>
                    <a:pt x="140" y="123"/>
                  </a:lnTo>
                  <a:lnTo>
                    <a:pt x="140" y="123"/>
                  </a:lnTo>
                  <a:lnTo>
                    <a:pt x="140" y="123"/>
                  </a:lnTo>
                  <a:lnTo>
                    <a:pt x="140" y="123"/>
                  </a:lnTo>
                  <a:lnTo>
                    <a:pt x="142" y="123"/>
                  </a:lnTo>
                  <a:lnTo>
                    <a:pt x="142" y="120"/>
                  </a:lnTo>
                  <a:lnTo>
                    <a:pt x="142" y="120"/>
                  </a:lnTo>
                  <a:lnTo>
                    <a:pt x="142" y="120"/>
                  </a:lnTo>
                  <a:lnTo>
                    <a:pt x="152" y="120"/>
                  </a:lnTo>
                  <a:lnTo>
                    <a:pt x="154" y="120"/>
                  </a:lnTo>
                  <a:lnTo>
                    <a:pt x="154" y="123"/>
                  </a:lnTo>
                  <a:lnTo>
                    <a:pt x="156" y="123"/>
                  </a:lnTo>
                  <a:lnTo>
                    <a:pt x="156" y="123"/>
                  </a:lnTo>
                  <a:lnTo>
                    <a:pt x="156" y="123"/>
                  </a:lnTo>
                  <a:lnTo>
                    <a:pt x="159" y="123"/>
                  </a:lnTo>
                  <a:lnTo>
                    <a:pt x="161" y="123"/>
                  </a:lnTo>
                  <a:lnTo>
                    <a:pt x="161" y="123"/>
                  </a:lnTo>
                  <a:lnTo>
                    <a:pt x="163" y="123"/>
                  </a:lnTo>
                  <a:lnTo>
                    <a:pt x="163" y="123"/>
                  </a:lnTo>
                  <a:lnTo>
                    <a:pt x="163" y="123"/>
                  </a:lnTo>
                  <a:lnTo>
                    <a:pt x="166" y="125"/>
                  </a:lnTo>
                  <a:lnTo>
                    <a:pt x="166" y="125"/>
                  </a:lnTo>
                  <a:lnTo>
                    <a:pt x="166" y="125"/>
                  </a:lnTo>
                  <a:lnTo>
                    <a:pt x="166" y="125"/>
                  </a:lnTo>
                  <a:lnTo>
                    <a:pt x="166" y="125"/>
                  </a:lnTo>
                  <a:lnTo>
                    <a:pt x="168" y="125"/>
                  </a:lnTo>
                  <a:lnTo>
                    <a:pt x="168" y="127"/>
                  </a:lnTo>
                  <a:lnTo>
                    <a:pt x="168" y="130"/>
                  </a:lnTo>
                  <a:lnTo>
                    <a:pt x="168" y="132"/>
                  </a:lnTo>
                  <a:lnTo>
                    <a:pt x="168" y="134"/>
                  </a:lnTo>
                  <a:lnTo>
                    <a:pt x="168" y="137"/>
                  </a:lnTo>
                  <a:lnTo>
                    <a:pt x="170" y="137"/>
                  </a:lnTo>
                  <a:lnTo>
                    <a:pt x="173" y="139"/>
                  </a:lnTo>
                  <a:lnTo>
                    <a:pt x="173" y="139"/>
                  </a:lnTo>
                  <a:lnTo>
                    <a:pt x="173" y="142"/>
                  </a:lnTo>
                  <a:lnTo>
                    <a:pt x="175" y="144"/>
                  </a:lnTo>
                  <a:lnTo>
                    <a:pt x="175" y="144"/>
                  </a:lnTo>
                  <a:lnTo>
                    <a:pt x="175" y="146"/>
                  </a:lnTo>
                  <a:lnTo>
                    <a:pt x="178" y="146"/>
                  </a:lnTo>
                  <a:lnTo>
                    <a:pt x="178" y="149"/>
                  </a:lnTo>
                  <a:lnTo>
                    <a:pt x="178" y="149"/>
                  </a:lnTo>
                  <a:lnTo>
                    <a:pt x="178" y="149"/>
                  </a:lnTo>
                  <a:lnTo>
                    <a:pt x="178" y="149"/>
                  </a:lnTo>
                  <a:lnTo>
                    <a:pt x="178" y="149"/>
                  </a:lnTo>
                  <a:lnTo>
                    <a:pt x="178" y="151"/>
                  </a:lnTo>
                  <a:lnTo>
                    <a:pt x="178" y="151"/>
                  </a:lnTo>
                  <a:lnTo>
                    <a:pt x="178" y="153"/>
                  </a:lnTo>
                  <a:lnTo>
                    <a:pt x="175" y="156"/>
                  </a:lnTo>
                  <a:lnTo>
                    <a:pt x="173" y="158"/>
                  </a:lnTo>
                  <a:lnTo>
                    <a:pt x="170" y="161"/>
                  </a:lnTo>
                  <a:lnTo>
                    <a:pt x="170" y="163"/>
                  </a:lnTo>
                  <a:lnTo>
                    <a:pt x="170" y="163"/>
                  </a:lnTo>
                  <a:lnTo>
                    <a:pt x="168" y="168"/>
                  </a:lnTo>
                  <a:lnTo>
                    <a:pt x="168" y="168"/>
                  </a:lnTo>
                  <a:lnTo>
                    <a:pt x="166" y="168"/>
                  </a:lnTo>
                  <a:lnTo>
                    <a:pt x="166" y="168"/>
                  </a:lnTo>
                  <a:lnTo>
                    <a:pt x="163" y="168"/>
                  </a:lnTo>
                  <a:lnTo>
                    <a:pt x="161" y="168"/>
                  </a:lnTo>
                  <a:lnTo>
                    <a:pt x="159" y="168"/>
                  </a:lnTo>
                  <a:lnTo>
                    <a:pt x="156" y="170"/>
                  </a:lnTo>
                  <a:lnTo>
                    <a:pt x="156" y="170"/>
                  </a:lnTo>
                  <a:lnTo>
                    <a:pt x="156" y="172"/>
                  </a:lnTo>
                  <a:lnTo>
                    <a:pt x="156" y="172"/>
                  </a:lnTo>
                  <a:lnTo>
                    <a:pt x="156" y="175"/>
                  </a:lnTo>
                  <a:lnTo>
                    <a:pt x="152" y="177"/>
                  </a:lnTo>
                  <a:lnTo>
                    <a:pt x="152" y="177"/>
                  </a:lnTo>
                  <a:lnTo>
                    <a:pt x="149" y="182"/>
                  </a:lnTo>
                  <a:lnTo>
                    <a:pt x="147" y="184"/>
                  </a:lnTo>
                  <a:lnTo>
                    <a:pt x="147" y="187"/>
                  </a:lnTo>
                  <a:lnTo>
                    <a:pt x="147" y="187"/>
                  </a:lnTo>
                  <a:lnTo>
                    <a:pt x="147" y="189"/>
                  </a:lnTo>
                  <a:lnTo>
                    <a:pt x="147" y="191"/>
                  </a:lnTo>
                  <a:lnTo>
                    <a:pt x="147" y="194"/>
                  </a:lnTo>
                  <a:lnTo>
                    <a:pt x="149" y="194"/>
                  </a:lnTo>
                  <a:lnTo>
                    <a:pt x="149" y="194"/>
                  </a:lnTo>
                  <a:lnTo>
                    <a:pt x="149" y="194"/>
                  </a:lnTo>
                  <a:lnTo>
                    <a:pt x="149" y="196"/>
                  </a:lnTo>
                  <a:lnTo>
                    <a:pt x="149" y="196"/>
                  </a:lnTo>
                  <a:lnTo>
                    <a:pt x="149" y="196"/>
                  </a:lnTo>
                  <a:lnTo>
                    <a:pt x="149" y="198"/>
                  </a:lnTo>
                  <a:lnTo>
                    <a:pt x="149" y="198"/>
                  </a:lnTo>
                  <a:lnTo>
                    <a:pt x="149" y="198"/>
                  </a:lnTo>
                  <a:lnTo>
                    <a:pt x="149" y="198"/>
                  </a:lnTo>
                  <a:lnTo>
                    <a:pt x="149" y="201"/>
                  </a:lnTo>
                  <a:lnTo>
                    <a:pt x="149" y="201"/>
                  </a:lnTo>
                  <a:lnTo>
                    <a:pt x="147" y="201"/>
                  </a:lnTo>
                  <a:lnTo>
                    <a:pt x="144" y="205"/>
                  </a:lnTo>
                  <a:lnTo>
                    <a:pt x="144" y="205"/>
                  </a:lnTo>
                  <a:lnTo>
                    <a:pt x="144" y="208"/>
                  </a:lnTo>
                  <a:lnTo>
                    <a:pt x="147" y="210"/>
                  </a:lnTo>
                  <a:lnTo>
                    <a:pt x="147" y="210"/>
                  </a:lnTo>
                  <a:lnTo>
                    <a:pt x="147" y="210"/>
                  </a:lnTo>
                  <a:lnTo>
                    <a:pt x="149" y="210"/>
                  </a:lnTo>
                  <a:lnTo>
                    <a:pt x="149" y="210"/>
                  </a:lnTo>
                  <a:lnTo>
                    <a:pt x="149" y="210"/>
                  </a:lnTo>
                  <a:lnTo>
                    <a:pt x="149" y="210"/>
                  </a:lnTo>
                  <a:lnTo>
                    <a:pt x="149" y="210"/>
                  </a:lnTo>
                  <a:lnTo>
                    <a:pt x="152" y="210"/>
                  </a:lnTo>
                  <a:lnTo>
                    <a:pt x="152" y="210"/>
                  </a:lnTo>
                  <a:lnTo>
                    <a:pt x="152" y="210"/>
                  </a:lnTo>
                  <a:lnTo>
                    <a:pt x="152" y="210"/>
                  </a:lnTo>
                  <a:lnTo>
                    <a:pt x="154" y="210"/>
                  </a:lnTo>
                  <a:lnTo>
                    <a:pt x="156" y="210"/>
                  </a:lnTo>
                  <a:lnTo>
                    <a:pt x="159" y="210"/>
                  </a:lnTo>
                  <a:lnTo>
                    <a:pt x="161" y="213"/>
                  </a:lnTo>
                  <a:lnTo>
                    <a:pt x="161" y="215"/>
                  </a:lnTo>
                  <a:lnTo>
                    <a:pt x="161" y="217"/>
                  </a:lnTo>
                  <a:lnTo>
                    <a:pt x="161" y="220"/>
                  </a:lnTo>
                  <a:lnTo>
                    <a:pt x="161" y="220"/>
                  </a:lnTo>
                  <a:lnTo>
                    <a:pt x="163" y="220"/>
                  </a:lnTo>
                  <a:lnTo>
                    <a:pt x="163" y="220"/>
                  </a:lnTo>
                  <a:lnTo>
                    <a:pt x="166" y="220"/>
                  </a:lnTo>
                  <a:lnTo>
                    <a:pt x="166" y="220"/>
                  </a:lnTo>
                  <a:lnTo>
                    <a:pt x="166" y="220"/>
                  </a:lnTo>
                  <a:lnTo>
                    <a:pt x="168" y="220"/>
                  </a:lnTo>
                  <a:lnTo>
                    <a:pt x="168" y="220"/>
                  </a:lnTo>
                  <a:lnTo>
                    <a:pt x="168" y="220"/>
                  </a:lnTo>
                  <a:lnTo>
                    <a:pt x="170" y="220"/>
                  </a:lnTo>
                  <a:lnTo>
                    <a:pt x="173" y="222"/>
                  </a:lnTo>
                  <a:lnTo>
                    <a:pt x="175" y="222"/>
                  </a:lnTo>
                  <a:lnTo>
                    <a:pt x="175" y="224"/>
                  </a:lnTo>
                  <a:lnTo>
                    <a:pt x="178" y="224"/>
                  </a:lnTo>
                  <a:lnTo>
                    <a:pt x="178" y="227"/>
                  </a:lnTo>
                  <a:lnTo>
                    <a:pt x="180" y="229"/>
                  </a:lnTo>
                  <a:lnTo>
                    <a:pt x="180" y="229"/>
                  </a:lnTo>
                  <a:lnTo>
                    <a:pt x="180" y="232"/>
                  </a:lnTo>
                  <a:lnTo>
                    <a:pt x="178" y="236"/>
                  </a:lnTo>
                  <a:lnTo>
                    <a:pt x="178" y="239"/>
                  </a:lnTo>
                  <a:lnTo>
                    <a:pt x="178" y="239"/>
                  </a:lnTo>
                  <a:lnTo>
                    <a:pt x="178" y="241"/>
                  </a:lnTo>
                  <a:lnTo>
                    <a:pt x="178" y="241"/>
                  </a:lnTo>
                  <a:lnTo>
                    <a:pt x="178" y="243"/>
                  </a:lnTo>
                  <a:lnTo>
                    <a:pt x="178" y="243"/>
                  </a:lnTo>
                  <a:lnTo>
                    <a:pt x="175" y="246"/>
                  </a:lnTo>
                  <a:lnTo>
                    <a:pt x="175" y="246"/>
                  </a:lnTo>
                  <a:lnTo>
                    <a:pt x="175" y="248"/>
                  </a:lnTo>
                  <a:lnTo>
                    <a:pt x="175" y="250"/>
                  </a:lnTo>
                  <a:lnTo>
                    <a:pt x="175" y="250"/>
                  </a:lnTo>
                  <a:lnTo>
                    <a:pt x="175" y="255"/>
                  </a:lnTo>
                  <a:lnTo>
                    <a:pt x="178" y="255"/>
                  </a:lnTo>
                  <a:lnTo>
                    <a:pt x="178" y="258"/>
                  </a:lnTo>
                  <a:lnTo>
                    <a:pt x="178" y="258"/>
                  </a:lnTo>
                  <a:lnTo>
                    <a:pt x="178" y="258"/>
                  </a:lnTo>
                  <a:lnTo>
                    <a:pt x="178" y="258"/>
                  </a:lnTo>
                  <a:lnTo>
                    <a:pt x="178" y="260"/>
                  </a:lnTo>
                  <a:lnTo>
                    <a:pt x="178" y="260"/>
                  </a:lnTo>
                  <a:lnTo>
                    <a:pt x="178" y="260"/>
                  </a:lnTo>
                  <a:lnTo>
                    <a:pt x="178" y="260"/>
                  </a:lnTo>
                  <a:lnTo>
                    <a:pt x="178" y="262"/>
                  </a:lnTo>
                  <a:lnTo>
                    <a:pt x="178" y="262"/>
                  </a:lnTo>
                  <a:lnTo>
                    <a:pt x="178" y="265"/>
                  </a:lnTo>
                  <a:lnTo>
                    <a:pt x="178" y="265"/>
                  </a:lnTo>
                  <a:lnTo>
                    <a:pt x="178" y="265"/>
                  </a:lnTo>
                  <a:lnTo>
                    <a:pt x="178" y="267"/>
                  </a:lnTo>
                  <a:lnTo>
                    <a:pt x="178" y="267"/>
                  </a:lnTo>
                  <a:lnTo>
                    <a:pt x="178" y="267"/>
                  </a:lnTo>
                  <a:lnTo>
                    <a:pt x="175" y="267"/>
                  </a:lnTo>
                  <a:lnTo>
                    <a:pt x="178" y="269"/>
                  </a:lnTo>
                  <a:lnTo>
                    <a:pt x="178" y="269"/>
                  </a:lnTo>
                  <a:lnTo>
                    <a:pt x="180" y="269"/>
                  </a:lnTo>
                  <a:lnTo>
                    <a:pt x="180" y="272"/>
                  </a:lnTo>
                  <a:lnTo>
                    <a:pt x="180" y="272"/>
                  </a:lnTo>
                  <a:lnTo>
                    <a:pt x="178" y="272"/>
                  </a:lnTo>
                  <a:lnTo>
                    <a:pt x="178" y="274"/>
                  </a:lnTo>
                  <a:lnTo>
                    <a:pt x="178" y="274"/>
                  </a:lnTo>
                  <a:lnTo>
                    <a:pt x="178" y="274"/>
                  </a:lnTo>
                  <a:lnTo>
                    <a:pt x="178" y="276"/>
                  </a:lnTo>
                  <a:lnTo>
                    <a:pt x="178" y="276"/>
                  </a:lnTo>
                  <a:lnTo>
                    <a:pt x="178" y="279"/>
                  </a:lnTo>
                  <a:lnTo>
                    <a:pt x="178" y="279"/>
                  </a:lnTo>
                  <a:lnTo>
                    <a:pt x="178" y="279"/>
                  </a:lnTo>
                  <a:lnTo>
                    <a:pt x="175" y="279"/>
                  </a:lnTo>
                  <a:lnTo>
                    <a:pt x="175" y="281"/>
                  </a:lnTo>
                  <a:lnTo>
                    <a:pt x="175" y="281"/>
                  </a:lnTo>
                  <a:lnTo>
                    <a:pt x="175" y="281"/>
                  </a:lnTo>
                  <a:lnTo>
                    <a:pt x="175" y="281"/>
                  </a:lnTo>
                  <a:lnTo>
                    <a:pt x="173" y="281"/>
                  </a:lnTo>
                  <a:lnTo>
                    <a:pt x="173" y="281"/>
                  </a:lnTo>
                  <a:lnTo>
                    <a:pt x="173" y="284"/>
                  </a:lnTo>
                  <a:lnTo>
                    <a:pt x="175" y="284"/>
                  </a:lnTo>
                  <a:lnTo>
                    <a:pt x="175" y="286"/>
                  </a:lnTo>
                  <a:lnTo>
                    <a:pt x="175" y="286"/>
                  </a:lnTo>
                  <a:lnTo>
                    <a:pt x="178" y="286"/>
                  </a:lnTo>
                  <a:lnTo>
                    <a:pt x="178" y="286"/>
                  </a:lnTo>
                  <a:lnTo>
                    <a:pt x="175" y="286"/>
                  </a:lnTo>
                  <a:lnTo>
                    <a:pt x="175" y="288"/>
                  </a:lnTo>
                  <a:lnTo>
                    <a:pt x="175" y="288"/>
                  </a:lnTo>
                  <a:lnTo>
                    <a:pt x="175" y="293"/>
                  </a:lnTo>
                  <a:lnTo>
                    <a:pt x="175" y="295"/>
                  </a:lnTo>
                  <a:lnTo>
                    <a:pt x="175" y="295"/>
                  </a:lnTo>
                  <a:lnTo>
                    <a:pt x="175" y="298"/>
                  </a:lnTo>
                  <a:lnTo>
                    <a:pt x="175" y="298"/>
                  </a:lnTo>
                  <a:lnTo>
                    <a:pt x="173" y="298"/>
                  </a:lnTo>
                  <a:lnTo>
                    <a:pt x="173" y="298"/>
                  </a:lnTo>
                  <a:lnTo>
                    <a:pt x="168" y="300"/>
                  </a:lnTo>
                  <a:lnTo>
                    <a:pt x="166" y="303"/>
                  </a:lnTo>
                  <a:lnTo>
                    <a:pt x="166" y="303"/>
                  </a:lnTo>
                  <a:lnTo>
                    <a:pt x="166" y="303"/>
                  </a:lnTo>
                  <a:lnTo>
                    <a:pt x="166" y="303"/>
                  </a:lnTo>
                  <a:lnTo>
                    <a:pt x="166" y="303"/>
                  </a:lnTo>
                  <a:lnTo>
                    <a:pt x="166" y="305"/>
                  </a:lnTo>
                  <a:lnTo>
                    <a:pt x="166" y="305"/>
                  </a:lnTo>
                  <a:lnTo>
                    <a:pt x="166" y="305"/>
                  </a:lnTo>
                  <a:lnTo>
                    <a:pt x="168" y="305"/>
                  </a:lnTo>
                  <a:lnTo>
                    <a:pt x="168" y="305"/>
                  </a:lnTo>
                  <a:lnTo>
                    <a:pt x="166" y="307"/>
                  </a:lnTo>
                  <a:lnTo>
                    <a:pt x="166" y="310"/>
                  </a:lnTo>
                  <a:lnTo>
                    <a:pt x="166" y="310"/>
                  </a:lnTo>
                  <a:lnTo>
                    <a:pt x="166" y="310"/>
                  </a:lnTo>
                  <a:lnTo>
                    <a:pt x="166" y="310"/>
                  </a:lnTo>
                  <a:lnTo>
                    <a:pt x="163" y="312"/>
                  </a:lnTo>
                  <a:lnTo>
                    <a:pt x="163" y="312"/>
                  </a:lnTo>
                  <a:lnTo>
                    <a:pt x="166" y="312"/>
                  </a:lnTo>
                  <a:lnTo>
                    <a:pt x="166" y="312"/>
                  </a:lnTo>
                  <a:lnTo>
                    <a:pt x="163" y="314"/>
                  </a:lnTo>
                  <a:lnTo>
                    <a:pt x="161" y="314"/>
                  </a:lnTo>
                  <a:lnTo>
                    <a:pt x="161" y="314"/>
                  </a:lnTo>
                  <a:lnTo>
                    <a:pt x="161" y="317"/>
                  </a:lnTo>
                  <a:lnTo>
                    <a:pt x="166" y="319"/>
                  </a:lnTo>
                  <a:lnTo>
                    <a:pt x="166" y="321"/>
                  </a:lnTo>
                  <a:lnTo>
                    <a:pt x="166" y="321"/>
                  </a:lnTo>
                  <a:lnTo>
                    <a:pt x="163" y="321"/>
                  </a:lnTo>
                  <a:lnTo>
                    <a:pt x="163" y="321"/>
                  </a:lnTo>
                  <a:lnTo>
                    <a:pt x="163" y="321"/>
                  </a:lnTo>
                  <a:lnTo>
                    <a:pt x="161" y="324"/>
                  </a:lnTo>
                  <a:lnTo>
                    <a:pt x="161" y="324"/>
                  </a:lnTo>
                  <a:lnTo>
                    <a:pt x="161" y="324"/>
                  </a:lnTo>
                  <a:lnTo>
                    <a:pt x="161" y="326"/>
                  </a:lnTo>
                  <a:lnTo>
                    <a:pt x="161" y="326"/>
                  </a:lnTo>
                  <a:lnTo>
                    <a:pt x="159" y="326"/>
                  </a:lnTo>
                  <a:lnTo>
                    <a:pt x="159" y="326"/>
                  </a:lnTo>
                  <a:lnTo>
                    <a:pt x="159" y="329"/>
                  </a:lnTo>
                  <a:lnTo>
                    <a:pt x="159" y="329"/>
                  </a:lnTo>
                  <a:lnTo>
                    <a:pt x="159" y="329"/>
                  </a:lnTo>
                  <a:lnTo>
                    <a:pt x="159" y="329"/>
                  </a:lnTo>
                  <a:lnTo>
                    <a:pt x="156" y="329"/>
                  </a:lnTo>
                  <a:lnTo>
                    <a:pt x="156" y="329"/>
                  </a:lnTo>
                  <a:lnTo>
                    <a:pt x="156" y="329"/>
                  </a:lnTo>
                  <a:lnTo>
                    <a:pt x="156" y="329"/>
                  </a:lnTo>
                  <a:lnTo>
                    <a:pt x="154" y="329"/>
                  </a:lnTo>
                  <a:lnTo>
                    <a:pt x="154" y="329"/>
                  </a:lnTo>
                  <a:lnTo>
                    <a:pt x="152" y="329"/>
                  </a:lnTo>
                  <a:lnTo>
                    <a:pt x="152" y="329"/>
                  </a:lnTo>
                  <a:lnTo>
                    <a:pt x="152" y="329"/>
                  </a:lnTo>
                  <a:lnTo>
                    <a:pt x="152" y="329"/>
                  </a:lnTo>
                  <a:lnTo>
                    <a:pt x="152" y="329"/>
                  </a:lnTo>
                  <a:lnTo>
                    <a:pt x="149" y="329"/>
                  </a:lnTo>
                  <a:lnTo>
                    <a:pt x="149" y="329"/>
                  </a:lnTo>
                  <a:lnTo>
                    <a:pt x="147" y="329"/>
                  </a:lnTo>
                  <a:lnTo>
                    <a:pt x="147" y="329"/>
                  </a:lnTo>
                  <a:lnTo>
                    <a:pt x="144" y="329"/>
                  </a:lnTo>
                  <a:lnTo>
                    <a:pt x="144" y="326"/>
                  </a:lnTo>
                  <a:lnTo>
                    <a:pt x="144" y="326"/>
                  </a:lnTo>
                  <a:lnTo>
                    <a:pt x="147" y="324"/>
                  </a:lnTo>
                  <a:lnTo>
                    <a:pt x="147" y="324"/>
                  </a:lnTo>
                  <a:lnTo>
                    <a:pt x="147" y="321"/>
                  </a:lnTo>
                  <a:lnTo>
                    <a:pt x="149" y="321"/>
                  </a:lnTo>
                  <a:lnTo>
                    <a:pt x="149" y="321"/>
                  </a:lnTo>
                  <a:lnTo>
                    <a:pt x="147" y="321"/>
                  </a:lnTo>
                  <a:lnTo>
                    <a:pt x="147" y="321"/>
                  </a:lnTo>
                  <a:lnTo>
                    <a:pt x="147" y="319"/>
                  </a:lnTo>
                  <a:lnTo>
                    <a:pt x="147" y="319"/>
                  </a:lnTo>
                  <a:lnTo>
                    <a:pt x="147" y="319"/>
                  </a:lnTo>
                  <a:lnTo>
                    <a:pt x="147" y="317"/>
                  </a:lnTo>
                  <a:lnTo>
                    <a:pt x="144" y="317"/>
                  </a:lnTo>
                  <a:lnTo>
                    <a:pt x="144" y="317"/>
                  </a:lnTo>
                  <a:lnTo>
                    <a:pt x="142" y="314"/>
                  </a:lnTo>
                  <a:lnTo>
                    <a:pt x="142" y="312"/>
                  </a:lnTo>
                  <a:lnTo>
                    <a:pt x="142" y="310"/>
                  </a:lnTo>
                  <a:lnTo>
                    <a:pt x="142" y="310"/>
                  </a:lnTo>
                  <a:lnTo>
                    <a:pt x="140" y="307"/>
                  </a:lnTo>
                  <a:lnTo>
                    <a:pt x="140" y="307"/>
                  </a:lnTo>
                  <a:lnTo>
                    <a:pt x="140" y="307"/>
                  </a:lnTo>
                  <a:lnTo>
                    <a:pt x="140" y="307"/>
                  </a:lnTo>
                  <a:lnTo>
                    <a:pt x="140" y="310"/>
                  </a:lnTo>
                  <a:lnTo>
                    <a:pt x="137" y="312"/>
                  </a:lnTo>
                  <a:lnTo>
                    <a:pt x="137" y="312"/>
                  </a:lnTo>
                  <a:lnTo>
                    <a:pt x="137" y="312"/>
                  </a:lnTo>
                  <a:lnTo>
                    <a:pt x="137" y="312"/>
                  </a:lnTo>
                  <a:lnTo>
                    <a:pt x="137" y="314"/>
                  </a:lnTo>
                  <a:lnTo>
                    <a:pt x="133" y="317"/>
                  </a:lnTo>
                  <a:lnTo>
                    <a:pt x="133" y="319"/>
                  </a:lnTo>
                  <a:lnTo>
                    <a:pt x="133" y="319"/>
                  </a:lnTo>
                  <a:lnTo>
                    <a:pt x="133" y="319"/>
                  </a:lnTo>
                  <a:lnTo>
                    <a:pt x="133" y="319"/>
                  </a:lnTo>
                  <a:lnTo>
                    <a:pt x="130" y="321"/>
                  </a:lnTo>
                  <a:lnTo>
                    <a:pt x="130" y="321"/>
                  </a:lnTo>
                  <a:lnTo>
                    <a:pt x="130" y="321"/>
                  </a:lnTo>
                  <a:lnTo>
                    <a:pt x="128" y="321"/>
                  </a:lnTo>
                  <a:lnTo>
                    <a:pt x="128" y="324"/>
                  </a:lnTo>
                  <a:lnTo>
                    <a:pt x="126" y="324"/>
                  </a:lnTo>
                  <a:lnTo>
                    <a:pt x="126" y="324"/>
                  </a:lnTo>
                  <a:lnTo>
                    <a:pt x="126" y="324"/>
                  </a:lnTo>
                  <a:lnTo>
                    <a:pt x="126" y="326"/>
                  </a:lnTo>
                  <a:lnTo>
                    <a:pt x="126" y="326"/>
                  </a:lnTo>
                  <a:lnTo>
                    <a:pt x="126" y="326"/>
                  </a:lnTo>
                  <a:lnTo>
                    <a:pt x="123" y="326"/>
                  </a:lnTo>
                  <a:lnTo>
                    <a:pt x="123" y="326"/>
                  </a:lnTo>
                  <a:lnTo>
                    <a:pt x="123" y="326"/>
                  </a:lnTo>
                  <a:lnTo>
                    <a:pt x="123" y="326"/>
                  </a:lnTo>
                  <a:lnTo>
                    <a:pt x="123" y="326"/>
                  </a:lnTo>
                  <a:lnTo>
                    <a:pt x="121" y="326"/>
                  </a:lnTo>
                  <a:lnTo>
                    <a:pt x="121" y="326"/>
                  </a:lnTo>
                  <a:lnTo>
                    <a:pt x="118" y="326"/>
                  </a:lnTo>
                  <a:lnTo>
                    <a:pt x="109" y="321"/>
                  </a:lnTo>
                  <a:lnTo>
                    <a:pt x="109" y="321"/>
                  </a:lnTo>
                  <a:lnTo>
                    <a:pt x="109" y="321"/>
                  </a:lnTo>
                  <a:lnTo>
                    <a:pt x="109" y="324"/>
                  </a:lnTo>
                  <a:lnTo>
                    <a:pt x="107" y="324"/>
                  </a:lnTo>
                  <a:lnTo>
                    <a:pt x="107" y="321"/>
                  </a:lnTo>
                  <a:lnTo>
                    <a:pt x="102" y="321"/>
                  </a:lnTo>
                  <a:lnTo>
                    <a:pt x="102" y="321"/>
                  </a:lnTo>
                  <a:lnTo>
                    <a:pt x="102" y="321"/>
                  </a:lnTo>
                  <a:lnTo>
                    <a:pt x="99" y="321"/>
                  </a:lnTo>
                  <a:lnTo>
                    <a:pt x="99" y="321"/>
                  </a:lnTo>
                  <a:lnTo>
                    <a:pt x="99" y="321"/>
                  </a:lnTo>
                  <a:lnTo>
                    <a:pt x="97" y="321"/>
                  </a:lnTo>
                  <a:lnTo>
                    <a:pt x="99" y="321"/>
                  </a:lnTo>
                  <a:lnTo>
                    <a:pt x="99" y="321"/>
                  </a:lnTo>
                  <a:lnTo>
                    <a:pt x="99" y="321"/>
                  </a:lnTo>
                  <a:lnTo>
                    <a:pt x="99" y="321"/>
                  </a:lnTo>
                  <a:lnTo>
                    <a:pt x="99" y="319"/>
                  </a:lnTo>
                  <a:lnTo>
                    <a:pt x="99" y="319"/>
                  </a:lnTo>
                  <a:lnTo>
                    <a:pt x="99" y="319"/>
                  </a:lnTo>
                  <a:lnTo>
                    <a:pt x="99" y="319"/>
                  </a:lnTo>
                  <a:lnTo>
                    <a:pt x="99" y="319"/>
                  </a:lnTo>
                  <a:lnTo>
                    <a:pt x="99" y="317"/>
                  </a:lnTo>
                  <a:lnTo>
                    <a:pt x="99" y="317"/>
                  </a:lnTo>
                  <a:lnTo>
                    <a:pt x="99" y="317"/>
                  </a:lnTo>
                  <a:lnTo>
                    <a:pt x="99" y="317"/>
                  </a:lnTo>
                  <a:lnTo>
                    <a:pt x="99" y="317"/>
                  </a:lnTo>
                  <a:lnTo>
                    <a:pt x="99" y="314"/>
                  </a:lnTo>
                  <a:lnTo>
                    <a:pt x="99" y="314"/>
                  </a:lnTo>
                  <a:lnTo>
                    <a:pt x="97" y="312"/>
                  </a:lnTo>
                  <a:lnTo>
                    <a:pt x="97" y="312"/>
                  </a:lnTo>
                  <a:lnTo>
                    <a:pt x="95" y="312"/>
                  </a:lnTo>
                  <a:lnTo>
                    <a:pt x="95" y="312"/>
                  </a:lnTo>
                  <a:lnTo>
                    <a:pt x="95" y="312"/>
                  </a:lnTo>
                  <a:lnTo>
                    <a:pt x="95" y="312"/>
                  </a:lnTo>
                  <a:lnTo>
                    <a:pt x="95" y="312"/>
                  </a:lnTo>
                  <a:lnTo>
                    <a:pt x="95" y="310"/>
                  </a:lnTo>
                  <a:lnTo>
                    <a:pt x="95" y="310"/>
                  </a:lnTo>
                  <a:lnTo>
                    <a:pt x="95" y="310"/>
                  </a:lnTo>
                  <a:lnTo>
                    <a:pt x="95" y="310"/>
                  </a:lnTo>
                  <a:lnTo>
                    <a:pt x="95" y="310"/>
                  </a:lnTo>
                  <a:lnTo>
                    <a:pt x="95" y="310"/>
                  </a:lnTo>
                  <a:lnTo>
                    <a:pt x="95" y="310"/>
                  </a:lnTo>
                  <a:lnTo>
                    <a:pt x="92" y="307"/>
                  </a:lnTo>
                  <a:lnTo>
                    <a:pt x="92" y="307"/>
                  </a:lnTo>
                  <a:lnTo>
                    <a:pt x="92" y="307"/>
                  </a:lnTo>
                  <a:lnTo>
                    <a:pt x="92" y="307"/>
                  </a:lnTo>
                  <a:lnTo>
                    <a:pt x="92" y="307"/>
                  </a:lnTo>
                  <a:lnTo>
                    <a:pt x="92" y="307"/>
                  </a:lnTo>
                  <a:lnTo>
                    <a:pt x="92" y="305"/>
                  </a:lnTo>
                  <a:lnTo>
                    <a:pt x="92" y="305"/>
                  </a:lnTo>
                  <a:lnTo>
                    <a:pt x="92" y="305"/>
                  </a:lnTo>
                  <a:lnTo>
                    <a:pt x="92" y="303"/>
                  </a:lnTo>
                  <a:lnTo>
                    <a:pt x="90" y="300"/>
                  </a:lnTo>
                  <a:lnTo>
                    <a:pt x="90" y="298"/>
                  </a:lnTo>
                  <a:lnTo>
                    <a:pt x="88" y="298"/>
                  </a:lnTo>
                  <a:lnTo>
                    <a:pt x="85" y="298"/>
                  </a:lnTo>
                  <a:lnTo>
                    <a:pt x="85" y="298"/>
                  </a:lnTo>
                  <a:lnTo>
                    <a:pt x="83" y="295"/>
                  </a:lnTo>
                  <a:lnTo>
                    <a:pt x="81" y="293"/>
                  </a:lnTo>
                  <a:lnTo>
                    <a:pt x="78" y="293"/>
                  </a:lnTo>
                  <a:lnTo>
                    <a:pt x="78" y="293"/>
                  </a:lnTo>
                  <a:lnTo>
                    <a:pt x="73" y="295"/>
                  </a:lnTo>
                  <a:lnTo>
                    <a:pt x="73" y="295"/>
                  </a:lnTo>
                  <a:lnTo>
                    <a:pt x="73" y="295"/>
                  </a:lnTo>
                  <a:lnTo>
                    <a:pt x="73" y="298"/>
                  </a:lnTo>
                  <a:lnTo>
                    <a:pt x="73" y="298"/>
                  </a:lnTo>
                  <a:lnTo>
                    <a:pt x="73" y="298"/>
                  </a:lnTo>
                  <a:lnTo>
                    <a:pt x="73" y="298"/>
                  </a:lnTo>
                  <a:lnTo>
                    <a:pt x="73" y="298"/>
                  </a:lnTo>
                  <a:lnTo>
                    <a:pt x="71" y="298"/>
                  </a:lnTo>
                  <a:lnTo>
                    <a:pt x="71" y="298"/>
                  </a:lnTo>
                  <a:lnTo>
                    <a:pt x="71" y="298"/>
                  </a:lnTo>
                  <a:lnTo>
                    <a:pt x="69" y="295"/>
                  </a:lnTo>
                  <a:lnTo>
                    <a:pt x="69" y="298"/>
                  </a:lnTo>
                  <a:lnTo>
                    <a:pt x="69" y="303"/>
                  </a:lnTo>
                  <a:lnTo>
                    <a:pt x="71" y="305"/>
                  </a:lnTo>
                  <a:lnTo>
                    <a:pt x="71" y="307"/>
                  </a:lnTo>
                  <a:lnTo>
                    <a:pt x="73" y="307"/>
                  </a:lnTo>
                  <a:lnTo>
                    <a:pt x="73" y="310"/>
                  </a:lnTo>
                  <a:lnTo>
                    <a:pt x="71" y="310"/>
                  </a:lnTo>
                  <a:lnTo>
                    <a:pt x="71" y="312"/>
                  </a:lnTo>
                  <a:lnTo>
                    <a:pt x="71" y="312"/>
                  </a:lnTo>
                  <a:lnTo>
                    <a:pt x="71" y="314"/>
                  </a:lnTo>
                  <a:lnTo>
                    <a:pt x="71" y="317"/>
                  </a:lnTo>
                  <a:lnTo>
                    <a:pt x="71" y="317"/>
                  </a:lnTo>
                  <a:lnTo>
                    <a:pt x="71" y="319"/>
                  </a:lnTo>
                  <a:lnTo>
                    <a:pt x="71" y="321"/>
                  </a:lnTo>
                  <a:lnTo>
                    <a:pt x="50" y="324"/>
                  </a:lnTo>
                  <a:lnTo>
                    <a:pt x="47" y="324"/>
                  </a:lnTo>
                  <a:lnTo>
                    <a:pt x="47" y="324"/>
                  </a:lnTo>
                  <a:lnTo>
                    <a:pt x="45" y="321"/>
                  </a:lnTo>
                  <a:lnTo>
                    <a:pt x="43" y="321"/>
                  </a:lnTo>
                  <a:lnTo>
                    <a:pt x="43" y="319"/>
                  </a:lnTo>
                  <a:lnTo>
                    <a:pt x="43" y="321"/>
                  </a:lnTo>
                  <a:lnTo>
                    <a:pt x="40" y="321"/>
                  </a:lnTo>
                  <a:lnTo>
                    <a:pt x="38" y="321"/>
                  </a:lnTo>
                  <a:lnTo>
                    <a:pt x="36" y="321"/>
                  </a:lnTo>
                  <a:lnTo>
                    <a:pt x="36" y="324"/>
                  </a:lnTo>
                  <a:lnTo>
                    <a:pt x="33" y="324"/>
                  </a:lnTo>
                  <a:lnTo>
                    <a:pt x="33" y="324"/>
                  </a:lnTo>
                  <a:lnTo>
                    <a:pt x="31" y="324"/>
                  </a:lnTo>
                  <a:lnTo>
                    <a:pt x="31" y="324"/>
                  </a:lnTo>
                  <a:lnTo>
                    <a:pt x="28" y="321"/>
                  </a:lnTo>
                  <a:lnTo>
                    <a:pt x="28" y="321"/>
                  </a:lnTo>
                  <a:lnTo>
                    <a:pt x="28" y="321"/>
                  </a:lnTo>
                  <a:lnTo>
                    <a:pt x="28" y="321"/>
                  </a:lnTo>
                  <a:lnTo>
                    <a:pt x="26" y="321"/>
                  </a:lnTo>
                  <a:lnTo>
                    <a:pt x="24" y="319"/>
                  </a:lnTo>
                  <a:lnTo>
                    <a:pt x="24" y="321"/>
                  </a:lnTo>
                  <a:lnTo>
                    <a:pt x="24" y="321"/>
                  </a:lnTo>
                  <a:lnTo>
                    <a:pt x="24" y="324"/>
                  </a:lnTo>
                  <a:lnTo>
                    <a:pt x="24" y="326"/>
                  </a:lnTo>
                  <a:lnTo>
                    <a:pt x="24" y="329"/>
                  </a:lnTo>
                  <a:lnTo>
                    <a:pt x="24" y="329"/>
                  </a:lnTo>
                  <a:lnTo>
                    <a:pt x="24" y="331"/>
                  </a:lnTo>
                  <a:lnTo>
                    <a:pt x="26" y="333"/>
                  </a:lnTo>
                  <a:lnTo>
                    <a:pt x="26" y="333"/>
                  </a:lnTo>
                  <a:lnTo>
                    <a:pt x="26" y="336"/>
                  </a:lnTo>
                  <a:lnTo>
                    <a:pt x="26" y="336"/>
                  </a:lnTo>
                  <a:lnTo>
                    <a:pt x="26" y="338"/>
                  </a:lnTo>
                  <a:lnTo>
                    <a:pt x="26" y="338"/>
                  </a:lnTo>
                  <a:lnTo>
                    <a:pt x="21" y="345"/>
                  </a:lnTo>
                  <a:lnTo>
                    <a:pt x="21" y="345"/>
                  </a:lnTo>
                  <a:lnTo>
                    <a:pt x="21" y="347"/>
                  </a:lnTo>
                  <a:lnTo>
                    <a:pt x="21" y="350"/>
                  </a:lnTo>
                  <a:lnTo>
                    <a:pt x="21" y="350"/>
                  </a:lnTo>
                  <a:lnTo>
                    <a:pt x="24" y="347"/>
                  </a:lnTo>
                  <a:lnTo>
                    <a:pt x="26" y="347"/>
                  </a:lnTo>
                  <a:lnTo>
                    <a:pt x="26" y="347"/>
                  </a:lnTo>
                  <a:lnTo>
                    <a:pt x="28" y="347"/>
                  </a:lnTo>
                  <a:lnTo>
                    <a:pt x="31" y="350"/>
                  </a:lnTo>
                  <a:lnTo>
                    <a:pt x="33" y="355"/>
                  </a:lnTo>
                  <a:lnTo>
                    <a:pt x="36" y="357"/>
                  </a:lnTo>
                  <a:lnTo>
                    <a:pt x="36" y="357"/>
                  </a:lnTo>
                  <a:lnTo>
                    <a:pt x="33" y="359"/>
                  </a:lnTo>
                  <a:lnTo>
                    <a:pt x="33" y="359"/>
                  </a:lnTo>
                  <a:lnTo>
                    <a:pt x="31" y="359"/>
                  </a:lnTo>
                  <a:lnTo>
                    <a:pt x="31" y="359"/>
                  </a:lnTo>
                  <a:lnTo>
                    <a:pt x="31" y="359"/>
                  </a:lnTo>
                  <a:lnTo>
                    <a:pt x="31" y="362"/>
                  </a:lnTo>
                  <a:lnTo>
                    <a:pt x="31" y="364"/>
                  </a:lnTo>
                  <a:lnTo>
                    <a:pt x="31" y="364"/>
                  </a:lnTo>
                  <a:lnTo>
                    <a:pt x="31" y="364"/>
                  </a:lnTo>
                  <a:lnTo>
                    <a:pt x="31" y="366"/>
                  </a:lnTo>
                  <a:lnTo>
                    <a:pt x="31" y="366"/>
                  </a:lnTo>
                  <a:lnTo>
                    <a:pt x="33" y="366"/>
                  </a:lnTo>
                  <a:lnTo>
                    <a:pt x="36" y="369"/>
                  </a:lnTo>
                  <a:lnTo>
                    <a:pt x="38" y="369"/>
                  </a:lnTo>
                  <a:lnTo>
                    <a:pt x="38" y="371"/>
                  </a:lnTo>
                  <a:lnTo>
                    <a:pt x="43" y="371"/>
                  </a:lnTo>
                  <a:lnTo>
                    <a:pt x="43" y="371"/>
                  </a:lnTo>
                  <a:lnTo>
                    <a:pt x="45" y="374"/>
                  </a:lnTo>
                  <a:lnTo>
                    <a:pt x="43" y="376"/>
                  </a:lnTo>
                  <a:lnTo>
                    <a:pt x="40" y="376"/>
                  </a:lnTo>
                  <a:lnTo>
                    <a:pt x="40" y="378"/>
                  </a:lnTo>
                  <a:lnTo>
                    <a:pt x="38" y="385"/>
                  </a:lnTo>
                  <a:lnTo>
                    <a:pt x="38" y="385"/>
                  </a:lnTo>
                  <a:lnTo>
                    <a:pt x="38" y="388"/>
                  </a:lnTo>
                  <a:lnTo>
                    <a:pt x="38" y="388"/>
                  </a:lnTo>
                  <a:lnTo>
                    <a:pt x="40" y="388"/>
                  </a:lnTo>
                  <a:lnTo>
                    <a:pt x="40" y="390"/>
                  </a:lnTo>
                  <a:lnTo>
                    <a:pt x="43" y="390"/>
                  </a:lnTo>
                  <a:lnTo>
                    <a:pt x="40" y="392"/>
                  </a:lnTo>
                  <a:lnTo>
                    <a:pt x="40" y="392"/>
                  </a:lnTo>
                  <a:lnTo>
                    <a:pt x="38" y="392"/>
                  </a:lnTo>
                  <a:lnTo>
                    <a:pt x="38" y="395"/>
                  </a:lnTo>
                  <a:lnTo>
                    <a:pt x="38" y="395"/>
                  </a:lnTo>
                  <a:lnTo>
                    <a:pt x="38" y="395"/>
                  </a:lnTo>
                  <a:lnTo>
                    <a:pt x="33" y="392"/>
                  </a:lnTo>
                  <a:lnTo>
                    <a:pt x="33" y="392"/>
                  </a:lnTo>
                  <a:lnTo>
                    <a:pt x="31" y="392"/>
                  </a:lnTo>
                  <a:lnTo>
                    <a:pt x="28" y="392"/>
                  </a:lnTo>
                  <a:lnTo>
                    <a:pt x="28" y="392"/>
                  </a:lnTo>
                  <a:lnTo>
                    <a:pt x="24" y="385"/>
                  </a:lnTo>
                  <a:lnTo>
                    <a:pt x="21" y="383"/>
                  </a:lnTo>
                  <a:lnTo>
                    <a:pt x="19" y="383"/>
                  </a:lnTo>
                  <a:lnTo>
                    <a:pt x="17" y="383"/>
                  </a:lnTo>
                  <a:lnTo>
                    <a:pt x="17" y="385"/>
                  </a:lnTo>
                  <a:lnTo>
                    <a:pt x="14" y="388"/>
                  </a:lnTo>
                  <a:lnTo>
                    <a:pt x="14" y="388"/>
                  </a:lnTo>
                  <a:lnTo>
                    <a:pt x="12" y="388"/>
                  </a:lnTo>
                  <a:lnTo>
                    <a:pt x="10" y="390"/>
                  </a:lnTo>
                  <a:lnTo>
                    <a:pt x="7" y="390"/>
                  </a:lnTo>
                  <a:lnTo>
                    <a:pt x="5" y="392"/>
                  </a:lnTo>
                  <a:lnTo>
                    <a:pt x="5" y="392"/>
                  </a:lnTo>
                  <a:lnTo>
                    <a:pt x="2" y="395"/>
                  </a:lnTo>
                  <a:lnTo>
                    <a:pt x="0" y="404"/>
                  </a:lnTo>
                  <a:lnTo>
                    <a:pt x="0" y="407"/>
                  </a:lnTo>
                  <a:lnTo>
                    <a:pt x="0" y="407"/>
                  </a:lnTo>
                  <a:lnTo>
                    <a:pt x="2" y="409"/>
                  </a:lnTo>
                  <a:lnTo>
                    <a:pt x="7" y="411"/>
                  </a:lnTo>
                  <a:lnTo>
                    <a:pt x="12" y="416"/>
                  </a:lnTo>
                  <a:lnTo>
                    <a:pt x="12" y="416"/>
                  </a:lnTo>
                  <a:lnTo>
                    <a:pt x="12" y="416"/>
                  </a:lnTo>
                  <a:lnTo>
                    <a:pt x="12" y="416"/>
                  </a:lnTo>
                  <a:lnTo>
                    <a:pt x="12" y="418"/>
                  </a:lnTo>
                  <a:lnTo>
                    <a:pt x="14" y="418"/>
                  </a:lnTo>
                  <a:lnTo>
                    <a:pt x="14" y="418"/>
                  </a:lnTo>
                  <a:lnTo>
                    <a:pt x="14" y="421"/>
                  </a:lnTo>
                  <a:lnTo>
                    <a:pt x="17" y="423"/>
                  </a:lnTo>
                  <a:lnTo>
                    <a:pt x="19" y="426"/>
                  </a:lnTo>
                  <a:lnTo>
                    <a:pt x="24" y="428"/>
                  </a:lnTo>
                  <a:lnTo>
                    <a:pt x="31" y="433"/>
                  </a:lnTo>
                  <a:lnTo>
                    <a:pt x="36" y="440"/>
                  </a:lnTo>
                  <a:lnTo>
                    <a:pt x="38" y="442"/>
                  </a:lnTo>
                  <a:lnTo>
                    <a:pt x="38" y="442"/>
                  </a:lnTo>
                  <a:lnTo>
                    <a:pt x="36" y="445"/>
                  </a:lnTo>
                  <a:lnTo>
                    <a:pt x="36" y="445"/>
                  </a:lnTo>
                  <a:lnTo>
                    <a:pt x="36" y="445"/>
                  </a:lnTo>
                  <a:lnTo>
                    <a:pt x="36" y="445"/>
                  </a:lnTo>
                  <a:lnTo>
                    <a:pt x="38" y="447"/>
                  </a:lnTo>
                  <a:lnTo>
                    <a:pt x="38" y="449"/>
                  </a:lnTo>
                  <a:lnTo>
                    <a:pt x="38" y="449"/>
                  </a:lnTo>
                  <a:lnTo>
                    <a:pt x="38" y="452"/>
                  </a:lnTo>
                  <a:lnTo>
                    <a:pt x="38" y="452"/>
                  </a:lnTo>
                  <a:lnTo>
                    <a:pt x="38" y="449"/>
                  </a:lnTo>
                  <a:lnTo>
                    <a:pt x="38" y="449"/>
                  </a:lnTo>
                  <a:lnTo>
                    <a:pt x="38" y="452"/>
                  </a:lnTo>
                  <a:lnTo>
                    <a:pt x="38" y="452"/>
                  </a:lnTo>
                  <a:lnTo>
                    <a:pt x="38" y="452"/>
                  </a:lnTo>
                  <a:lnTo>
                    <a:pt x="40" y="454"/>
                  </a:lnTo>
                  <a:lnTo>
                    <a:pt x="40" y="456"/>
                  </a:lnTo>
                  <a:lnTo>
                    <a:pt x="43" y="456"/>
                  </a:lnTo>
                  <a:lnTo>
                    <a:pt x="45" y="459"/>
                  </a:lnTo>
                  <a:lnTo>
                    <a:pt x="45" y="461"/>
                  </a:lnTo>
                  <a:lnTo>
                    <a:pt x="47" y="463"/>
                  </a:lnTo>
                  <a:lnTo>
                    <a:pt x="47" y="463"/>
                  </a:lnTo>
                  <a:lnTo>
                    <a:pt x="47" y="463"/>
                  </a:lnTo>
                  <a:lnTo>
                    <a:pt x="55" y="459"/>
                  </a:lnTo>
                  <a:lnTo>
                    <a:pt x="55" y="456"/>
                  </a:lnTo>
                  <a:lnTo>
                    <a:pt x="57" y="449"/>
                  </a:lnTo>
                  <a:lnTo>
                    <a:pt x="57" y="449"/>
                  </a:lnTo>
                  <a:lnTo>
                    <a:pt x="57" y="449"/>
                  </a:lnTo>
                  <a:lnTo>
                    <a:pt x="57" y="449"/>
                  </a:lnTo>
                  <a:lnTo>
                    <a:pt x="59" y="452"/>
                  </a:lnTo>
                  <a:lnTo>
                    <a:pt x="59" y="452"/>
                  </a:lnTo>
                  <a:lnTo>
                    <a:pt x="59" y="452"/>
                  </a:lnTo>
                  <a:lnTo>
                    <a:pt x="59" y="452"/>
                  </a:lnTo>
                  <a:lnTo>
                    <a:pt x="62" y="452"/>
                  </a:lnTo>
                  <a:lnTo>
                    <a:pt x="64" y="452"/>
                  </a:lnTo>
                  <a:lnTo>
                    <a:pt x="64" y="452"/>
                  </a:lnTo>
                  <a:lnTo>
                    <a:pt x="64" y="449"/>
                  </a:lnTo>
                  <a:lnTo>
                    <a:pt x="66" y="445"/>
                  </a:lnTo>
                  <a:lnTo>
                    <a:pt x="66" y="445"/>
                  </a:lnTo>
                  <a:lnTo>
                    <a:pt x="66" y="442"/>
                  </a:lnTo>
                  <a:lnTo>
                    <a:pt x="66" y="442"/>
                  </a:lnTo>
                  <a:lnTo>
                    <a:pt x="69" y="442"/>
                  </a:lnTo>
                  <a:lnTo>
                    <a:pt x="69" y="442"/>
                  </a:lnTo>
                  <a:lnTo>
                    <a:pt x="73" y="440"/>
                  </a:lnTo>
                  <a:lnTo>
                    <a:pt x="78" y="440"/>
                  </a:lnTo>
                  <a:lnTo>
                    <a:pt x="81" y="440"/>
                  </a:lnTo>
                  <a:lnTo>
                    <a:pt x="81" y="437"/>
                  </a:lnTo>
                  <a:lnTo>
                    <a:pt x="81" y="435"/>
                  </a:lnTo>
                  <a:lnTo>
                    <a:pt x="83" y="435"/>
                  </a:lnTo>
                  <a:lnTo>
                    <a:pt x="83" y="435"/>
                  </a:lnTo>
                  <a:lnTo>
                    <a:pt x="85" y="435"/>
                  </a:lnTo>
                  <a:lnTo>
                    <a:pt x="85" y="433"/>
                  </a:lnTo>
                  <a:lnTo>
                    <a:pt x="85" y="433"/>
                  </a:lnTo>
                  <a:lnTo>
                    <a:pt x="85" y="430"/>
                  </a:lnTo>
                  <a:lnTo>
                    <a:pt x="88" y="430"/>
                  </a:lnTo>
                  <a:lnTo>
                    <a:pt x="88" y="430"/>
                  </a:lnTo>
                  <a:lnTo>
                    <a:pt x="88" y="430"/>
                  </a:lnTo>
                  <a:lnTo>
                    <a:pt x="90" y="430"/>
                  </a:lnTo>
                  <a:lnTo>
                    <a:pt x="90" y="430"/>
                  </a:lnTo>
                  <a:lnTo>
                    <a:pt x="90" y="430"/>
                  </a:lnTo>
                  <a:lnTo>
                    <a:pt x="92" y="430"/>
                  </a:lnTo>
                  <a:lnTo>
                    <a:pt x="92" y="430"/>
                  </a:lnTo>
                  <a:lnTo>
                    <a:pt x="92" y="430"/>
                  </a:lnTo>
                  <a:lnTo>
                    <a:pt x="95" y="433"/>
                  </a:lnTo>
                  <a:lnTo>
                    <a:pt x="95" y="435"/>
                  </a:lnTo>
                  <a:lnTo>
                    <a:pt x="95" y="435"/>
                  </a:lnTo>
                  <a:lnTo>
                    <a:pt x="97" y="437"/>
                  </a:lnTo>
                  <a:lnTo>
                    <a:pt x="102" y="442"/>
                  </a:lnTo>
                  <a:lnTo>
                    <a:pt x="104" y="442"/>
                  </a:lnTo>
                  <a:lnTo>
                    <a:pt x="104" y="442"/>
                  </a:lnTo>
                  <a:lnTo>
                    <a:pt x="104" y="440"/>
                  </a:lnTo>
                  <a:lnTo>
                    <a:pt x="107" y="440"/>
                  </a:lnTo>
                  <a:lnTo>
                    <a:pt x="107" y="442"/>
                  </a:lnTo>
                  <a:lnTo>
                    <a:pt x="107" y="442"/>
                  </a:lnTo>
                  <a:lnTo>
                    <a:pt x="109" y="445"/>
                  </a:lnTo>
                  <a:lnTo>
                    <a:pt x="109" y="445"/>
                  </a:lnTo>
                  <a:lnTo>
                    <a:pt x="109" y="445"/>
                  </a:lnTo>
                  <a:lnTo>
                    <a:pt x="111" y="447"/>
                  </a:lnTo>
                  <a:lnTo>
                    <a:pt x="114" y="449"/>
                  </a:lnTo>
                  <a:lnTo>
                    <a:pt x="114" y="449"/>
                  </a:lnTo>
                  <a:lnTo>
                    <a:pt x="118" y="452"/>
                  </a:lnTo>
                  <a:lnTo>
                    <a:pt x="118" y="452"/>
                  </a:lnTo>
                  <a:lnTo>
                    <a:pt x="118" y="452"/>
                  </a:lnTo>
                  <a:lnTo>
                    <a:pt x="118" y="452"/>
                  </a:lnTo>
                  <a:lnTo>
                    <a:pt x="121" y="454"/>
                  </a:lnTo>
                  <a:lnTo>
                    <a:pt x="121" y="456"/>
                  </a:lnTo>
                  <a:lnTo>
                    <a:pt x="121" y="456"/>
                  </a:lnTo>
                  <a:lnTo>
                    <a:pt x="123" y="454"/>
                  </a:lnTo>
                  <a:lnTo>
                    <a:pt x="126" y="452"/>
                  </a:lnTo>
                  <a:lnTo>
                    <a:pt x="126" y="452"/>
                  </a:lnTo>
                  <a:lnTo>
                    <a:pt x="126" y="452"/>
                  </a:lnTo>
                  <a:lnTo>
                    <a:pt x="126" y="452"/>
                  </a:lnTo>
                  <a:lnTo>
                    <a:pt x="126" y="449"/>
                  </a:lnTo>
                  <a:lnTo>
                    <a:pt x="128" y="449"/>
                  </a:lnTo>
                  <a:lnTo>
                    <a:pt x="128" y="449"/>
                  </a:lnTo>
                  <a:lnTo>
                    <a:pt x="128" y="449"/>
                  </a:lnTo>
                  <a:lnTo>
                    <a:pt x="130" y="452"/>
                  </a:lnTo>
                  <a:lnTo>
                    <a:pt x="130" y="452"/>
                  </a:lnTo>
                  <a:lnTo>
                    <a:pt x="130" y="452"/>
                  </a:lnTo>
                  <a:lnTo>
                    <a:pt x="133" y="452"/>
                  </a:lnTo>
                  <a:lnTo>
                    <a:pt x="133" y="449"/>
                  </a:lnTo>
                  <a:lnTo>
                    <a:pt x="135" y="447"/>
                  </a:lnTo>
                  <a:lnTo>
                    <a:pt x="135" y="447"/>
                  </a:lnTo>
                  <a:lnTo>
                    <a:pt x="135" y="449"/>
                  </a:lnTo>
                  <a:lnTo>
                    <a:pt x="137" y="449"/>
                  </a:lnTo>
                  <a:lnTo>
                    <a:pt x="137" y="447"/>
                  </a:lnTo>
                  <a:lnTo>
                    <a:pt x="137" y="447"/>
                  </a:lnTo>
                  <a:lnTo>
                    <a:pt x="137" y="447"/>
                  </a:lnTo>
                  <a:lnTo>
                    <a:pt x="137" y="447"/>
                  </a:lnTo>
                  <a:lnTo>
                    <a:pt x="137" y="447"/>
                  </a:lnTo>
                  <a:lnTo>
                    <a:pt x="137" y="447"/>
                  </a:lnTo>
                  <a:lnTo>
                    <a:pt x="137" y="445"/>
                  </a:lnTo>
                  <a:lnTo>
                    <a:pt x="137" y="445"/>
                  </a:lnTo>
                  <a:lnTo>
                    <a:pt x="137" y="442"/>
                  </a:lnTo>
                  <a:lnTo>
                    <a:pt x="137" y="440"/>
                  </a:lnTo>
                  <a:lnTo>
                    <a:pt x="140" y="440"/>
                  </a:lnTo>
                  <a:lnTo>
                    <a:pt x="137" y="435"/>
                  </a:lnTo>
                  <a:lnTo>
                    <a:pt x="137" y="433"/>
                  </a:lnTo>
                  <a:lnTo>
                    <a:pt x="140" y="433"/>
                  </a:lnTo>
                  <a:lnTo>
                    <a:pt x="142" y="433"/>
                  </a:lnTo>
                  <a:lnTo>
                    <a:pt x="144" y="433"/>
                  </a:lnTo>
                  <a:lnTo>
                    <a:pt x="144" y="433"/>
                  </a:lnTo>
                  <a:lnTo>
                    <a:pt x="144" y="433"/>
                  </a:lnTo>
                  <a:lnTo>
                    <a:pt x="147" y="435"/>
                  </a:lnTo>
                  <a:lnTo>
                    <a:pt x="147" y="435"/>
                  </a:lnTo>
                  <a:lnTo>
                    <a:pt x="147" y="435"/>
                  </a:lnTo>
                  <a:lnTo>
                    <a:pt x="149" y="435"/>
                  </a:lnTo>
                  <a:lnTo>
                    <a:pt x="149" y="435"/>
                  </a:lnTo>
                  <a:lnTo>
                    <a:pt x="149" y="435"/>
                  </a:lnTo>
                  <a:lnTo>
                    <a:pt x="152" y="435"/>
                  </a:lnTo>
                  <a:lnTo>
                    <a:pt x="152" y="435"/>
                  </a:lnTo>
                  <a:lnTo>
                    <a:pt x="152" y="435"/>
                  </a:lnTo>
                  <a:lnTo>
                    <a:pt x="154" y="433"/>
                  </a:lnTo>
                  <a:lnTo>
                    <a:pt x="154" y="433"/>
                  </a:lnTo>
                  <a:lnTo>
                    <a:pt x="154" y="433"/>
                  </a:lnTo>
                  <a:lnTo>
                    <a:pt x="154" y="430"/>
                  </a:lnTo>
                  <a:lnTo>
                    <a:pt x="156" y="430"/>
                  </a:lnTo>
                  <a:lnTo>
                    <a:pt x="161" y="430"/>
                  </a:lnTo>
                  <a:lnTo>
                    <a:pt x="163" y="430"/>
                  </a:lnTo>
                  <a:lnTo>
                    <a:pt x="166" y="428"/>
                  </a:lnTo>
                  <a:lnTo>
                    <a:pt x="168" y="426"/>
                  </a:lnTo>
                  <a:lnTo>
                    <a:pt x="168" y="426"/>
                  </a:lnTo>
                  <a:lnTo>
                    <a:pt x="170" y="426"/>
                  </a:lnTo>
                  <a:lnTo>
                    <a:pt x="173" y="423"/>
                  </a:lnTo>
                  <a:lnTo>
                    <a:pt x="175" y="423"/>
                  </a:lnTo>
                  <a:lnTo>
                    <a:pt x="175" y="423"/>
                  </a:lnTo>
                  <a:lnTo>
                    <a:pt x="175" y="426"/>
                  </a:lnTo>
                  <a:lnTo>
                    <a:pt x="175" y="426"/>
                  </a:lnTo>
                  <a:lnTo>
                    <a:pt x="175" y="426"/>
                  </a:lnTo>
                  <a:lnTo>
                    <a:pt x="175" y="426"/>
                  </a:lnTo>
                  <a:lnTo>
                    <a:pt x="175" y="428"/>
                  </a:lnTo>
                  <a:lnTo>
                    <a:pt x="175" y="428"/>
                  </a:lnTo>
                  <a:lnTo>
                    <a:pt x="175" y="428"/>
                  </a:lnTo>
                  <a:lnTo>
                    <a:pt x="175" y="430"/>
                  </a:lnTo>
                  <a:lnTo>
                    <a:pt x="178" y="430"/>
                  </a:lnTo>
                  <a:lnTo>
                    <a:pt x="178" y="433"/>
                  </a:lnTo>
                  <a:lnTo>
                    <a:pt x="178" y="433"/>
                  </a:lnTo>
                  <a:lnTo>
                    <a:pt x="178" y="433"/>
                  </a:lnTo>
                  <a:lnTo>
                    <a:pt x="178" y="435"/>
                  </a:lnTo>
                  <a:lnTo>
                    <a:pt x="178" y="435"/>
                  </a:lnTo>
                  <a:lnTo>
                    <a:pt x="175" y="435"/>
                  </a:lnTo>
                  <a:lnTo>
                    <a:pt x="175" y="437"/>
                  </a:lnTo>
                  <a:lnTo>
                    <a:pt x="173" y="437"/>
                  </a:lnTo>
                  <a:lnTo>
                    <a:pt x="173" y="437"/>
                  </a:lnTo>
                  <a:lnTo>
                    <a:pt x="173" y="440"/>
                  </a:lnTo>
                  <a:lnTo>
                    <a:pt x="173" y="440"/>
                  </a:lnTo>
                  <a:lnTo>
                    <a:pt x="173" y="440"/>
                  </a:lnTo>
                  <a:lnTo>
                    <a:pt x="173" y="442"/>
                  </a:lnTo>
                  <a:lnTo>
                    <a:pt x="173" y="445"/>
                  </a:lnTo>
                  <a:lnTo>
                    <a:pt x="175" y="445"/>
                  </a:lnTo>
                  <a:lnTo>
                    <a:pt x="175" y="445"/>
                  </a:lnTo>
                  <a:lnTo>
                    <a:pt x="175" y="447"/>
                  </a:lnTo>
                  <a:lnTo>
                    <a:pt x="175" y="447"/>
                  </a:lnTo>
                  <a:lnTo>
                    <a:pt x="175" y="447"/>
                  </a:lnTo>
                  <a:lnTo>
                    <a:pt x="175" y="449"/>
                  </a:lnTo>
                  <a:lnTo>
                    <a:pt x="175" y="449"/>
                  </a:lnTo>
                  <a:lnTo>
                    <a:pt x="175" y="449"/>
                  </a:lnTo>
                  <a:lnTo>
                    <a:pt x="175" y="449"/>
                  </a:lnTo>
                  <a:lnTo>
                    <a:pt x="175" y="452"/>
                  </a:lnTo>
                  <a:lnTo>
                    <a:pt x="175" y="454"/>
                  </a:lnTo>
                  <a:lnTo>
                    <a:pt x="175" y="456"/>
                  </a:lnTo>
                  <a:lnTo>
                    <a:pt x="175" y="456"/>
                  </a:lnTo>
                  <a:lnTo>
                    <a:pt x="178" y="456"/>
                  </a:lnTo>
                  <a:lnTo>
                    <a:pt x="178" y="456"/>
                  </a:lnTo>
                  <a:lnTo>
                    <a:pt x="178" y="454"/>
                  </a:lnTo>
                  <a:lnTo>
                    <a:pt x="180" y="454"/>
                  </a:lnTo>
                  <a:lnTo>
                    <a:pt x="180" y="454"/>
                  </a:lnTo>
                  <a:lnTo>
                    <a:pt x="182" y="454"/>
                  </a:lnTo>
                  <a:lnTo>
                    <a:pt x="182" y="454"/>
                  </a:lnTo>
                  <a:lnTo>
                    <a:pt x="182" y="454"/>
                  </a:lnTo>
                  <a:lnTo>
                    <a:pt x="182" y="454"/>
                  </a:lnTo>
                  <a:lnTo>
                    <a:pt x="185" y="454"/>
                  </a:lnTo>
                  <a:lnTo>
                    <a:pt x="185" y="454"/>
                  </a:lnTo>
                  <a:lnTo>
                    <a:pt x="185" y="456"/>
                  </a:lnTo>
                  <a:lnTo>
                    <a:pt x="185" y="456"/>
                  </a:lnTo>
                  <a:lnTo>
                    <a:pt x="185" y="456"/>
                  </a:lnTo>
                  <a:lnTo>
                    <a:pt x="187" y="456"/>
                  </a:lnTo>
                  <a:lnTo>
                    <a:pt x="187" y="456"/>
                  </a:lnTo>
                  <a:lnTo>
                    <a:pt x="189" y="456"/>
                  </a:lnTo>
                  <a:lnTo>
                    <a:pt x="192" y="456"/>
                  </a:lnTo>
                  <a:lnTo>
                    <a:pt x="194" y="454"/>
                  </a:lnTo>
                  <a:lnTo>
                    <a:pt x="196" y="454"/>
                  </a:lnTo>
                  <a:lnTo>
                    <a:pt x="199" y="452"/>
                  </a:lnTo>
                  <a:lnTo>
                    <a:pt x="199" y="452"/>
                  </a:lnTo>
                  <a:lnTo>
                    <a:pt x="199" y="452"/>
                  </a:lnTo>
                  <a:lnTo>
                    <a:pt x="204" y="445"/>
                  </a:lnTo>
                  <a:lnTo>
                    <a:pt x="208" y="440"/>
                  </a:lnTo>
                  <a:lnTo>
                    <a:pt x="208" y="440"/>
                  </a:lnTo>
                  <a:lnTo>
                    <a:pt x="208" y="437"/>
                  </a:lnTo>
                  <a:lnTo>
                    <a:pt x="211" y="437"/>
                  </a:lnTo>
                  <a:lnTo>
                    <a:pt x="213" y="435"/>
                  </a:lnTo>
                  <a:lnTo>
                    <a:pt x="215" y="433"/>
                  </a:lnTo>
                  <a:lnTo>
                    <a:pt x="218" y="428"/>
                  </a:lnTo>
                  <a:lnTo>
                    <a:pt x="218" y="428"/>
                  </a:lnTo>
                  <a:lnTo>
                    <a:pt x="218" y="428"/>
                  </a:lnTo>
                  <a:lnTo>
                    <a:pt x="220" y="426"/>
                  </a:lnTo>
                  <a:lnTo>
                    <a:pt x="220" y="426"/>
                  </a:lnTo>
                  <a:lnTo>
                    <a:pt x="223" y="426"/>
                  </a:lnTo>
                  <a:lnTo>
                    <a:pt x="227" y="423"/>
                  </a:lnTo>
                  <a:lnTo>
                    <a:pt x="230" y="421"/>
                  </a:lnTo>
                  <a:lnTo>
                    <a:pt x="232" y="421"/>
                  </a:lnTo>
                  <a:lnTo>
                    <a:pt x="232" y="421"/>
                  </a:lnTo>
                  <a:lnTo>
                    <a:pt x="232" y="421"/>
                  </a:lnTo>
                  <a:lnTo>
                    <a:pt x="232" y="418"/>
                  </a:lnTo>
                  <a:lnTo>
                    <a:pt x="234" y="418"/>
                  </a:lnTo>
                  <a:lnTo>
                    <a:pt x="234" y="414"/>
                  </a:lnTo>
                  <a:lnTo>
                    <a:pt x="234" y="411"/>
                  </a:lnTo>
                  <a:lnTo>
                    <a:pt x="237" y="411"/>
                  </a:lnTo>
                  <a:lnTo>
                    <a:pt x="237" y="411"/>
                  </a:lnTo>
                  <a:lnTo>
                    <a:pt x="246" y="409"/>
                  </a:lnTo>
                  <a:lnTo>
                    <a:pt x="249" y="409"/>
                  </a:lnTo>
                  <a:lnTo>
                    <a:pt x="251" y="409"/>
                  </a:lnTo>
                  <a:lnTo>
                    <a:pt x="253" y="407"/>
                  </a:lnTo>
                  <a:lnTo>
                    <a:pt x="253" y="407"/>
                  </a:lnTo>
                  <a:lnTo>
                    <a:pt x="256" y="407"/>
                  </a:lnTo>
                  <a:lnTo>
                    <a:pt x="256" y="404"/>
                  </a:lnTo>
                  <a:lnTo>
                    <a:pt x="256" y="402"/>
                  </a:lnTo>
                  <a:lnTo>
                    <a:pt x="258" y="402"/>
                  </a:lnTo>
                  <a:lnTo>
                    <a:pt x="258" y="400"/>
                  </a:lnTo>
                  <a:lnTo>
                    <a:pt x="258" y="397"/>
                  </a:lnTo>
                  <a:lnTo>
                    <a:pt x="260" y="395"/>
                  </a:lnTo>
                  <a:lnTo>
                    <a:pt x="260" y="395"/>
                  </a:lnTo>
                  <a:lnTo>
                    <a:pt x="260" y="392"/>
                  </a:lnTo>
                  <a:lnTo>
                    <a:pt x="263" y="390"/>
                  </a:lnTo>
                  <a:lnTo>
                    <a:pt x="267" y="385"/>
                  </a:lnTo>
                  <a:lnTo>
                    <a:pt x="267" y="383"/>
                  </a:lnTo>
                  <a:lnTo>
                    <a:pt x="270" y="381"/>
                  </a:lnTo>
                  <a:lnTo>
                    <a:pt x="272" y="376"/>
                  </a:lnTo>
                  <a:lnTo>
                    <a:pt x="272" y="374"/>
                  </a:lnTo>
                  <a:lnTo>
                    <a:pt x="272" y="374"/>
                  </a:lnTo>
                  <a:lnTo>
                    <a:pt x="272" y="371"/>
                  </a:lnTo>
                  <a:lnTo>
                    <a:pt x="272" y="371"/>
                  </a:lnTo>
                  <a:lnTo>
                    <a:pt x="272" y="371"/>
                  </a:lnTo>
                  <a:lnTo>
                    <a:pt x="272" y="369"/>
                  </a:lnTo>
                  <a:lnTo>
                    <a:pt x="270" y="369"/>
                  </a:lnTo>
                  <a:lnTo>
                    <a:pt x="272" y="366"/>
                  </a:lnTo>
                  <a:lnTo>
                    <a:pt x="272" y="364"/>
                  </a:lnTo>
                  <a:lnTo>
                    <a:pt x="270" y="364"/>
                  </a:lnTo>
                  <a:lnTo>
                    <a:pt x="270" y="364"/>
                  </a:lnTo>
                  <a:lnTo>
                    <a:pt x="270" y="359"/>
                  </a:lnTo>
                  <a:lnTo>
                    <a:pt x="270" y="357"/>
                  </a:lnTo>
                  <a:lnTo>
                    <a:pt x="270" y="355"/>
                  </a:lnTo>
                  <a:lnTo>
                    <a:pt x="270" y="352"/>
                  </a:lnTo>
                  <a:lnTo>
                    <a:pt x="270" y="350"/>
                  </a:lnTo>
                  <a:lnTo>
                    <a:pt x="270" y="350"/>
                  </a:lnTo>
                  <a:lnTo>
                    <a:pt x="270" y="347"/>
                  </a:lnTo>
                  <a:lnTo>
                    <a:pt x="272" y="345"/>
                  </a:lnTo>
                  <a:lnTo>
                    <a:pt x="272" y="336"/>
                  </a:lnTo>
                  <a:lnTo>
                    <a:pt x="270" y="324"/>
                  </a:lnTo>
                  <a:lnTo>
                    <a:pt x="270" y="321"/>
                  </a:lnTo>
                  <a:lnTo>
                    <a:pt x="270" y="321"/>
                  </a:lnTo>
                  <a:lnTo>
                    <a:pt x="270" y="321"/>
                  </a:lnTo>
                  <a:lnTo>
                    <a:pt x="270" y="319"/>
                  </a:lnTo>
                  <a:lnTo>
                    <a:pt x="270" y="319"/>
                  </a:lnTo>
                  <a:lnTo>
                    <a:pt x="270" y="319"/>
                  </a:lnTo>
                  <a:lnTo>
                    <a:pt x="270" y="317"/>
                  </a:lnTo>
                  <a:lnTo>
                    <a:pt x="270" y="314"/>
                  </a:lnTo>
                  <a:lnTo>
                    <a:pt x="270" y="314"/>
                  </a:lnTo>
                  <a:lnTo>
                    <a:pt x="270" y="314"/>
                  </a:lnTo>
                  <a:lnTo>
                    <a:pt x="270" y="312"/>
                  </a:lnTo>
                  <a:lnTo>
                    <a:pt x="272" y="312"/>
                  </a:lnTo>
                  <a:lnTo>
                    <a:pt x="272" y="310"/>
                  </a:lnTo>
                  <a:lnTo>
                    <a:pt x="275" y="307"/>
                  </a:lnTo>
                  <a:lnTo>
                    <a:pt x="275" y="307"/>
                  </a:lnTo>
                  <a:lnTo>
                    <a:pt x="279" y="305"/>
                  </a:lnTo>
                  <a:lnTo>
                    <a:pt x="282" y="303"/>
                  </a:lnTo>
                  <a:lnTo>
                    <a:pt x="284" y="300"/>
                  </a:lnTo>
                  <a:lnTo>
                    <a:pt x="284" y="298"/>
                  </a:lnTo>
                  <a:lnTo>
                    <a:pt x="286" y="298"/>
                  </a:lnTo>
                  <a:lnTo>
                    <a:pt x="286" y="298"/>
                  </a:lnTo>
                  <a:lnTo>
                    <a:pt x="286" y="298"/>
                  </a:lnTo>
                  <a:lnTo>
                    <a:pt x="289" y="298"/>
                  </a:lnTo>
                  <a:lnTo>
                    <a:pt x="289" y="298"/>
                  </a:lnTo>
                  <a:lnTo>
                    <a:pt x="289" y="295"/>
                  </a:lnTo>
                  <a:lnTo>
                    <a:pt x="289" y="295"/>
                  </a:lnTo>
                  <a:lnTo>
                    <a:pt x="289" y="295"/>
                  </a:lnTo>
                  <a:lnTo>
                    <a:pt x="294" y="291"/>
                  </a:lnTo>
                  <a:lnTo>
                    <a:pt x="294" y="288"/>
                  </a:lnTo>
                  <a:lnTo>
                    <a:pt x="294" y="286"/>
                  </a:lnTo>
                  <a:lnTo>
                    <a:pt x="294" y="286"/>
                  </a:lnTo>
                  <a:lnTo>
                    <a:pt x="294" y="284"/>
                  </a:lnTo>
                  <a:lnTo>
                    <a:pt x="294" y="284"/>
                  </a:lnTo>
                  <a:lnTo>
                    <a:pt x="294" y="284"/>
                  </a:lnTo>
                  <a:lnTo>
                    <a:pt x="296" y="281"/>
                  </a:lnTo>
                  <a:lnTo>
                    <a:pt x="296" y="279"/>
                  </a:lnTo>
                  <a:lnTo>
                    <a:pt x="298" y="276"/>
                  </a:lnTo>
                  <a:lnTo>
                    <a:pt x="298" y="274"/>
                  </a:lnTo>
                  <a:lnTo>
                    <a:pt x="301" y="272"/>
                  </a:lnTo>
                  <a:lnTo>
                    <a:pt x="303" y="269"/>
                  </a:lnTo>
                  <a:lnTo>
                    <a:pt x="303" y="267"/>
                  </a:lnTo>
                  <a:lnTo>
                    <a:pt x="305" y="265"/>
                  </a:lnTo>
                  <a:lnTo>
                    <a:pt x="305" y="265"/>
                  </a:lnTo>
                  <a:lnTo>
                    <a:pt x="305" y="265"/>
                  </a:lnTo>
                  <a:lnTo>
                    <a:pt x="305" y="265"/>
                  </a:lnTo>
                  <a:lnTo>
                    <a:pt x="308" y="262"/>
                  </a:lnTo>
                  <a:lnTo>
                    <a:pt x="310" y="260"/>
                  </a:lnTo>
                  <a:lnTo>
                    <a:pt x="310" y="260"/>
                  </a:lnTo>
                  <a:lnTo>
                    <a:pt x="312" y="258"/>
                  </a:lnTo>
                  <a:lnTo>
                    <a:pt x="315" y="255"/>
                  </a:lnTo>
                  <a:lnTo>
                    <a:pt x="315" y="255"/>
                  </a:lnTo>
                  <a:lnTo>
                    <a:pt x="315" y="255"/>
                  </a:lnTo>
                  <a:lnTo>
                    <a:pt x="315" y="255"/>
                  </a:lnTo>
                  <a:lnTo>
                    <a:pt x="315" y="255"/>
                  </a:lnTo>
                  <a:lnTo>
                    <a:pt x="317" y="255"/>
                  </a:lnTo>
                  <a:lnTo>
                    <a:pt x="320" y="253"/>
                  </a:lnTo>
                  <a:lnTo>
                    <a:pt x="324" y="253"/>
                  </a:lnTo>
                  <a:lnTo>
                    <a:pt x="324" y="253"/>
                  </a:lnTo>
                  <a:lnTo>
                    <a:pt x="327" y="250"/>
                  </a:lnTo>
                  <a:lnTo>
                    <a:pt x="329" y="250"/>
                  </a:lnTo>
                  <a:lnTo>
                    <a:pt x="331" y="250"/>
                  </a:lnTo>
                  <a:lnTo>
                    <a:pt x="331" y="248"/>
                  </a:lnTo>
                  <a:lnTo>
                    <a:pt x="331" y="248"/>
                  </a:lnTo>
                  <a:lnTo>
                    <a:pt x="334" y="248"/>
                  </a:lnTo>
                  <a:lnTo>
                    <a:pt x="334" y="248"/>
                  </a:lnTo>
                  <a:lnTo>
                    <a:pt x="334" y="246"/>
                  </a:lnTo>
                  <a:lnTo>
                    <a:pt x="336" y="246"/>
                  </a:lnTo>
                  <a:lnTo>
                    <a:pt x="343" y="236"/>
                  </a:lnTo>
                  <a:lnTo>
                    <a:pt x="346" y="234"/>
                  </a:lnTo>
                  <a:lnTo>
                    <a:pt x="348" y="232"/>
                  </a:lnTo>
                  <a:lnTo>
                    <a:pt x="348" y="232"/>
                  </a:lnTo>
                  <a:lnTo>
                    <a:pt x="348" y="232"/>
                  </a:lnTo>
                  <a:lnTo>
                    <a:pt x="348" y="232"/>
                  </a:lnTo>
                  <a:lnTo>
                    <a:pt x="348" y="232"/>
                  </a:lnTo>
                  <a:lnTo>
                    <a:pt x="348" y="229"/>
                  </a:lnTo>
                  <a:lnTo>
                    <a:pt x="350" y="229"/>
                  </a:lnTo>
                  <a:lnTo>
                    <a:pt x="350" y="229"/>
                  </a:lnTo>
                  <a:lnTo>
                    <a:pt x="353" y="227"/>
                  </a:lnTo>
                  <a:lnTo>
                    <a:pt x="353" y="224"/>
                  </a:lnTo>
                  <a:lnTo>
                    <a:pt x="355" y="224"/>
                  </a:lnTo>
                  <a:lnTo>
                    <a:pt x="353" y="215"/>
                  </a:lnTo>
                  <a:lnTo>
                    <a:pt x="353" y="210"/>
                  </a:lnTo>
                  <a:lnTo>
                    <a:pt x="353" y="208"/>
                  </a:lnTo>
                  <a:lnTo>
                    <a:pt x="353" y="208"/>
                  </a:lnTo>
                  <a:lnTo>
                    <a:pt x="355" y="196"/>
                  </a:lnTo>
                  <a:lnTo>
                    <a:pt x="355" y="196"/>
                  </a:lnTo>
                  <a:lnTo>
                    <a:pt x="360" y="184"/>
                  </a:lnTo>
                  <a:lnTo>
                    <a:pt x="364" y="177"/>
                  </a:lnTo>
                  <a:lnTo>
                    <a:pt x="364" y="177"/>
                  </a:lnTo>
                  <a:lnTo>
                    <a:pt x="364" y="172"/>
                  </a:lnTo>
                  <a:lnTo>
                    <a:pt x="364" y="170"/>
                  </a:lnTo>
                  <a:lnTo>
                    <a:pt x="364" y="170"/>
                  </a:lnTo>
                  <a:lnTo>
                    <a:pt x="364" y="168"/>
                  </a:lnTo>
                  <a:lnTo>
                    <a:pt x="362" y="168"/>
                  </a:lnTo>
                  <a:lnTo>
                    <a:pt x="362" y="165"/>
                  </a:lnTo>
                  <a:lnTo>
                    <a:pt x="362" y="165"/>
                  </a:lnTo>
                  <a:lnTo>
                    <a:pt x="362" y="163"/>
                  </a:lnTo>
                  <a:lnTo>
                    <a:pt x="362" y="158"/>
                  </a:lnTo>
                  <a:lnTo>
                    <a:pt x="362" y="158"/>
                  </a:lnTo>
                  <a:lnTo>
                    <a:pt x="360" y="151"/>
                  </a:lnTo>
                  <a:lnTo>
                    <a:pt x="360" y="146"/>
                  </a:lnTo>
                  <a:lnTo>
                    <a:pt x="360" y="142"/>
                  </a:lnTo>
                  <a:lnTo>
                    <a:pt x="360" y="142"/>
                  </a:lnTo>
                  <a:lnTo>
                    <a:pt x="362" y="139"/>
                  </a:lnTo>
                  <a:lnTo>
                    <a:pt x="362" y="137"/>
                  </a:lnTo>
                  <a:lnTo>
                    <a:pt x="364" y="134"/>
                  </a:lnTo>
                  <a:lnTo>
                    <a:pt x="364" y="132"/>
                  </a:lnTo>
                  <a:lnTo>
                    <a:pt x="364" y="130"/>
                  </a:lnTo>
                  <a:lnTo>
                    <a:pt x="367" y="125"/>
                  </a:lnTo>
                  <a:lnTo>
                    <a:pt x="367" y="123"/>
                  </a:lnTo>
                  <a:lnTo>
                    <a:pt x="369" y="120"/>
                  </a:lnTo>
                  <a:lnTo>
                    <a:pt x="372" y="113"/>
                  </a:lnTo>
                  <a:lnTo>
                    <a:pt x="372" y="113"/>
                  </a:lnTo>
                  <a:lnTo>
                    <a:pt x="372" y="97"/>
                  </a:lnTo>
                  <a:lnTo>
                    <a:pt x="372" y="97"/>
                  </a:lnTo>
                  <a:lnTo>
                    <a:pt x="372" y="94"/>
                  </a:lnTo>
                  <a:lnTo>
                    <a:pt x="372" y="94"/>
                  </a:lnTo>
                  <a:lnTo>
                    <a:pt x="372" y="94"/>
                  </a:lnTo>
                  <a:lnTo>
                    <a:pt x="372" y="92"/>
                  </a:lnTo>
                  <a:lnTo>
                    <a:pt x="372" y="85"/>
                  </a:lnTo>
                  <a:lnTo>
                    <a:pt x="372" y="85"/>
                  </a:lnTo>
                  <a:lnTo>
                    <a:pt x="372" y="82"/>
                  </a:lnTo>
                  <a:lnTo>
                    <a:pt x="372" y="82"/>
                  </a:lnTo>
                  <a:lnTo>
                    <a:pt x="374" y="75"/>
                  </a:lnTo>
                  <a:lnTo>
                    <a:pt x="374" y="75"/>
                  </a:lnTo>
                  <a:lnTo>
                    <a:pt x="374" y="73"/>
                  </a:lnTo>
                  <a:lnTo>
                    <a:pt x="376" y="73"/>
                  </a:lnTo>
                  <a:lnTo>
                    <a:pt x="376" y="73"/>
                  </a:lnTo>
                  <a:lnTo>
                    <a:pt x="376" y="73"/>
                  </a:lnTo>
                  <a:lnTo>
                    <a:pt x="376" y="71"/>
                  </a:lnTo>
                  <a:lnTo>
                    <a:pt x="379" y="71"/>
                  </a:lnTo>
                  <a:lnTo>
                    <a:pt x="379" y="68"/>
                  </a:lnTo>
                  <a:lnTo>
                    <a:pt x="379" y="68"/>
                  </a:lnTo>
                  <a:lnTo>
                    <a:pt x="379" y="63"/>
                  </a:lnTo>
                  <a:lnTo>
                    <a:pt x="379" y="63"/>
                  </a:lnTo>
                  <a:lnTo>
                    <a:pt x="381" y="63"/>
                  </a:lnTo>
                  <a:lnTo>
                    <a:pt x="383" y="59"/>
                  </a:lnTo>
                  <a:lnTo>
                    <a:pt x="383" y="59"/>
                  </a:lnTo>
                  <a:lnTo>
                    <a:pt x="383" y="59"/>
                  </a:lnTo>
                  <a:lnTo>
                    <a:pt x="388" y="52"/>
                  </a:lnTo>
                  <a:lnTo>
                    <a:pt x="391" y="49"/>
                  </a:lnTo>
                  <a:lnTo>
                    <a:pt x="391" y="47"/>
                  </a:lnTo>
                  <a:lnTo>
                    <a:pt x="391" y="47"/>
                  </a:lnTo>
                  <a:lnTo>
                    <a:pt x="391" y="45"/>
                  </a:lnTo>
                  <a:lnTo>
                    <a:pt x="393" y="42"/>
                  </a:lnTo>
                  <a:lnTo>
                    <a:pt x="393" y="42"/>
                  </a:lnTo>
                  <a:lnTo>
                    <a:pt x="393" y="40"/>
                  </a:lnTo>
                  <a:lnTo>
                    <a:pt x="393" y="40"/>
                  </a:lnTo>
                  <a:lnTo>
                    <a:pt x="393" y="40"/>
                  </a:lnTo>
                  <a:lnTo>
                    <a:pt x="395" y="33"/>
                  </a:lnTo>
                  <a:lnTo>
                    <a:pt x="395" y="33"/>
                  </a:lnTo>
                  <a:lnTo>
                    <a:pt x="398" y="33"/>
                  </a:lnTo>
                  <a:lnTo>
                    <a:pt x="400" y="30"/>
                  </a:lnTo>
                  <a:lnTo>
                    <a:pt x="400" y="30"/>
                  </a:lnTo>
                  <a:lnTo>
                    <a:pt x="400" y="30"/>
                  </a:lnTo>
                  <a:lnTo>
                    <a:pt x="400" y="28"/>
                  </a:lnTo>
                  <a:lnTo>
                    <a:pt x="400" y="28"/>
                  </a:lnTo>
                  <a:lnTo>
                    <a:pt x="402" y="21"/>
                  </a:lnTo>
                  <a:lnTo>
                    <a:pt x="402" y="14"/>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3" name="Freeform 127">
              <a:extLst>
                <a:ext uri="{FF2B5EF4-FFF2-40B4-BE49-F238E27FC236}">
                  <a16:creationId xmlns:a16="http://schemas.microsoft.com/office/drawing/2014/main" xmlns="" id="{8D31497B-1931-00B1-B70B-D9684A4FA993}"/>
                </a:ext>
              </a:extLst>
            </p:cNvPr>
            <p:cNvSpPr>
              <a:spLocks/>
            </p:cNvSpPr>
            <p:nvPr/>
          </p:nvSpPr>
          <p:spPr bwMode="auto">
            <a:xfrm>
              <a:off x="8162924" y="3266641"/>
              <a:ext cx="638175" cy="735013"/>
            </a:xfrm>
            <a:custGeom>
              <a:avLst/>
              <a:gdLst>
                <a:gd name="T0" fmla="*/ 381 w 402"/>
                <a:gd name="T1" fmla="*/ 7 h 463"/>
                <a:gd name="T2" fmla="*/ 360 w 402"/>
                <a:gd name="T3" fmla="*/ 9 h 463"/>
                <a:gd name="T4" fmla="*/ 341 w 402"/>
                <a:gd name="T5" fmla="*/ 0 h 463"/>
                <a:gd name="T6" fmla="*/ 320 w 402"/>
                <a:gd name="T7" fmla="*/ 7 h 463"/>
                <a:gd name="T8" fmla="*/ 305 w 402"/>
                <a:gd name="T9" fmla="*/ 9 h 463"/>
                <a:gd name="T10" fmla="*/ 284 w 402"/>
                <a:gd name="T11" fmla="*/ 40 h 463"/>
                <a:gd name="T12" fmla="*/ 265 w 402"/>
                <a:gd name="T13" fmla="*/ 82 h 463"/>
                <a:gd name="T14" fmla="*/ 265 w 402"/>
                <a:gd name="T15" fmla="*/ 92 h 463"/>
                <a:gd name="T16" fmla="*/ 256 w 402"/>
                <a:gd name="T17" fmla="*/ 101 h 463"/>
                <a:gd name="T18" fmla="*/ 227 w 402"/>
                <a:gd name="T19" fmla="*/ 94 h 463"/>
                <a:gd name="T20" fmla="*/ 215 w 402"/>
                <a:gd name="T21" fmla="*/ 90 h 463"/>
                <a:gd name="T22" fmla="*/ 199 w 402"/>
                <a:gd name="T23" fmla="*/ 85 h 463"/>
                <a:gd name="T24" fmla="*/ 187 w 402"/>
                <a:gd name="T25" fmla="*/ 82 h 463"/>
                <a:gd name="T26" fmla="*/ 135 w 402"/>
                <a:gd name="T27" fmla="*/ 82 h 463"/>
                <a:gd name="T28" fmla="*/ 109 w 402"/>
                <a:gd name="T29" fmla="*/ 97 h 463"/>
                <a:gd name="T30" fmla="*/ 109 w 402"/>
                <a:gd name="T31" fmla="*/ 118 h 463"/>
                <a:gd name="T32" fmla="*/ 109 w 402"/>
                <a:gd name="T33" fmla="*/ 130 h 463"/>
                <a:gd name="T34" fmla="*/ 133 w 402"/>
                <a:gd name="T35" fmla="*/ 125 h 463"/>
                <a:gd name="T36" fmla="*/ 156 w 402"/>
                <a:gd name="T37" fmla="*/ 123 h 463"/>
                <a:gd name="T38" fmla="*/ 173 w 402"/>
                <a:gd name="T39" fmla="*/ 139 h 463"/>
                <a:gd name="T40" fmla="*/ 166 w 402"/>
                <a:gd name="T41" fmla="*/ 168 h 463"/>
                <a:gd name="T42" fmla="*/ 149 w 402"/>
                <a:gd name="T43" fmla="*/ 196 h 463"/>
                <a:gd name="T44" fmla="*/ 152 w 402"/>
                <a:gd name="T45" fmla="*/ 210 h 463"/>
                <a:gd name="T46" fmla="*/ 178 w 402"/>
                <a:gd name="T47" fmla="*/ 224 h 463"/>
                <a:gd name="T48" fmla="*/ 178 w 402"/>
                <a:gd name="T49" fmla="*/ 258 h 463"/>
                <a:gd name="T50" fmla="*/ 178 w 402"/>
                <a:gd name="T51" fmla="*/ 274 h 463"/>
                <a:gd name="T52" fmla="*/ 175 w 402"/>
                <a:gd name="T53" fmla="*/ 293 h 463"/>
                <a:gd name="T54" fmla="*/ 166 w 402"/>
                <a:gd name="T55" fmla="*/ 310 h 463"/>
                <a:gd name="T56" fmla="*/ 159 w 402"/>
                <a:gd name="T57" fmla="*/ 329 h 463"/>
                <a:gd name="T58" fmla="*/ 147 w 402"/>
                <a:gd name="T59" fmla="*/ 324 h 463"/>
                <a:gd name="T60" fmla="*/ 137 w 402"/>
                <a:gd name="T61" fmla="*/ 312 h 463"/>
                <a:gd name="T62" fmla="*/ 123 w 402"/>
                <a:gd name="T63" fmla="*/ 326 h 463"/>
                <a:gd name="T64" fmla="*/ 99 w 402"/>
                <a:gd name="T65" fmla="*/ 321 h 463"/>
                <a:gd name="T66" fmla="*/ 95 w 402"/>
                <a:gd name="T67" fmla="*/ 310 h 463"/>
                <a:gd name="T68" fmla="*/ 81 w 402"/>
                <a:gd name="T69" fmla="*/ 293 h 463"/>
                <a:gd name="T70" fmla="*/ 71 w 402"/>
                <a:gd name="T71" fmla="*/ 312 h 463"/>
                <a:gd name="T72" fmla="*/ 28 w 402"/>
                <a:gd name="T73" fmla="*/ 321 h 463"/>
                <a:gd name="T74" fmla="*/ 21 w 402"/>
                <a:gd name="T75" fmla="*/ 350 h 463"/>
                <a:gd name="T76" fmla="*/ 36 w 402"/>
                <a:gd name="T77" fmla="*/ 369 h 463"/>
                <a:gd name="T78" fmla="*/ 33 w 402"/>
                <a:gd name="T79" fmla="*/ 392 h 463"/>
                <a:gd name="T80" fmla="*/ 7 w 402"/>
                <a:gd name="T81" fmla="*/ 411 h 463"/>
                <a:gd name="T82" fmla="*/ 38 w 402"/>
                <a:gd name="T83" fmla="*/ 449 h 463"/>
                <a:gd name="T84" fmla="*/ 59 w 402"/>
                <a:gd name="T85" fmla="*/ 452 h 463"/>
                <a:gd name="T86" fmla="*/ 85 w 402"/>
                <a:gd name="T87" fmla="*/ 433 h 463"/>
                <a:gd name="T88" fmla="*/ 107 w 402"/>
                <a:gd name="T89" fmla="*/ 442 h 463"/>
                <a:gd name="T90" fmla="*/ 128 w 402"/>
                <a:gd name="T91" fmla="*/ 449 h 463"/>
                <a:gd name="T92" fmla="*/ 137 w 402"/>
                <a:gd name="T93" fmla="*/ 433 h 463"/>
                <a:gd name="T94" fmla="*/ 166 w 402"/>
                <a:gd name="T95" fmla="*/ 428 h 463"/>
                <a:gd name="T96" fmla="*/ 175 w 402"/>
                <a:gd name="T97" fmla="*/ 437 h 463"/>
                <a:gd name="T98" fmla="*/ 178 w 402"/>
                <a:gd name="T99" fmla="*/ 456 h 463"/>
                <a:gd name="T100" fmla="*/ 204 w 402"/>
                <a:gd name="T101" fmla="*/ 445 h 463"/>
                <a:gd name="T102" fmla="*/ 237 w 402"/>
                <a:gd name="T103" fmla="*/ 411 h 463"/>
                <a:gd name="T104" fmla="*/ 272 w 402"/>
                <a:gd name="T105" fmla="*/ 374 h 463"/>
                <a:gd name="T106" fmla="*/ 270 w 402"/>
                <a:gd name="T107" fmla="*/ 321 h 463"/>
                <a:gd name="T108" fmla="*/ 289 w 402"/>
                <a:gd name="T109" fmla="*/ 295 h 463"/>
                <a:gd name="T110" fmla="*/ 310 w 402"/>
                <a:gd name="T111" fmla="*/ 260 h 463"/>
                <a:gd name="T112" fmla="*/ 346 w 402"/>
                <a:gd name="T113" fmla="*/ 234 h 463"/>
                <a:gd name="T114" fmla="*/ 364 w 402"/>
                <a:gd name="T115" fmla="*/ 170 h 463"/>
                <a:gd name="T116" fmla="*/ 372 w 402"/>
                <a:gd name="T117" fmla="*/ 113 h 463"/>
                <a:gd name="T118" fmla="*/ 379 w 402"/>
                <a:gd name="T119" fmla="*/ 63 h 463"/>
                <a:gd name="T120" fmla="*/ 400 w 402"/>
                <a:gd name="T121" fmla="*/ 2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2" h="463">
                  <a:moveTo>
                    <a:pt x="402" y="14"/>
                  </a:moveTo>
                  <a:lnTo>
                    <a:pt x="400" y="11"/>
                  </a:lnTo>
                  <a:lnTo>
                    <a:pt x="398" y="11"/>
                  </a:lnTo>
                  <a:lnTo>
                    <a:pt x="398" y="11"/>
                  </a:lnTo>
                  <a:lnTo>
                    <a:pt x="398" y="9"/>
                  </a:lnTo>
                  <a:lnTo>
                    <a:pt x="395" y="7"/>
                  </a:lnTo>
                  <a:lnTo>
                    <a:pt x="393" y="4"/>
                  </a:lnTo>
                  <a:lnTo>
                    <a:pt x="393" y="4"/>
                  </a:lnTo>
                  <a:lnTo>
                    <a:pt x="393" y="4"/>
                  </a:lnTo>
                  <a:lnTo>
                    <a:pt x="391" y="4"/>
                  </a:lnTo>
                  <a:lnTo>
                    <a:pt x="391" y="4"/>
                  </a:lnTo>
                  <a:lnTo>
                    <a:pt x="391" y="4"/>
                  </a:lnTo>
                  <a:lnTo>
                    <a:pt x="388" y="4"/>
                  </a:lnTo>
                  <a:lnTo>
                    <a:pt x="388" y="4"/>
                  </a:lnTo>
                  <a:lnTo>
                    <a:pt x="388" y="7"/>
                  </a:lnTo>
                  <a:lnTo>
                    <a:pt x="388" y="7"/>
                  </a:lnTo>
                  <a:lnTo>
                    <a:pt x="388" y="7"/>
                  </a:lnTo>
                  <a:lnTo>
                    <a:pt x="388" y="7"/>
                  </a:lnTo>
                  <a:lnTo>
                    <a:pt x="386" y="7"/>
                  </a:lnTo>
                  <a:lnTo>
                    <a:pt x="386" y="7"/>
                  </a:lnTo>
                  <a:lnTo>
                    <a:pt x="381" y="7"/>
                  </a:lnTo>
                  <a:lnTo>
                    <a:pt x="381" y="7"/>
                  </a:lnTo>
                  <a:lnTo>
                    <a:pt x="381" y="7"/>
                  </a:lnTo>
                  <a:lnTo>
                    <a:pt x="381" y="7"/>
                  </a:lnTo>
                  <a:lnTo>
                    <a:pt x="381" y="7"/>
                  </a:lnTo>
                  <a:lnTo>
                    <a:pt x="381" y="9"/>
                  </a:lnTo>
                  <a:lnTo>
                    <a:pt x="379" y="9"/>
                  </a:lnTo>
                  <a:lnTo>
                    <a:pt x="379" y="9"/>
                  </a:lnTo>
                  <a:lnTo>
                    <a:pt x="379" y="11"/>
                  </a:lnTo>
                  <a:lnTo>
                    <a:pt x="376" y="11"/>
                  </a:lnTo>
                  <a:lnTo>
                    <a:pt x="376" y="11"/>
                  </a:lnTo>
                  <a:lnTo>
                    <a:pt x="376" y="11"/>
                  </a:lnTo>
                  <a:lnTo>
                    <a:pt x="374" y="9"/>
                  </a:lnTo>
                  <a:lnTo>
                    <a:pt x="374" y="7"/>
                  </a:lnTo>
                  <a:lnTo>
                    <a:pt x="372" y="7"/>
                  </a:lnTo>
                  <a:lnTo>
                    <a:pt x="369" y="7"/>
                  </a:lnTo>
                  <a:lnTo>
                    <a:pt x="369" y="7"/>
                  </a:lnTo>
                  <a:lnTo>
                    <a:pt x="367" y="9"/>
                  </a:lnTo>
                  <a:lnTo>
                    <a:pt x="367" y="9"/>
                  </a:lnTo>
                  <a:lnTo>
                    <a:pt x="364" y="9"/>
                  </a:lnTo>
                  <a:lnTo>
                    <a:pt x="364" y="7"/>
                  </a:lnTo>
                  <a:lnTo>
                    <a:pt x="362" y="7"/>
                  </a:lnTo>
                  <a:lnTo>
                    <a:pt x="362" y="7"/>
                  </a:lnTo>
                  <a:lnTo>
                    <a:pt x="360" y="9"/>
                  </a:lnTo>
                  <a:lnTo>
                    <a:pt x="360" y="9"/>
                  </a:lnTo>
                  <a:lnTo>
                    <a:pt x="360" y="9"/>
                  </a:lnTo>
                  <a:lnTo>
                    <a:pt x="360" y="7"/>
                  </a:lnTo>
                  <a:lnTo>
                    <a:pt x="357" y="7"/>
                  </a:lnTo>
                  <a:lnTo>
                    <a:pt x="357" y="4"/>
                  </a:lnTo>
                  <a:lnTo>
                    <a:pt x="357" y="4"/>
                  </a:lnTo>
                  <a:lnTo>
                    <a:pt x="357" y="4"/>
                  </a:lnTo>
                  <a:lnTo>
                    <a:pt x="355" y="4"/>
                  </a:lnTo>
                  <a:lnTo>
                    <a:pt x="355" y="4"/>
                  </a:lnTo>
                  <a:lnTo>
                    <a:pt x="355" y="4"/>
                  </a:lnTo>
                  <a:lnTo>
                    <a:pt x="355" y="4"/>
                  </a:lnTo>
                  <a:lnTo>
                    <a:pt x="353" y="4"/>
                  </a:lnTo>
                  <a:lnTo>
                    <a:pt x="353" y="4"/>
                  </a:lnTo>
                  <a:lnTo>
                    <a:pt x="353" y="4"/>
                  </a:lnTo>
                  <a:lnTo>
                    <a:pt x="353" y="4"/>
                  </a:lnTo>
                  <a:lnTo>
                    <a:pt x="353" y="4"/>
                  </a:lnTo>
                  <a:lnTo>
                    <a:pt x="348" y="4"/>
                  </a:lnTo>
                  <a:lnTo>
                    <a:pt x="346" y="4"/>
                  </a:lnTo>
                  <a:lnTo>
                    <a:pt x="343" y="2"/>
                  </a:lnTo>
                  <a:lnTo>
                    <a:pt x="341" y="2"/>
                  </a:lnTo>
                  <a:lnTo>
                    <a:pt x="341" y="0"/>
                  </a:lnTo>
                  <a:lnTo>
                    <a:pt x="341" y="0"/>
                  </a:lnTo>
                  <a:lnTo>
                    <a:pt x="341" y="0"/>
                  </a:lnTo>
                  <a:lnTo>
                    <a:pt x="341" y="0"/>
                  </a:lnTo>
                  <a:lnTo>
                    <a:pt x="341" y="0"/>
                  </a:lnTo>
                  <a:lnTo>
                    <a:pt x="338" y="0"/>
                  </a:lnTo>
                  <a:lnTo>
                    <a:pt x="338" y="0"/>
                  </a:lnTo>
                  <a:lnTo>
                    <a:pt x="336" y="0"/>
                  </a:lnTo>
                  <a:lnTo>
                    <a:pt x="336" y="0"/>
                  </a:lnTo>
                  <a:lnTo>
                    <a:pt x="334" y="2"/>
                  </a:lnTo>
                  <a:lnTo>
                    <a:pt x="334" y="2"/>
                  </a:lnTo>
                  <a:lnTo>
                    <a:pt x="331" y="4"/>
                  </a:lnTo>
                  <a:lnTo>
                    <a:pt x="329" y="4"/>
                  </a:lnTo>
                  <a:lnTo>
                    <a:pt x="329" y="4"/>
                  </a:lnTo>
                  <a:lnTo>
                    <a:pt x="327" y="4"/>
                  </a:lnTo>
                  <a:lnTo>
                    <a:pt x="327" y="4"/>
                  </a:lnTo>
                  <a:lnTo>
                    <a:pt x="327" y="4"/>
                  </a:lnTo>
                  <a:lnTo>
                    <a:pt x="327" y="4"/>
                  </a:lnTo>
                  <a:lnTo>
                    <a:pt x="324" y="7"/>
                  </a:lnTo>
                  <a:lnTo>
                    <a:pt x="324" y="7"/>
                  </a:lnTo>
                  <a:lnTo>
                    <a:pt x="324" y="7"/>
                  </a:lnTo>
                  <a:lnTo>
                    <a:pt x="322" y="7"/>
                  </a:lnTo>
                  <a:lnTo>
                    <a:pt x="322" y="7"/>
                  </a:lnTo>
                  <a:lnTo>
                    <a:pt x="320" y="7"/>
                  </a:lnTo>
                  <a:lnTo>
                    <a:pt x="320" y="7"/>
                  </a:lnTo>
                  <a:lnTo>
                    <a:pt x="317" y="7"/>
                  </a:lnTo>
                  <a:lnTo>
                    <a:pt x="317" y="7"/>
                  </a:lnTo>
                  <a:lnTo>
                    <a:pt x="315" y="7"/>
                  </a:lnTo>
                  <a:lnTo>
                    <a:pt x="315" y="7"/>
                  </a:lnTo>
                  <a:lnTo>
                    <a:pt x="315" y="9"/>
                  </a:lnTo>
                  <a:lnTo>
                    <a:pt x="315" y="9"/>
                  </a:lnTo>
                  <a:lnTo>
                    <a:pt x="315" y="9"/>
                  </a:lnTo>
                  <a:lnTo>
                    <a:pt x="312" y="9"/>
                  </a:lnTo>
                  <a:lnTo>
                    <a:pt x="312" y="9"/>
                  </a:lnTo>
                  <a:lnTo>
                    <a:pt x="312" y="9"/>
                  </a:lnTo>
                  <a:lnTo>
                    <a:pt x="312" y="9"/>
                  </a:lnTo>
                  <a:lnTo>
                    <a:pt x="312" y="9"/>
                  </a:lnTo>
                  <a:lnTo>
                    <a:pt x="310" y="7"/>
                  </a:lnTo>
                  <a:lnTo>
                    <a:pt x="310" y="7"/>
                  </a:lnTo>
                  <a:lnTo>
                    <a:pt x="308" y="7"/>
                  </a:lnTo>
                  <a:lnTo>
                    <a:pt x="308" y="7"/>
                  </a:lnTo>
                  <a:lnTo>
                    <a:pt x="308" y="7"/>
                  </a:lnTo>
                  <a:lnTo>
                    <a:pt x="308" y="7"/>
                  </a:lnTo>
                  <a:lnTo>
                    <a:pt x="305" y="7"/>
                  </a:lnTo>
                  <a:lnTo>
                    <a:pt x="305" y="7"/>
                  </a:lnTo>
                  <a:lnTo>
                    <a:pt x="305" y="9"/>
                  </a:lnTo>
                  <a:lnTo>
                    <a:pt x="305" y="9"/>
                  </a:lnTo>
                  <a:lnTo>
                    <a:pt x="305" y="9"/>
                  </a:lnTo>
                  <a:lnTo>
                    <a:pt x="303" y="9"/>
                  </a:lnTo>
                  <a:lnTo>
                    <a:pt x="301" y="9"/>
                  </a:lnTo>
                  <a:lnTo>
                    <a:pt x="298" y="9"/>
                  </a:lnTo>
                  <a:lnTo>
                    <a:pt x="298" y="9"/>
                  </a:lnTo>
                  <a:lnTo>
                    <a:pt x="294" y="9"/>
                  </a:lnTo>
                  <a:lnTo>
                    <a:pt x="294" y="11"/>
                  </a:lnTo>
                  <a:lnTo>
                    <a:pt x="291" y="11"/>
                  </a:lnTo>
                  <a:lnTo>
                    <a:pt x="291" y="14"/>
                  </a:lnTo>
                  <a:lnTo>
                    <a:pt x="289" y="19"/>
                  </a:lnTo>
                  <a:lnTo>
                    <a:pt x="289" y="23"/>
                  </a:lnTo>
                  <a:lnTo>
                    <a:pt x="289" y="23"/>
                  </a:lnTo>
                  <a:lnTo>
                    <a:pt x="289" y="26"/>
                  </a:lnTo>
                  <a:lnTo>
                    <a:pt x="286" y="28"/>
                  </a:lnTo>
                  <a:lnTo>
                    <a:pt x="286" y="28"/>
                  </a:lnTo>
                  <a:lnTo>
                    <a:pt x="286" y="30"/>
                  </a:lnTo>
                  <a:lnTo>
                    <a:pt x="286" y="30"/>
                  </a:lnTo>
                  <a:lnTo>
                    <a:pt x="286" y="33"/>
                  </a:lnTo>
                  <a:lnTo>
                    <a:pt x="286" y="33"/>
                  </a:lnTo>
                  <a:lnTo>
                    <a:pt x="286" y="35"/>
                  </a:lnTo>
                  <a:lnTo>
                    <a:pt x="284" y="40"/>
                  </a:lnTo>
                  <a:lnTo>
                    <a:pt x="284" y="42"/>
                  </a:lnTo>
                  <a:lnTo>
                    <a:pt x="284" y="42"/>
                  </a:lnTo>
                  <a:lnTo>
                    <a:pt x="286" y="45"/>
                  </a:lnTo>
                  <a:lnTo>
                    <a:pt x="286" y="45"/>
                  </a:lnTo>
                  <a:lnTo>
                    <a:pt x="286" y="45"/>
                  </a:lnTo>
                  <a:lnTo>
                    <a:pt x="284" y="49"/>
                  </a:lnTo>
                  <a:lnTo>
                    <a:pt x="284" y="52"/>
                  </a:lnTo>
                  <a:lnTo>
                    <a:pt x="282" y="54"/>
                  </a:lnTo>
                  <a:lnTo>
                    <a:pt x="279" y="59"/>
                  </a:lnTo>
                  <a:lnTo>
                    <a:pt x="277" y="63"/>
                  </a:lnTo>
                  <a:lnTo>
                    <a:pt x="277" y="66"/>
                  </a:lnTo>
                  <a:lnTo>
                    <a:pt x="275" y="73"/>
                  </a:lnTo>
                  <a:lnTo>
                    <a:pt x="270" y="78"/>
                  </a:lnTo>
                  <a:lnTo>
                    <a:pt x="272" y="78"/>
                  </a:lnTo>
                  <a:lnTo>
                    <a:pt x="272" y="78"/>
                  </a:lnTo>
                  <a:lnTo>
                    <a:pt x="272" y="80"/>
                  </a:lnTo>
                  <a:lnTo>
                    <a:pt x="270" y="80"/>
                  </a:lnTo>
                  <a:lnTo>
                    <a:pt x="267" y="80"/>
                  </a:lnTo>
                  <a:lnTo>
                    <a:pt x="267" y="80"/>
                  </a:lnTo>
                  <a:lnTo>
                    <a:pt x="265" y="80"/>
                  </a:lnTo>
                  <a:lnTo>
                    <a:pt x="265" y="80"/>
                  </a:lnTo>
                  <a:lnTo>
                    <a:pt x="265" y="82"/>
                  </a:lnTo>
                  <a:lnTo>
                    <a:pt x="265" y="82"/>
                  </a:lnTo>
                  <a:lnTo>
                    <a:pt x="265" y="82"/>
                  </a:lnTo>
                  <a:lnTo>
                    <a:pt x="265" y="85"/>
                  </a:lnTo>
                  <a:lnTo>
                    <a:pt x="265" y="85"/>
                  </a:lnTo>
                  <a:lnTo>
                    <a:pt x="265" y="85"/>
                  </a:lnTo>
                  <a:lnTo>
                    <a:pt x="265" y="85"/>
                  </a:lnTo>
                  <a:lnTo>
                    <a:pt x="265" y="85"/>
                  </a:lnTo>
                  <a:lnTo>
                    <a:pt x="265" y="85"/>
                  </a:lnTo>
                  <a:lnTo>
                    <a:pt x="265" y="85"/>
                  </a:lnTo>
                  <a:lnTo>
                    <a:pt x="265" y="85"/>
                  </a:lnTo>
                  <a:lnTo>
                    <a:pt x="265" y="87"/>
                  </a:lnTo>
                  <a:lnTo>
                    <a:pt x="265" y="87"/>
                  </a:lnTo>
                  <a:lnTo>
                    <a:pt x="265" y="87"/>
                  </a:lnTo>
                  <a:lnTo>
                    <a:pt x="265" y="87"/>
                  </a:lnTo>
                  <a:lnTo>
                    <a:pt x="265" y="87"/>
                  </a:lnTo>
                  <a:lnTo>
                    <a:pt x="265" y="87"/>
                  </a:lnTo>
                  <a:lnTo>
                    <a:pt x="265" y="90"/>
                  </a:lnTo>
                  <a:lnTo>
                    <a:pt x="263" y="90"/>
                  </a:lnTo>
                  <a:lnTo>
                    <a:pt x="265" y="92"/>
                  </a:lnTo>
                  <a:lnTo>
                    <a:pt x="265" y="92"/>
                  </a:lnTo>
                  <a:lnTo>
                    <a:pt x="265" y="92"/>
                  </a:lnTo>
                  <a:lnTo>
                    <a:pt x="265" y="92"/>
                  </a:lnTo>
                  <a:lnTo>
                    <a:pt x="265" y="94"/>
                  </a:lnTo>
                  <a:lnTo>
                    <a:pt x="267" y="99"/>
                  </a:lnTo>
                  <a:lnTo>
                    <a:pt x="270" y="104"/>
                  </a:lnTo>
                  <a:lnTo>
                    <a:pt x="270" y="106"/>
                  </a:lnTo>
                  <a:lnTo>
                    <a:pt x="267" y="106"/>
                  </a:lnTo>
                  <a:lnTo>
                    <a:pt x="267" y="106"/>
                  </a:lnTo>
                  <a:lnTo>
                    <a:pt x="267" y="106"/>
                  </a:lnTo>
                  <a:lnTo>
                    <a:pt x="265" y="108"/>
                  </a:lnTo>
                  <a:lnTo>
                    <a:pt x="263" y="106"/>
                  </a:lnTo>
                  <a:lnTo>
                    <a:pt x="263" y="106"/>
                  </a:lnTo>
                  <a:lnTo>
                    <a:pt x="263" y="104"/>
                  </a:lnTo>
                  <a:lnTo>
                    <a:pt x="263" y="104"/>
                  </a:lnTo>
                  <a:lnTo>
                    <a:pt x="263" y="104"/>
                  </a:lnTo>
                  <a:lnTo>
                    <a:pt x="263" y="104"/>
                  </a:lnTo>
                  <a:lnTo>
                    <a:pt x="260" y="101"/>
                  </a:lnTo>
                  <a:lnTo>
                    <a:pt x="260" y="101"/>
                  </a:lnTo>
                  <a:lnTo>
                    <a:pt x="260" y="101"/>
                  </a:lnTo>
                  <a:lnTo>
                    <a:pt x="260" y="101"/>
                  </a:lnTo>
                  <a:lnTo>
                    <a:pt x="258" y="101"/>
                  </a:lnTo>
                  <a:lnTo>
                    <a:pt x="258" y="101"/>
                  </a:lnTo>
                  <a:lnTo>
                    <a:pt x="256" y="101"/>
                  </a:lnTo>
                  <a:lnTo>
                    <a:pt x="256" y="101"/>
                  </a:lnTo>
                  <a:lnTo>
                    <a:pt x="256" y="101"/>
                  </a:lnTo>
                  <a:lnTo>
                    <a:pt x="256" y="101"/>
                  </a:lnTo>
                  <a:lnTo>
                    <a:pt x="256" y="101"/>
                  </a:lnTo>
                  <a:lnTo>
                    <a:pt x="253" y="101"/>
                  </a:lnTo>
                  <a:lnTo>
                    <a:pt x="253" y="99"/>
                  </a:lnTo>
                  <a:lnTo>
                    <a:pt x="253" y="99"/>
                  </a:lnTo>
                  <a:lnTo>
                    <a:pt x="253" y="99"/>
                  </a:lnTo>
                  <a:lnTo>
                    <a:pt x="251" y="99"/>
                  </a:lnTo>
                  <a:lnTo>
                    <a:pt x="251" y="99"/>
                  </a:lnTo>
                  <a:lnTo>
                    <a:pt x="251" y="97"/>
                  </a:lnTo>
                  <a:lnTo>
                    <a:pt x="249" y="94"/>
                  </a:lnTo>
                  <a:lnTo>
                    <a:pt x="249" y="94"/>
                  </a:lnTo>
                  <a:lnTo>
                    <a:pt x="246" y="94"/>
                  </a:lnTo>
                  <a:lnTo>
                    <a:pt x="246" y="94"/>
                  </a:lnTo>
                  <a:lnTo>
                    <a:pt x="246" y="94"/>
                  </a:lnTo>
                  <a:lnTo>
                    <a:pt x="244" y="94"/>
                  </a:lnTo>
                  <a:lnTo>
                    <a:pt x="239" y="94"/>
                  </a:lnTo>
                  <a:lnTo>
                    <a:pt x="234" y="92"/>
                  </a:lnTo>
                  <a:lnTo>
                    <a:pt x="232" y="92"/>
                  </a:lnTo>
                  <a:lnTo>
                    <a:pt x="230" y="92"/>
                  </a:lnTo>
                  <a:lnTo>
                    <a:pt x="227" y="94"/>
                  </a:lnTo>
                  <a:lnTo>
                    <a:pt x="227" y="94"/>
                  </a:lnTo>
                  <a:lnTo>
                    <a:pt x="225" y="94"/>
                  </a:lnTo>
                  <a:lnTo>
                    <a:pt x="225" y="94"/>
                  </a:lnTo>
                  <a:lnTo>
                    <a:pt x="225" y="94"/>
                  </a:lnTo>
                  <a:lnTo>
                    <a:pt x="225" y="94"/>
                  </a:lnTo>
                  <a:lnTo>
                    <a:pt x="223" y="94"/>
                  </a:lnTo>
                  <a:lnTo>
                    <a:pt x="223" y="94"/>
                  </a:lnTo>
                  <a:lnTo>
                    <a:pt x="223" y="92"/>
                  </a:lnTo>
                  <a:lnTo>
                    <a:pt x="223" y="92"/>
                  </a:lnTo>
                  <a:lnTo>
                    <a:pt x="223" y="92"/>
                  </a:lnTo>
                  <a:lnTo>
                    <a:pt x="223" y="92"/>
                  </a:lnTo>
                  <a:lnTo>
                    <a:pt x="223" y="92"/>
                  </a:lnTo>
                  <a:lnTo>
                    <a:pt x="223" y="92"/>
                  </a:lnTo>
                  <a:lnTo>
                    <a:pt x="220" y="90"/>
                  </a:lnTo>
                  <a:lnTo>
                    <a:pt x="220" y="90"/>
                  </a:lnTo>
                  <a:lnTo>
                    <a:pt x="220" y="90"/>
                  </a:lnTo>
                  <a:lnTo>
                    <a:pt x="220" y="90"/>
                  </a:lnTo>
                  <a:lnTo>
                    <a:pt x="220" y="90"/>
                  </a:lnTo>
                  <a:lnTo>
                    <a:pt x="218" y="87"/>
                  </a:lnTo>
                  <a:lnTo>
                    <a:pt x="218" y="90"/>
                  </a:lnTo>
                  <a:lnTo>
                    <a:pt x="218" y="90"/>
                  </a:lnTo>
                  <a:lnTo>
                    <a:pt x="215" y="87"/>
                  </a:lnTo>
                  <a:lnTo>
                    <a:pt x="215" y="90"/>
                  </a:lnTo>
                  <a:lnTo>
                    <a:pt x="213" y="90"/>
                  </a:lnTo>
                  <a:lnTo>
                    <a:pt x="213" y="90"/>
                  </a:lnTo>
                  <a:lnTo>
                    <a:pt x="213" y="90"/>
                  </a:lnTo>
                  <a:lnTo>
                    <a:pt x="213" y="92"/>
                  </a:lnTo>
                  <a:lnTo>
                    <a:pt x="211" y="92"/>
                  </a:lnTo>
                  <a:lnTo>
                    <a:pt x="211" y="90"/>
                  </a:lnTo>
                  <a:lnTo>
                    <a:pt x="208" y="90"/>
                  </a:lnTo>
                  <a:lnTo>
                    <a:pt x="208" y="90"/>
                  </a:lnTo>
                  <a:lnTo>
                    <a:pt x="206" y="90"/>
                  </a:lnTo>
                  <a:lnTo>
                    <a:pt x="206" y="90"/>
                  </a:lnTo>
                  <a:lnTo>
                    <a:pt x="206" y="90"/>
                  </a:lnTo>
                  <a:lnTo>
                    <a:pt x="204" y="90"/>
                  </a:lnTo>
                  <a:lnTo>
                    <a:pt x="204" y="90"/>
                  </a:lnTo>
                  <a:lnTo>
                    <a:pt x="201" y="90"/>
                  </a:lnTo>
                  <a:lnTo>
                    <a:pt x="201" y="90"/>
                  </a:lnTo>
                  <a:lnTo>
                    <a:pt x="201" y="87"/>
                  </a:lnTo>
                  <a:lnTo>
                    <a:pt x="201" y="87"/>
                  </a:lnTo>
                  <a:lnTo>
                    <a:pt x="201" y="85"/>
                  </a:lnTo>
                  <a:lnTo>
                    <a:pt x="201" y="85"/>
                  </a:lnTo>
                  <a:lnTo>
                    <a:pt x="199" y="85"/>
                  </a:lnTo>
                  <a:lnTo>
                    <a:pt x="199" y="85"/>
                  </a:lnTo>
                  <a:lnTo>
                    <a:pt x="199" y="85"/>
                  </a:lnTo>
                  <a:lnTo>
                    <a:pt x="199" y="85"/>
                  </a:lnTo>
                  <a:lnTo>
                    <a:pt x="199" y="87"/>
                  </a:lnTo>
                  <a:lnTo>
                    <a:pt x="199" y="87"/>
                  </a:lnTo>
                  <a:lnTo>
                    <a:pt x="194" y="87"/>
                  </a:lnTo>
                  <a:lnTo>
                    <a:pt x="194" y="87"/>
                  </a:lnTo>
                  <a:lnTo>
                    <a:pt x="194" y="85"/>
                  </a:lnTo>
                  <a:lnTo>
                    <a:pt x="194" y="85"/>
                  </a:lnTo>
                  <a:lnTo>
                    <a:pt x="194" y="85"/>
                  </a:lnTo>
                  <a:lnTo>
                    <a:pt x="194" y="85"/>
                  </a:lnTo>
                  <a:lnTo>
                    <a:pt x="192" y="85"/>
                  </a:lnTo>
                  <a:lnTo>
                    <a:pt x="192" y="85"/>
                  </a:lnTo>
                  <a:lnTo>
                    <a:pt x="192" y="85"/>
                  </a:lnTo>
                  <a:lnTo>
                    <a:pt x="194" y="85"/>
                  </a:lnTo>
                  <a:lnTo>
                    <a:pt x="192" y="82"/>
                  </a:lnTo>
                  <a:lnTo>
                    <a:pt x="192" y="85"/>
                  </a:lnTo>
                  <a:lnTo>
                    <a:pt x="192" y="85"/>
                  </a:lnTo>
                  <a:lnTo>
                    <a:pt x="192" y="85"/>
                  </a:lnTo>
                  <a:lnTo>
                    <a:pt x="189" y="82"/>
                  </a:lnTo>
                  <a:lnTo>
                    <a:pt x="189" y="82"/>
                  </a:lnTo>
                  <a:lnTo>
                    <a:pt x="187" y="82"/>
                  </a:lnTo>
                  <a:lnTo>
                    <a:pt x="187" y="82"/>
                  </a:lnTo>
                  <a:lnTo>
                    <a:pt x="187" y="82"/>
                  </a:lnTo>
                  <a:lnTo>
                    <a:pt x="187" y="82"/>
                  </a:lnTo>
                  <a:lnTo>
                    <a:pt x="185" y="80"/>
                  </a:lnTo>
                  <a:lnTo>
                    <a:pt x="185" y="80"/>
                  </a:lnTo>
                  <a:lnTo>
                    <a:pt x="182" y="80"/>
                  </a:lnTo>
                  <a:lnTo>
                    <a:pt x="182" y="80"/>
                  </a:lnTo>
                  <a:lnTo>
                    <a:pt x="182" y="80"/>
                  </a:lnTo>
                  <a:lnTo>
                    <a:pt x="182" y="80"/>
                  </a:lnTo>
                  <a:lnTo>
                    <a:pt x="182" y="82"/>
                  </a:lnTo>
                  <a:lnTo>
                    <a:pt x="182" y="82"/>
                  </a:lnTo>
                  <a:lnTo>
                    <a:pt x="178" y="82"/>
                  </a:lnTo>
                  <a:lnTo>
                    <a:pt x="178" y="82"/>
                  </a:lnTo>
                  <a:lnTo>
                    <a:pt x="178" y="82"/>
                  </a:lnTo>
                  <a:lnTo>
                    <a:pt x="175" y="82"/>
                  </a:lnTo>
                  <a:lnTo>
                    <a:pt x="175" y="82"/>
                  </a:lnTo>
                  <a:lnTo>
                    <a:pt x="175" y="82"/>
                  </a:lnTo>
                  <a:lnTo>
                    <a:pt x="170" y="80"/>
                  </a:lnTo>
                  <a:lnTo>
                    <a:pt x="168" y="82"/>
                  </a:lnTo>
                  <a:lnTo>
                    <a:pt x="168" y="82"/>
                  </a:lnTo>
                  <a:lnTo>
                    <a:pt x="161" y="82"/>
                  </a:lnTo>
                  <a:lnTo>
                    <a:pt x="154" y="82"/>
                  </a:lnTo>
                  <a:lnTo>
                    <a:pt x="144" y="82"/>
                  </a:lnTo>
                  <a:lnTo>
                    <a:pt x="135" y="82"/>
                  </a:lnTo>
                  <a:lnTo>
                    <a:pt x="133" y="82"/>
                  </a:lnTo>
                  <a:lnTo>
                    <a:pt x="126" y="82"/>
                  </a:lnTo>
                  <a:lnTo>
                    <a:pt x="116" y="82"/>
                  </a:lnTo>
                  <a:lnTo>
                    <a:pt x="116" y="85"/>
                  </a:lnTo>
                  <a:lnTo>
                    <a:pt x="116" y="87"/>
                  </a:lnTo>
                  <a:lnTo>
                    <a:pt x="116" y="87"/>
                  </a:lnTo>
                  <a:lnTo>
                    <a:pt x="114" y="90"/>
                  </a:lnTo>
                  <a:lnTo>
                    <a:pt x="114" y="90"/>
                  </a:lnTo>
                  <a:lnTo>
                    <a:pt x="111" y="90"/>
                  </a:lnTo>
                  <a:lnTo>
                    <a:pt x="111" y="90"/>
                  </a:lnTo>
                  <a:lnTo>
                    <a:pt x="111" y="90"/>
                  </a:lnTo>
                  <a:lnTo>
                    <a:pt x="111" y="92"/>
                  </a:lnTo>
                  <a:lnTo>
                    <a:pt x="111" y="92"/>
                  </a:lnTo>
                  <a:lnTo>
                    <a:pt x="111" y="92"/>
                  </a:lnTo>
                  <a:lnTo>
                    <a:pt x="111" y="92"/>
                  </a:lnTo>
                  <a:lnTo>
                    <a:pt x="111" y="94"/>
                  </a:lnTo>
                  <a:lnTo>
                    <a:pt x="111" y="94"/>
                  </a:lnTo>
                  <a:lnTo>
                    <a:pt x="109" y="94"/>
                  </a:lnTo>
                  <a:lnTo>
                    <a:pt x="109" y="94"/>
                  </a:lnTo>
                  <a:lnTo>
                    <a:pt x="109" y="94"/>
                  </a:lnTo>
                  <a:lnTo>
                    <a:pt x="109" y="97"/>
                  </a:lnTo>
                  <a:lnTo>
                    <a:pt x="109" y="97"/>
                  </a:lnTo>
                  <a:lnTo>
                    <a:pt x="109" y="97"/>
                  </a:lnTo>
                  <a:lnTo>
                    <a:pt x="109" y="99"/>
                  </a:lnTo>
                  <a:lnTo>
                    <a:pt x="111" y="99"/>
                  </a:lnTo>
                  <a:lnTo>
                    <a:pt x="111" y="99"/>
                  </a:lnTo>
                  <a:lnTo>
                    <a:pt x="109" y="101"/>
                  </a:lnTo>
                  <a:lnTo>
                    <a:pt x="109" y="101"/>
                  </a:lnTo>
                  <a:lnTo>
                    <a:pt x="109" y="104"/>
                  </a:lnTo>
                  <a:lnTo>
                    <a:pt x="109" y="104"/>
                  </a:lnTo>
                  <a:lnTo>
                    <a:pt x="109" y="104"/>
                  </a:lnTo>
                  <a:lnTo>
                    <a:pt x="109" y="106"/>
                  </a:lnTo>
                  <a:lnTo>
                    <a:pt x="109" y="106"/>
                  </a:lnTo>
                  <a:lnTo>
                    <a:pt x="107" y="106"/>
                  </a:lnTo>
                  <a:lnTo>
                    <a:pt x="109" y="108"/>
                  </a:lnTo>
                  <a:lnTo>
                    <a:pt x="109" y="111"/>
                  </a:lnTo>
                  <a:lnTo>
                    <a:pt x="107" y="111"/>
                  </a:lnTo>
                  <a:lnTo>
                    <a:pt x="109" y="113"/>
                  </a:lnTo>
                  <a:lnTo>
                    <a:pt x="109" y="116"/>
                  </a:lnTo>
                  <a:lnTo>
                    <a:pt x="109" y="116"/>
                  </a:lnTo>
                  <a:lnTo>
                    <a:pt x="109" y="116"/>
                  </a:lnTo>
                  <a:lnTo>
                    <a:pt x="111" y="116"/>
                  </a:lnTo>
                  <a:lnTo>
                    <a:pt x="111" y="116"/>
                  </a:lnTo>
                  <a:lnTo>
                    <a:pt x="109" y="118"/>
                  </a:lnTo>
                  <a:lnTo>
                    <a:pt x="111" y="118"/>
                  </a:lnTo>
                  <a:lnTo>
                    <a:pt x="111" y="120"/>
                  </a:lnTo>
                  <a:lnTo>
                    <a:pt x="114" y="120"/>
                  </a:lnTo>
                  <a:lnTo>
                    <a:pt x="114" y="120"/>
                  </a:lnTo>
                  <a:lnTo>
                    <a:pt x="114" y="123"/>
                  </a:lnTo>
                  <a:lnTo>
                    <a:pt x="114" y="125"/>
                  </a:lnTo>
                  <a:lnTo>
                    <a:pt x="114" y="125"/>
                  </a:lnTo>
                  <a:lnTo>
                    <a:pt x="114" y="125"/>
                  </a:lnTo>
                  <a:lnTo>
                    <a:pt x="114" y="125"/>
                  </a:lnTo>
                  <a:lnTo>
                    <a:pt x="114" y="125"/>
                  </a:lnTo>
                  <a:lnTo>
                    <a:pt x="114" y="125"/>
                  </a:lnTo>
                  <a:lnTo>
                    <a:pt x="114" y="127"/>
                  </a:lnTo>
                  <a:lnTo>
                    <a:pt x="111" y="127"/>
                  </a:lnTo>
                  <a:lnTo>
                    <a:pt x="111" y="127"/>
                  </a:lnTo>
                  <a:lnTo>
                    <a:pt x="109" y="127"/>
                  </a:lnTo>
                  <a:lnTo>
                    <a:pt x="109" y="127"/>
                  </a:lnTo>
                  <a:lnTo>
                    <a:pt x="109" y="130"/>
                  </a:lnTo>
                  <a:lnTo>
                    <a:pt x="109" y="130"/>
                  </a:lnTo>
                  <a:lnTo>
                    <a:pt x="109" y="130"/>
                  </a:lnTo>
                  <a:lnTo>
                    <a:pt x="109" y="130"/>
                  </a:lnTo>
                  <a:lnTo>
                    <a:pt x="109" y="130"/>
                  </a:lnTo>
                  <a:lnTo>
                    <a:pt x="109" y="130"/>
                  </a:lnTo>
                  <a:lnTo>
                    <a:pt x="109" y="132"/>
                  </a:lnTo>
                  <a:lnTo>
                    <a:pt x="109" y="132"/>
                  </a:lnTo>
                  <a:lnTo>
                    <a:pt x="111" y="132"/>
                  </a:lnTo>
                  <a:lnTo>
                    <a:pt x="111" y="132"/>
                  </a:lnTo>
                  <a:lnTo>
                    <a:pt x="114" y="132"/>
                  </a:lnTo>
                  <a:lnTo>
                    <a:pt x="114" y="132"/>
                  </a:lnTo>
                  <a:lnTo>
                    <a:pt x="116" y="130"/>
                  </a:lnTo>
                  <a:lnTo>
                    <a:pt x="116" y="130"/>
                  </a:lnTo>
                  <a:lnTo>
                    <a:pt x="118" y="130"/>
                  </a:lnTo>
                  <a:lnTo>
                    <a:pt x="118" y="130"/>
                  </a:lnTo>
                  <a:lnTo>
                    <a:pt x="118" y="127"/>
                  </a:lnTo>
                  <a:lnTo>
                    <a:pt x="118" y="127"/>
                  </a:lnTo>
                  <a:lnTo>
                    <a:pt x="121" y="127"/>
                  </a:lnTo>
                  <a:lnTo>
                    <a:pt x="121" y="127"/>
                  </a:lnTo>
                  <a:lnTo>
                    <a:pt x="123" y="127"/>
                  </a:lnTo>
                  <a:lnTo>
                    <a:pt x="123" y="127"/>
                  </a:lnTo>
                  <a:lnTo>
                    <a:pt x="126" y="130"/>
                  </a:lnTo>
                  <a:lnTo>
                    <a:pt x="128" y="130"/>
                  </a:lnTo>
                  <a:lnTo>
                    <a:pt x="130" y="127"/>
                  </a:lnTo>
                  <a:lnTo>
                    <a:pt x="130" y="127"/>
                  </a:lnTo>
                  <a:lnTo>
                    <a:pt x="130" y="125"/>
                  </a:lnTo>
                  <a:lnTo>
                    <a:pt x="133" y="125"/>
                  </a:lnTo>
                  <a:lnTo>
                    <a:pt x="133" y="125"/>
                  </a:lnTo>
                  <a:lnTo>
                    <a:pt x="135" y="125"/>
                  </a:lnTo>
                  <a:lnTo>
                    <a:pt x="135" y="125"/>
                  </a:lnTo>
                  <a:lnTo>
                    <a:pt x="135" y="125"/>
                  </a:lnTo>
                  <a:lnTo>
                    <a:pt x="137" y="125"/>
                  </a:lnTo>
                  <a:lnTo>
                    <a:pt x="137" y="125"/>
                  </a:lnTo>
                  <a:lnTo>
                    <a:pt x="137" y="125"/>
                  </a:lnTo>
                  <a:lnTo>
                    <a:pt x="137" y="123"/>
                  </a:lnTo>
                  <a:lnTo>
                    <a:pt x="140" y="123"/>
                  </a:lnTo>
                  <a:lnTo>
                    <a:pt x="140" y="123"/>
                  </a:lnTo>
                  <a:lnTo>
                    <a:pt x="140" y="123"/>
                  </a:lnTo>
                  <a:lnTo>
                    <a:pt x="140" y="123"/>
                  </a:lnTo>
                  <a:lnTo>
                    <a:pt x="140" y="123"/>
                  </a:lnTo>
                  <a:lnTo>
                    <a:pt x="140" y="123"/>
                  </a:lnTo>
                  <a:lnTo>
                    <a:pt x="142" y="123"/>
                  </a:lnTo>
                  <a:lnTo>
                    <a:pt x="142" y="120"/>
                  </a:lnTo>
                  <a:lnTo>
                    <a:pt x="142" y="120"/>
                  </a:lnTo>
                  <a:lnTo>
                    <a:pt x="142" y="120"/>
                  </a:lnTo>
                  <a:lnTo>
                    <a:pt x="152" y="120"/>
                  </a:lnTo>
                  <a:lnTo>
                    <a:pt x="154" y="120"/>
                  </a:lnTo>
                  <a:lnTo>
                    <a:pt x="154" y="123"/>
                  </a:lnTo>
                  <a:lnTo>
                    <a:pt x="156" y="123"/>
                  </a:lnTo>
                  <a:lnTo>
                    <a:pt x="156" y="123"/>
                  </a:lnTo>
                  <a:lnTo>
                    <a:pt x="156" y="123"/>
                  </a:lnTo>
                  <a:lnTo>
                    <a:pt x="159" y="123"/>
                  </a:lnTo>
                  <a:lnTo>
                    <a:pt x="161" y="123"/>
                  </a:lnTo>
                  <a:lnTo>
                    <a:pt x="161" y="123"/>
                  </a:lnTo>
                  <a:lnTo>
                    <a:pt x="163" y="123"/>
                  </a:lnTo>
                  <a:lnTo>
                    <a:pt x="163" y="123"/>
                  </a:lnTo>
                  <a:lnTo>
                    <a:pt x="163" y="123"/>
                  </a:lnTo>
                  <a:lnTo>
                    <a:pt x="166" y="125"/>
                  </a:lnTo>
                  <a:lnTo>
                    <a:pt x="166" y="125"/>
                  </a:lnTo>
                  <a:lnTo>
                    <a:pt x="166" y="125"/>
                  </a:lnTo>
                  <a:lnTo>
                    <a:pt x="166" y="125"/>
                  </a:lnTo>
                  <a:lnTo>
                    <a:pt x="166" y="125"/>
                  </a:lnTo>
                  <a:lnTo>
                    <a:pt x="168" y="125"/>
                  </a:lnTo>
                  <a:lnTo>
                    <a:pt x="168" y="127"/>
                  </a:lnTo>
                  <a:lnTo>
                    <a:pt x="168" y="130"/>
                  </a:lnTo>
                  <a:lnTo>
                    <a:pt x="168" y="132"/>
                  </a:lnTo>
                  <a:lnTo>
                    <a:pt x="168" y="134"/>
                  </a:lnTo>
                  <a:lnTo>
                    <a:pt x="168" y="137"/>
                  </a:lnTo>
                  <a:lnTo>
                    <a:pt x="170" y="137"/>
                  </a:lnTo>
                  <a:lnTo>
                    <a:pt x="173" y="139"/>
                  </a:lnTo>
                  <a:lnTo>
                    <a:pt x="173" y="139"/>
                  </a:lnTo>
                  <a:lnTo>
                    <a:pt x="173" y="142"/>
                  </a:lnTo>
                  <a:lnTo>
                    <a:pt x="175" y="144"/>
                  </a:lnTo>
                  <a:lnTo>
                    <a:pt x="175" y="144"/>
                  </a:lnTo>
                  <a:lnTo>
                    <a:pt x="175" y="146"/>
                  </a:lnTo>
                  <a:lnTo>
                    <a:pt x="178" y="146"/>
                  </a:lnTo>
                  <a:lnTo>
                    <a:pt x="178" y="149"/>
                  </a:lnTo>
                  <a:lnTo>
                    <a:pt x="178" y="149"/>
                  </a:lnTo>
                  <a:lnTo>
                    <a:pt x="178" y="149"/>
                  </a:lnTo>
                  <a:lnTo>
                    <a:pt x="178" y="149"/>
                  </a:lnTo>
                  <a:lnTo>
                    <a:pt x="178" y="149"/>
                  </a:lnTo>
                  <a:lnTo>
                    <a:pt x="178" y="151"/>
                  </a:lnTo>
                  <a:lnTo>
                    <a:pt x="178" y="151"/>
                  </a:lnTo>
                  <a:lnTo>
                    <a:pt x="178" y="153"/>
                  </a:lnTo>
                  <a:lnTo>
                    <a:pt x="175" y="156"/>
                  </a:lnTo>
                  <a:lnTo>
                    <a:pt x="173" y="158"/>
                  </a:lnTo>
                  <a:lnTo>
                    <a:pt x="170" y="161"/>
                  </a:lnTo>
                  <a:lnTo>
                    <a:pt x="170" y="163"/>
                  </a:lnTo>
                  <a:lnTo>
                    <a:pt x="170" y="163"/>
                  </a:lnTo>
                  <a:lnTo>
                    <a:pt x="168" y="168"/>
                  </a:lnTo>
                  <a:lnTo>
                    <a:pt x="168" y="168"/>
                  </a:lnTo>
                  <a:lnTo>
                    <a:pt x="166" y="168"/>
                  </a:lnTo>
                  <a:lnTo>
                    <a:pt x="166" y="168"/>
                  </a:lnTo>
                  <a:lnTo>
                    <a:pt x="163" y="168"/>
                  </a:lnTo>
                  <a:lnTo>
                    <a:pt x="161" y="168"/>
                  </a:lnTo>
                  <a:lnTo>
                    <a:pt x="159" y="168"/>
                  </a:lnTo>
                  <a:lnTo>
                    <a:pt x="156" y="170"/>
                  </a:lnTo>
                  <a:lnTo>
                    <a:pt x="156" y="170"/>
                  </a:lnTo>
                  <a:lnTo>
                    <a:pt x="156" y="172"/>
                  </a:lnTo>
                  <a:lnTo>
                    <a:pt x="156" y="172"/>
                  </a:lnTo>
                  <a:lnTo>
                    <a:pt x="156" y="175"/>
                  </a:lnTo>
                  <a:lnTo>
                    <a:pt x="152" y="177"/>
                  </a:lnTo>
                  <a:lnTo>
                    <a:pt x="152" y="177"/>
                  </a:lnTo>
                  <a:lnTo>
                    <a:pt x="149" y="182"/>
                  </a:lnTo>
                  <a:lnTo>
                    <a:pt x="147" y="184"/>
                  </a:lnTo>
                  <a:lnTo>
                    <a:pt x="147" y="187"/>
                  </a:lnTo>
                  <a:lnTo>
                    <a:pt x="147" y="187"/>
                  </a:lnTo>
                  <a:lnTo>
                    <a:pt x="147" y="189"/>
                  </a:lnTo>
                  <a:lnTo>
                    <a:pt x="147" y="191"/>
                  </a:lnTo>
                  <a:lnTo>
                    <a:pt x="147" y="194"/>
                  </a:lnTo>
                  <a:lnTo>
                    <a:pt x="149" y="194"/>
                  </a:lnTo>
                  <a:lnTo>
                    <a:pt x="149" y="194"/>
                  </a:lnTo>
                  <a:lnTo>
                    <a:pt x="149" y="194"/>
                  </a:lnTo>
                  <a:lnTo>
                    <a:pt x="149" y="196"/>
                  </a:lnTo>
                  <a:lnTo>
                    <a:pt x="149" y="196"/>
                  </a:lnTo>
                  <a:lnTo>
                    <a:pt x="149" y="196"/>
                  </a:lnTo>
                  <a:lnTo>
                    <a:pt x="149" y="198"/>
                  </a:lnTo>
                  <a:lnTo>
                    <a:pt x="149" y="198"/>
                  </a:lnTo>
                  <a:lnTo>
                    <a:pt x="149" y="198"/>
                  </a:lnTo>
                  <a:lnTo>
                    <a:pt x="149" y="198"/>
                  </a:lnTo>
                  <a:lnTo>
                    <a:pt x="149" y="201"/>
                  </a:lnTo>
                  <a:lnTo>
                    <a:pt x="149" y="201"/>
                  </a:lnTo>
                  <a:lnTo>
                    <a:pt x="147" y="201"/>
                  </a:lnTo>
                  <a:lnTo>
                    <a:pt x="144" y="205"/>
                  </a:lnTo>
                  <a:lnTo>
                    <a:pt x="144" y="205"/>
                  </a:lnTo>
                  <a:lnTo>
                    <a:pt x="144" y="208"/>
                  </a:lnTo>
                  <a:lnTo>
                    <a:pt x="147" y="210"/>
                  </a:lnTo>
                  <a:lnTo>
                    <a:pt x="147" y="210"/>
                  </a:lnTo>
                  <a:lnTo>
                    <a:pt x="147" y="210"/>
                  </a:lnTo>
                  <a:lnTo>
                    <a:pt x="149" y="210"/>
                  </a:lnTo>
                  <a:lnTo>
                    <a:pt x="149" y="210"/>
                  </a:lnTo>
                  <a:lnTo>
                    <a:pt x="149" y="210"/>
                  </a:lnTo>
                  <a:lnTo>
                    <a:pt x="149" y="210"/>
                  </a:lnTo>
                  <a:lnTo>
                    <a:pt x="149" y="210"/>
                  </a:lnTo>
                  <a:lnTo>
                    <a:pt x="152" y="210"/>
                  </a:lnTo>
                  <a:lnTo>
                    <a:pt x="152" y="210"/>
                  </a:lnTo>
                  <a:lnTo>
                    <a:pt x="152" y="210"/>
                  </a:lnTo>
                  <a:lnTo>
                    <a:pt x="152" y="210"/>
                  </a:lnTo>
                  <a:lnTo>
                    <a:pt x="154" y="210"/>
                  </a:lnTo>
                  <a:lnTo>
                    <a:pt x="156" y="210"/>
                  </a:lnTo>
                  <a:lnTo>
                    <a:pt x="159" y="210"/>
                  </a:lnTo>
                  <a:lnTo>
                    <a:pt x="161" y="213"/>
                  </a:lnTo>
                  <a:lnTo>
                    <a:pt x="161" y="215"/>
                  </a:lnTo>
                  <a:lnTo>
                    <a:pt x="161" y="217"/>
                  </a:lnTo>
                  <a:lnTo>
                    <a:pt x="161" y="220"/>
                  </a:lnTo>
                  <a:lnTo>
                    <a:pt x="161" y="220"/>
                  </a:lnTo>
                  <a:lnTo>
                    <a:pt x="163" y="220"/>
                  </a:lnTo>
                  <a:lnTo>
                    <a:pt x="163" y="220"/>
                  </a:lnTo>
                  <a:lnTo>
                    <a:pt x="166" y="220"/>
                  </a:lnTo>
                  <a:lnTo>
                    <a:pt x="166" y="220"/>
                  </a:lnTo>
                  <a:lnTo>
                    <a:pt x="166" y="220"/>
                  </a:lnTo>
                  <a:lnTo>
                    <a:pt x="168" y="220"/>
                  </a:lnTo>
                  <a:lnTo>
                    <a:pt x="168" y="220"/>
                  </a:lnTo>
                  <a:lnTo>
                    <a:pt x="168" y="220"/>
                  </a:lnTo>
                  <a:lnTo>
                    <a:pt x="170" y="220"/>
                  </a:lnTo>
                  <a:lnTo>
                    <a:pt x="173" y="222"/>
                  </a:lnTo>
                  <a:lnTo>
                    <a:pt x="175" y="222"/>
                  </a:lnTo>
                  <a:lnTo>
                    <a:pt x="175" y="224"/>
                  </a:lnTo>
                  <a:lnTo>
                    <a:pt x="178" y="224"/>
                  </a:lnTo>
                  <a:lnTo>
                    <a:pt x="178" y="227"/>
                  </a:lnTo>
                  <a:lnTo>
                    <a:pt x="180" y="229"/>
                  </a:lnTo>
                  <a:lnTo>
                    <a:pt x="180" y="229"/>
                  </a:lnTo>
                  <a:lnTo>
                    <a:pt x="180" y="232"/>
                  </a:lnTo>
                  <a:lnTo>
                    <a:pt x="178" y="236"/>
                  </a:lnTo>
                  <a:lnTo>
                    <a:pt x="178" y="239"/>
                  </a:lnTo>
                  <a:lnTo>
                    <a:pt x="178" y="239"/>
                  </a:lnTo>
                  <a:lnTo>
                    <a:pt x="178" y="241"/>
                  </a:lnTo>
                  <a:lnTo>
                    <a:pt x="178" y="241"/>
                  </a:lnTo>
                  <a:lnTo>
                    <a:pt x="178" y="243"/>
                  </a:lnTo>
                  <a:lnTo>
                    <a:pt x="178" y="243"/>
                  </a:lnTo>
                  <a:lnTo>
                    <a:pt x="175" y="246"/>
                  </a:lnTo>
                  <a:lnTo>
                    <a:pt x="175" y="246"/>
                  </a:lnTo>
                  <a:lnTo>
                    <a:pt x="175" y="248"/>
                  </a:lnTo>
                  <a:lnTo>
                    <a:pt x="175" y="250"/>
                  </a:lnTo>
                  <a:lnTo>
                    <a:pt x="175" y="250"/>
                  </a:lnTo>
                  <a:lnTo>
                    <a:pt x="175" y="255"/>
                  </a:lnTo>
                  <a:lnTo>
                    <a:pt x="178" y="255"/>
                  </a:lnTo>
                  <a:lnTo>
                    <a:pt x="178" y="258"/>
                  </a:lnTo>
                  <a:lnTo>
                    <a:pt x="178" y="258"/>
                  </a:lnTo>
                  <a:lnTo>
                    <a:pt x="178" y="258"/>
                  </a:lnTo>
                  <a:lnTo>
                    <a:pt x="178" y="258"/>
                  </a:lnTo>
                  <a:lnTo>
                    <a:pt x="178" y="260"/>
                  </a:lnTo>
                  <a:lnTo>
                    <a:pt x="178" y="260"/>
                  </a:lnTo>
                  <a:lnTo>
                    <a:pt x="178" y="260"/>
                  </a:lnTo>
                  <a:lnTo>
                    <a:pt x="178" y="260"/>
                  </a:lnTo>
                  <a:lnTo>
                    <a:pt x="178" y="262"/>
                  </a:lnTo>
                  <a:lnTo>
                    <a:pt x="178" y="262"/>
                  </a:lnTo>
                  <a:lnTo>
                    <a:pt x="178" y="265"/>
                  </a:lnTo>
                  <a:lnTo>
                    <a:pt x="178" y="265"/>
                  </a:lnTo>
                  <a:lnTo>
                    <a:pt x="178" y="265"/>
                  </a:lnTo>
                  <a:lnTo>
                    <a:pt x="178" y="267"/>
                  </a:lnTo>
                  <a:lnTo>
                    <a:pt x="178" y="267"/>
                  </a:lnTo>
                  <a:lnTo>
                    <a:pt x="178" y="267"/>
                  </a:lnTo>
                  <a:lnTo>
                    <a:pt x="175" y="267"/>
                  </a:lnTo>
                  <a:lnTo>
                    <a:pt x="178" y="269"/>
                  </a:lnTo>
                  <a:lnTo>
                    <a:pt x="178" y="269"/>
                  </a:lnTo>
                  <a:lnTo>
                    <a:pt x="180" y="269"/>
                  </a:lnTo>
                  <a:lnTo>
                    <a:pt x="180" y="272"/>
                  </a:lnTo>
                  <a:lnTo>
                    <a:pt x="180" y="272"/>
                  </a:lnTo>
                  <a:lnTo>
                    <a:pt x="178" y="272"/>
                  </a:lnTo>
                  <a:lnTo>
                    <a:pt x="178" y="274"/>
                  </a:lnTo>
                  <a:lnTo>
                    <a:pt x="178" y="274"/>
                  </a:lnTo>
                  <a:lnTo>
                    <a:pt x="178" y="274"/>
                  </a:lnTo>
                  <a:lnTo>
                    <a:pt x="178" y="276"/>
                  </a:lnTo>
                  <a:lnTo>
                    <a:pt x="178" y="276"/>
                  </a:lnTo>
                  <a:lnTo>
                    <a:pt x="178" y="279"/>
                  </a:lnTo>
                  <a:lnTo>
                    <a:pt x="178" y="279"/>
                  </a:lnTo>
                  <a:lnTo>
                    <a:pt x="178" y="279"/>
                  </a:lnTo>
                  <a:lnTo>
                    <a:pt x="175" y="279"/>
                  </a:lnTo>
                  <a:lnTo>
                    <a:pt x="175" y="281"/>
                  </a:lnTo>
                  <a:lnTo>
                    <a:pt x="175" y="281"/>
                  </a:lnTo>
                  <a:lnTo>
                    <a:pt x="175" y="281"/>
                  </a:lnTo>
                  <a:lnTo>
                    <a:pt x="175" y="281"/>
                  </a:lnTo>
                  <a:lnTo>
                    <a:pt x="173" y="281"/>
                  </a:lnTo>
                  <a:lnTo>
                    <a:pt x="173" y="281"/>
                  </a:lnTo>
                  <a:lnTo>
                    <a:pt x="173" y="284"/>
                  </a:lnTo>
                  <a:lnTo>
                    <a:pt x="175" y="284"/>
                  </a:lnTo>
                  <a:lnTo>
                    <a:pt x="175" y="286"/>
                  </a:lnTo>
                  <a:lnTo>
                    <a:pt x="175" y="286"/>
                  </a:lnTo>
                  <a:lnTo>
                    <a:pt x="178" y="286"/>
                  </a:lnTo>
                  <a:lnTo>
                    <a:pt x="178" y="286"/>
                  </a:lnTo>
                  <a:lnTo>
                    <a:pt x="175" y="286"/>
                  </a:lnTo>
                  <a:lnTo>
                    <a:pt x="175" y="288"/>
                  </a:lnTo>
                  <a:lnTo>
                    <a:pt x="175" y="288"/>
                  </a:lnTo>
                  <a:lnTo>
                    <a:pt x="175" y="293"/>
                  </a:lnTo>
                  <a:lnTo>
                    <a:pt x="175" y="295"/>
                  </a:lnTo>
                  <a:lnTo>
                    <a:pt x="175" y="295"/>
                  </a:lnTo>
                  <a:lnTo>
                    <a:pt x="175" y="298"/>
                  </a:lnTo>
                  <a:lnTo>
                    <a:pt x="175" y="298"/>
                  </a:lnTo>
                  <a:lnTo>
                    <a:pt x="173" y="298"/>
                  </a:lnTo>
                  <a:lnTo>
                    <a:pt x="173" y="298"/>
                  </a:lnTo>
                  <a:lnTo>
                    <a:pt x="168" y="300"/>
                  </a:lnTo>
                  <a:lnTo>
                    <a:pt x="166" y="303"/>
                  </a:lnTo>
                  <a:lnTo>
                    <a:pt x="166" y="303"/>
                  </a:lnTo>
                  <a:lnTo>
                    <a:pt x="166" y="303"/>
                  </a:lnTo>
                  <a:lnTo>
                    <a:pt x="166" y="303"/>
                  </a:lnTo>
                  <a:lnTo>
                    <a:pt x="166" y="303"/>
                  </a:lnTo>
                  <a:lnTo>
                    <a:pt x="166" y="305"/>
                  </a:lnTo>
                  <a:lnTo>
                    <a:pt x="166" y="305"/>
                  </a:lnTo>
                  <a:lnTo>
                    <a:pt x="166" y="305"/>
                  </a:lnTo>
                  <a:lnTo>
                    <a:pt x="168" y="305"/>
                  </a:lnTo>
                  <a:lnTo>
                    <a:pt x="168" y="305"/>
                  </a:lnTo>
                  <a:lnTo>
                    <a:pt x="166" y="307"/>
                  </a:lnTo>
                  <a:lnTo>
                    <a:pt x="166" y="310"/>
                  </a:lnTo>
                  <a:lnTo>
                    <a:pt x="166" y="310"/>
                  </a:lnTo>
                  <a:lnTo>
                    <a:pt x="166" y="310"/>
                  </a:lnTo>
                  <a:lnTo>
                    <a:pt x="166" y="310"/>
                  </a:lnTo>
                  <a:lnTo>
                    <a:pt x="163" y="312"/>
                  </a:lnTo>
                  <a:lnTo>
                    <a:pt x="163" y="312"/>
                  </a:lnTo>
                  <a:lnTo>
                    <a:pt x="166" y="312"/>
                  </a:lnTo>
                  <a:lnTo>
                    <a:pt x="166" y="312"/>
                  </a:lnTo>
                  <a:lnTo>
                    <a:pt x="163" y="314"/>
                  </a:lnTo>
                  <a:lnTo>
                    <a:pt x="161" y="314"/>
                  </a:lnTo>
                  <a:lnTo>
                    <a:pt x="161" y="314"/>
                  </a:lnTo>
                  <a:lnTo>
                    <a:pt x="161" y="317"/>
                  </a:lnTo>
                  <a:lnTo>
                    <a:pt x="166" y="319"/>
                  </a:lnTo>
                  <a:lnTo>
                    <a:pt x="166" y="321"/>
                  </a:lnTo>
                  <a:lnTo>
                    <a:pt x="166" y="321"/>
                  </a:lnTo>
                  <a:lnTo>
                    <a:pt x="163" y="321"/>
                  </a:lnTo>
                  <a:lnTo>
                    <a:pt x="163" y="321"/>
                  </a:lnTo>
                  <a:lnTo>
                    <a:pt x="163" y="321"/>
                  </a:lnTo>
                  <a:lnTo>
                    <a:pt x="161" y="324"/>
                  </a:lnTo>
                  <a:lnTo>
                    <a:pt x="161" y="324"/>
                  </a:lnTo>
                  <a:lnTo>
                    <a:pt x="161" y="324"/>
                  </a:lnTo>
                  <a:lnTo>
                    <a:pt x="161" y="326"/>
                  </a:lnTo>
                  <a:lnTo>
                    <a:pt x="161" y="326"/>
                  </a:lnTo>
                  <a:lnTo>
                    <a:pt x="159" y="326"/>
                  </a:lnTo>
                  <a:lnTo>
                    <a:pt x="159" y="326"/>
                  </a:lnTo>
                  <a:lnTo>
                    <a:pt x="159" y="329"/>
                  </a:lnTo>
                  <a:lnTo>
                    <a:pt x="159" y="329"/>
                  </a:lnTo>
                  <a:lnTo>
                    <a:pt x="159" y="329"/>
                  </a:lnTo>
                  <a:lnTo>
                    <a:pt x="159" y="329"/>
                  </a:lnTo>
                  <a:lnTo>
                    <a:pt x="156" y="329"/>
                  </a:lnTo>
                  <a:lnTo>
                    <a:pt x="156" y="329"/>
                  </a:lnTo>
                  <a:lnTo>
                    <a:pt x="156" y="329"/>
                  </a:lnTo>
                  <a:lnTo>
                    <a:pt x="156" y="329"/>
                  </a:lnTo>
                  <a:lnTo>
                    <a:pt x="154" y="329"/>
                  </a:lnTo>
                  <a:lnTo>
                    <a:pt x="154" y="329"/>
                  </a:lnTo>
                  <a:lnTo>
                    <a:pt x="152" y="329"/>
                  </a:lnTo>
                  <a:lnTo>
                    <a:pt x="152" y="329"/>
                  </a:lnTo>
                  <a:lnTo>
                    <a:pt x="152" y="329"/>
                  </a:lnTo>
                  <a:lnTo>
                    <a:pt x="152" y="329"/>
                  </a:lnTo>
                  <a:lnTo>
                    <a:pt x="152" y="329"/>
                  </a:lnTo>
                  <a:lnTo>
                    <a:pt x="149" y="329"/>
                  </a:lnTo>
                  <a:lnTo>
                    <a:pt x="149" y="329"/>
                  </a:lnTo>
                  <a:lnTo>
                    <a:pt x="147" y="329"/>
                  </a:lnTo>
                  <a:lnTo>
                    <a:pt x="147" y="329"/>
                  </a:lnTo>
                  <a:lnTo>
                    <a:pt x="144" y="329"/>
                  </a:lnTo>
                  <a:lnTo>
                    <a:pt x="144" y="326"/>
                  </a:lnTo>
                  <a:lnTo>
                    <a:pt x="144" y="326"/>
                  </a:lnTo>
                  <a:lnTo>
                    <a:pt x="147" y="324"/>
                  </a:lnTo>
                  <a:lnTo>
                    <a:pt x="147" y="324"/>
                  </a:lnTo>
                  <a:lnTo>
                    <a:pt x="147" y="321"/>
                  </a:lnTo>
                  <a:lnTo>
                    <a:pt x="149" y="321"/>
                  </a:lnTo>
                  <a:lnTo>
                    <a:pt x="149" y="321"/>
                  </a:lnTo>
                  <a:lnTo>
                    <a:pt x="147" y="321"/>
                  </a:lnTo>
                  <a:lnTo>
                    <a:pt x="147" y="321"/>
                  </a:lnTo>
                  <a:lnTo>
                    <a:pt x="147" y="319"/>
                  </a:lnTo>
                  <a:lnTo>
                    <a:pt x="147" y="319"/>
                  </a:lnTo>
                  <a:lnTo>
                    <a:pt x="147" y="319"/>
                  </a:lnTo>
                  <a:lnTo>
                    <a:pt x="147" y="317"/>
                  </a:lnTo>
                  <a:lnTo>
                    <a:pt x="144" y="317"/>
                  </a:lnTo>
                  <a:lnTo>
                    <a:pt x="144" y="317"/>
                  </a:lnTo>
                  <a:lnTo>
                    <a:pt x="142" y="314"/>
                  </a:lnTo>
                  <a:lnTo>
                    <a:pt x="142" y="312"/>
                  </a:lnTo>
                  <a:lnTo>
                    <a:pt x="142" y="310"/>
                  </a:lnTo>
                  <a:lnTo>
                    <a:pt x="142" y="310"/>
                  </a:lnTo>
                  <a:lnTo>
                    <a:pt x="140" y="307"/>
                  </a:lnTo>
                  <a:lnTo>
                    <a:pt x="140" y="307"/>
                  </a:lnTo>
                  <a:lnTo>
                    <a:pt x="140" y="307"/>
                  </a:lnTo>
                  <a:lnTo>
                    <a:pt x="140" y="307"/>
                  </a:lnTo>
                  <a:lnTo>
                    <a:pt x="140" y="310"/>
                  </a:lnTo>
                  <a:lnTo>
                    <a:pt x="137" y="312"/>
                  </a:lnTo>
                  <a:lnTo>
                    <a:pt x="137" y="312"/>
                  </a:lnTo>
                  <a:lnTo>
                    <a:pt x="137" y="312"/>
                  </a:lnTo>
                  <a:lnTo>
                    <a:pt x="137" y="312"/>
                  </a:lnTo>
                  <a:lnTo>
                    <a:pt x="137" y="314"/>
                  </a:lnTo>
                  <a:lnTo>
                    <a:pt x="133" y="317"/>
                  </a:lnTo>
                  <a:lnTo>
                    <a:pt x="133" y="319"/>
                  </a:lnTo>
                  <a:lnTo>
                    <a:pt x="133" y="319"/>
                  </a:lnTo>
                  <a:lnTo>
                    <a:pt x="133" y="319"/>
                  </a:lnTo>
                  <a:lnTo>
                    <a:pt x="133" y="319"/>
                  </a:lnTo>
                  <a:lnTo>
                    <a:pt x="130" y="321"/>
                  </a:lnTo>
                  <a:lnTo>
                    <a:pt x="130" y="321"/>
                  </a:lnTo>
                  <a:lnTo>
                    <a:pt x="130" y="321"/>
                  </a:lnTo>
                  <a:lnTo>
                    <a:pt x="128" y="321"/>
                  </a:lnTo>
                  <a:lnTo>
                    <a:pt x="128" y="324"/>
                  </a:lnTo>
                  <a:lnTo>
                    <a:pt x="126" y="324"/>
                  </a:lnTo>
                  <a:lnTo>
                    <a:pt x="126" y="324"/>
                  </a:lnTo>
                  <a:lnTo>
                    <a:pt x="126" y="324"/>
                  </a:lnTo>
                  <a:lnTo>
                    <a:pt x="126" y="326"/>
                  </a:lnTo>
                  <a:lnTo>
                    <a:pt x="126" y="326"/>
                  </a:lnTo>
                  <a:lnTo>
                    <a:pt x="126" y="326"/>
                  </a:lnTo>
                  <a:lnTo>
                    <a:pt x="123" y="326"/>
                  </a:lnTo>
                  <a:lnTo>
                    <a:pt x="123" y="326"/>
                  </a:lnTo>
                  <a:lnTo>
                    <a:pt x="123" y="326"/>
                  </a:lnTo>
                  <a:lnTo>
                    <a:pt x="123" y="326"/>
                  </a:lnTo>
                  <a:lnTo>
                    <a:pt x="123" y="326"/>
                  </a:lnTo>
                  <a:lnTo>
                    <a:pt x="121" y="326"/>
                  </a:lnTo>
                  <a:lnTo>
                    <a:pt x="121" y="326"/>
                  </a:lnTo>
                  <a:lnTo>
                    <a:pt x="118" y="326"/>
                  </a:lnTo>
                  <a:lnTo>
                    <a:pt x="109" y="321"/>
                  </a:lnTo>
                  <a:lnTo>
                    <a:pt x="109" y="321"/>
                  </a:lnTo>
                  <a:lnTo>
                    <a:pt x="109" y="321"/>
                  </a:lnTo>
                  <a:lnTo>
                    <a:pt x="109" y="324"/>
                  </a:lnTo>
                  <a:lnTo>
                    <a:pt x="107" y="324"/>
                  </a:lnTo>
                  <a:lnTo>
                    <a:pt x="107" y="321"/>
                  </a:lnTo>
                  <a:lnTo>
                    <a:pt x="102" y="321"/>
                  </a:lnTo>
                  <a:lnTo>
                    <a:pt x="102" y="321"/>
                  </a:lnTo>
                  <a:lnTo>
                    <a:pt x="102" y="321"/>
                  </a:lnTo>
                  <a:lnTo>
                    <a:pt x="99" y="321"/>
                  </a:lnTo>
                  <a:lnTo>
                    <a:pt x="99" y="321"/>
                  </a:lnTo>
                  <a:lnTo>
                    <a:pt x="99" y="321"/>
                  </a:lnTo>
                  <a:lnTo>
                    <a:pt x="97" y="321"/>
                  </a:lnTo>
                  <a:lnTo>
                    <a:pt x="99" y="321"/>
                  </a:lnTo>
                  <a:lnTo>
                    <a:pt x="99" y="321"/>
                  </a:lnTo>
                  <a:lnTo>
                    <a:pt x="99" y="321"/>
                  </a:lnTo>
                  <a:lnTo>
                    <a:pt x="99" y="321"/>
                  </a:lnTo>
                  <a:lnTo>
                    <a:pt x="99" y="319"/>
                  </a:lnTo>
                  <a:lnTo>
                    <a:pt x="99" y="319"/>
                  </a:lnTo>
                  <a:lnTo>
                    <a:pt x="99" y="319"/>
                  </a:lnTo>
                  <a:lnTo>
                    <a:pt x="99" y="319"/>
                  </a:lnTo>
                  <a:lnTo>
                    <a:pt x="99" y="319"/>
                  </a:lnTo>
                  <a:lnTo>
                    <a:pt x="99" y="317"/>
                  </a:lnTo>
                  <a:lnTo>
                    <a:pt x="99" y="317"/>
                  </a:lnTo>
                  <a:lnTo>
                    <a:pt x="99" y="317"/>
                  </a:lnTo>
                  <a:lnTo>
                    <a:pt x="99" y="317"/>
                  </a:lnTo>
                  <a:lnTo>
                    <a:pt x="99" y="317"/>
                  </a:lnTo>
                  <a:lnTo>
                    <a:pt x="99" y="314"/>
                  </a:lnTo>
                  <a:lnTo>
                    <a:pt x="99" y="314"/>
                  </a:lnTo>
                  <a:lnTo>
                    <a:pt x="97" y="312"/>
                  </a:lnTo>
                  <a:lnTo>
                    <a:pt x="97" y="312"/>
                  </a:lnTo>
                  <a:lnTo>
                    <a:pt x="95" y="312"/>
                  </a:lnTo>
                  <a:lnTo>
                    <a:pt x="95" y="312"/>
                  </a:lnTo>
                  <a:lnTo>
                    <a:pt x="95" y="312"/>
                  </a:lnTo>
                  <a:lnTo>
                    <a:pt x="95" y="312"/>
                  </a:lnTo>
                  <a:lnTo>
                    <a:pt x="95" y="312"/>
                  </a:lnTo>
                  <a:lnTo>
                    <a:pt x="95" y="310"/>
                  </a:lnTo>
                  <a:lnTo>
                    <a:pt x="95" y="310"/>
                  </a:lnTo>
                  <a:lnTo>
                    <a:pt x="95" y="310"/>
                  </a:lnTo>
                  <a:lnTo>
                    <a:pt x="95" y="310"/>
                  </a:lnTo>
                  <a:lnTo>
                    <a:pt x="95" y="310"/>
                  </a:lnTo>
                  <a:lnTo>
                    <a:pt x="95" y="310"/>
                  </a:lnTo>
                  <a:lnTo>
                    <a:pt x="95" y="310"/>
                  </a:lnTo>
                  <a:lnTo>
                    <a:pt x="92" y="307"/>
                  </a:lnTo>
                  <a:lnTo>
                    <a:pt x="92" y="307"/>
                  </a:lnTo>
                  <a:lnTo>
                    <a:pt x="92" y="307"/>
                  </a:lnTo>
                  <a:lnTo>
                    <a:pt x="92" y="307"/>
                  </a:lnTo>
                  <a:lnTo>
                    <a:pt x="92" y="307"/>
                  </a:lnTo>
                  <a:lnTo>
                    <a:pt x="92" y="307"/>
                  </a:lnTo>
                  <a:lnTo>
                    <a:pt x="92" y="305"/>
                  </a:lnTo>
                  <a:lnTo>
                    <a:pt x="92" y="305"/>
                  </a:lnTo>
                  <a:lnTo>
                    <a:pt x="92" y="305"/>
                  </a:lnTo>
                  <a:lnTo>
                    <a:pt x="92" y="303"/>
                  </a:lnTo>
                  <a:lnTo>
                    <a:pt x="90" y="300"/>
                  </a:lnTo>
                  <a:lnTo>
                    <a:pt x="90" y="298"/>
                  </a:lnTo>
                  <a:lnTo>
                    <a:pt x="88" y="298"/>
                  </a:lnTo>
                  <a:lnTo>
                    <a:pt x="85" y="298"/>
                  </a:lnTo>
                  <a:lnTo>
                    <a:pt x="85" y="298"/>
                  </a:lnTo>
                  <a:lnTo>
                    <a:pt x="83" y="295"/>
                  </a:lnTo>
                  <a:lnTo>
                    <a:pt x="81" y="293"/>
                  </a:lnTo>
                  <a:lnTo>
                    <a:pt x="78" y="293"/>
                  </a:lnTo>
                  <a:lnTo>
                    <a:pt x="78" y="293"/>
                  </a:lnTo>
                  <a:lnTo>
                    <a:pt x="73" y="295"/>
                  </a:lnTo>
                  <a:lnTo>
                    <a:pt x="73" y="295"/>
                  </a:lnTo>
                  <a:lnTo>
                    <a:pt x="73" y="295"/>
                  </a:lnTo>
                  <a:lnTo>
                    <a:pt x="73" y="298"/>
                  </a:lnTo>
                  <a:lnTo>
                    <a:pt x="73" y="298"/>
                  </a:lnTo>
                  <a:lnTo>
                    <a:pt x="73" y="298"/>
                  </a:lnTo>
                  <a:lnTo>
                    <a:pt x="73" y="298"/>
                  </a:lnTo>
                  <a:lnTo>
                    <a:pt x="73" y="298"/>
                  </a:lnTo>
                  <a:lnTo>
                    <a:pt x="71" y="298"/>
                  </a:lnTo>
                  <a:lnTo>
                    <a:pt x="71" y="298"/>
                  </a:lnTo>
                  <a:lnTo>
                    <a:pt x="71" y="298"/>
                  </a:lnTo>
                  <a:lnTo>
                    <a:pt x="69" y="295"/>
                  </a:lnTo>
                  <a:lnTo>
                    <a:pt x="69" y="298"/>
                  </a:lnTo>
                  <a:lnTo>
                    <a:pt x="69" y="303"/>
                  </a:lnTo>
                  <a:lnTo>
                    <a:pt x="71" y="305"/>
                  </a:lnTo>
                  <a:lnTo>
                    <a:pt x="71" y="307"/>
                  </a:lnTo>
                  <a:lnTo>
                    <a:pt x="73" y="307"/>
                  </a:lnTo>
                  <a:lnTo>
                    <a:pt x="73" y="310"/>
                  </a:lnTo>
                  <a:lnTo>
                    <a:pt x="71" y="310"/>
                  </a:lnTo>
                  <a:lnTo>
                    <a:pt x="71" y="312"/>
                  </a:lnTo>
                  <a:lnTo>
                    <a:pt x="71" y="312"/>
                  </a:lnTo>
                  <a:lnTo>
                    <a:pt x="71" y="314"/>
                  </a:lnTo>
                  <a:lnTo>
                    <a:pt x="71" y="317"/>
                  </a:lnTo>
                  <a:lnTo>
                    <a:pt x="71" y="317"/>
                  </a:lnTo>
                  <a:lnTo>
                    <a:pt x="71" y="319"/>
                  </a:lnTo>
                  <a:lnTo>
                    <a:pt x="71" y="321"/>
                  </a:lnTo>
                  <a:lnTo>
                    <a:pt x="50" y="324"/>
                  </a:lnTo>
                  <a:lnTo>
                    <a:pt x="47" y="324"/>
                  </a:lnTo>
                  <a:lnTo>
                    <a:pt x="47" y="324"/>
                  </a:lnTo>
                  <a:lnTo>
                    <a:pt x="45" y="321"/>
                  </a:lnTo>
                  <a:lnTo>
                    <a:pt x="43" y="321"/>
                  </a:lnTo>
                  <a:lnTo>
                    <a:pt x="43" y="319"/>
                  </a:lnTo>
                  <a:lnTo>
                    <a:pt x="43" y="321"/>
                  </a:lnTo>
                  <a:lnTo>
                    <a:pt x="40" y="321"/>
                  </a:lnTo>
                  <a:lnTo>
                    <a:pt x="38" y="321"/>
                  </a:lnTo>
                  <a:lnTo>
                    <a:pt x="36" y="321"/>
                  </a:lnTo>
                  <a:lnTo>
                    <a:pt x="36" y="324"/>
                  </a:lnTo>
                  <a:lnTo>
                    <a:pt x="33" y="324"/>
                  </a:lnTo>
                  <a:lnTo>
                    <a:pt x="33" y="324"/>
                  </a:lnTo>
                  <a:lnTo>
                    <a:pt x="31" y="324"/>
                  </a:lnTo>
                  <a:lnTo>
                    <a:pt x="31" y="324"/>
                  </a:lnTo>
                  <a:lnTo>
                    <a:pt x="28" y="321"/>
                  </a:lnTo>
                  <a:lnTo>
                    <a:pt x="28" y="321"/>
                  </a:lnTo>
                  <a:lnTo>
                    <a:pt x="28" y="321"/>
                  </a:lnTo>
                  <a:lnTo>
                    <a:pt x="28" y="321"/>
                  </a:lnTo>
                  <a:lnTo>
                    <a:pt x="26" y="321"/>
                  </a:lnTo>
                  <a:lnTo>
                    <a:pt x="24" y="319"/>
                  </a:lnTo>
                  <a:lnTo>
                    <a:pt x="24" y="321"/>
                  </a:lnTo>
                  <a:lnTo>
                    <a:pt x="24" y="321"/>
                  </a:lnTo>
                  <a:lnTo>
                    <a:pt x="24" y="324"/>
                  </a:lnTo>
                  <a:lnTo>
                    <a:pt x="24" y="326"/>
                  </a:lnTo>
                  <a:lnTo>
                    <a:pt x="24" y="329"/>
                  </a:lnTo>
                  <a:lnTo>
                    <a:pt x="24" y="329"/>
                  </a:lnTo>
                  <a:lnTo>
                    <a:pt x="24" y="331"/>
                  </a:lnTo>
                  <a:lnTo>
                    <a:pt x="26" y="333"/>
                  </a:lnTo>
                  <a:lnTo>
                    <a:pt x="26" y="333"/>
                  </a:lnTo>
                  <a:lnTo>
                    <a:pt x="26" y="336"/>
                  </a:lnTo>
                  <a:lnTo>
                    <a:pt x="26" y="336"/>
                  </a:lnTo>
                  <a:lnTo>
                    <a:pt x="26" y="338"/>
                  </a:lnTo>
                  <a:lnTo>
                    <a:pt x="26" y="338"/>
                  </a:lnTo>
                  <a:lnTo>
                    <a:pt x="21" y="345"/>
                  </a:lnTo>
                  <a:lnTo>
                    <a:pt x="21" y="345"/>
                  </a:lnTo>
                  <a:lnTo>
                    <a:pt x="21" y="347"/>
                  </a:lnTo>
                  <a:lnTo>
                    <a:pt x="21" y="350"/>
                  </a:lnTo>
                  <a:lnTo>
                    <a:pt x="21" y="350"/>
                  </a:lnTo>
                  <a:lnTo>
                    <a:pt x="24" y="347"/>
                  </a:lnTo>
                  <a:lnTo>
                    <a:pt x="26" y="347"/>
                  </a:lnTo>
                  <a:lnTo>
                    <a:pt x="26" y="347"/>
                  </a:lnTo>
                  <a:lnTo>
                    <a:pt x="28" y="347"/>
                  </a:lnTo>
                  <a:lnTo>
                    <a:pt x="31" y="350"/>
                  </a:lnTo>
                  <a:lnTo>
                    <a:pt x="33" y="355"/>
                  </a:lnTo>
                  <a:lnTo>
                    <a:pt x="36" y="357"/>
                  </a:lnTo>
                  <a:lnTo>
                    <a:pt x="36" y="357"/>
                  </a:lnTo>
                  <a:lnTo>
                    <a:pt x="33" y="359"/>
                  </a:lnTo>
                  <a:lnTo>
                    <a:pt x="33" y="359"/>
                  </a:lnTo>
                  <a:lnTo>
                    <a:pt x="31" y="359"/>
                  </a:lnTo>
                  <a:lnTo>
                    <a:pt x="31" y="359"/>
                  </a:lnTo>
                  <a:lnTo>
                    <a:pt x="31" y="359"/>
                  </a:lnTo>
                  <a:lnTo>
                    <a:pt x="31" y="362"/>
                  </a:lnTo>
                  <a:lnTo>
                    <a:pt x="31" y="364"/>
                  </a:lnTo>
                  <a:lnTo>
                    <a:pt x="31" y="364"/>
                  </a:lnTo>
                  <a:lnTo>
                    <a:pt x="31" y="364"/>
                  </a:lnTo>
                  <a:lnTo>
                    <a:pt x="31" y="366"/>
                  </a:lnTo>
                  <a:lnTo>
                    <a:pt x="31" y="366"/>
                  </a:lnTo>
                  <a:lnTo>
                    <a:pt x="33" y="366"/>
                  </a:lnTo>
                  <a:lnTo>
                    <a:pt x="36" y="369"/>
                  </a:lnTo>
                  <a:lnTo>
                    <a:pt x="38" y="369"/>
                  </a:lnTo>
                  <a:lnTo>
                    <a:pt x="38" y="371"/>
                  </a:lnTo>
                  <a:lnTo>
                    <a:pt x="43" y="371"/>
                  </a:lnTo>
                  <a:lnTo>
                    <a:pt x="43" y="371"/>
                  </a:lnTo>
                  <a:lnTo>
                    <a:pt x="45" y="374"/>
                  </a:lnTo>
                  <a:lnTo>
                    <a:pt x="43" y="376"/>
                  </a:lnTo>
                  <a:lnTo>
                    <a:pt x="40" y="376"/>
                  </a:lnTo>
                  <a:lnTo>
                    <a:pt x="40" y="378"/>
                  </a:lnTo>
                  <a:lnTo>
                    <a:pt x="38" y="385"/>
                  </a:lnTo>
                  <a:lnTo>
                    <a:pt x="38" y="385"/>
                  </a:lnTo>
                  <a:lnTo>
                    <a:pt x="38" y="388"/>
                  </a:lnTo>
                  <a:lnTo>
                    <a:pt x="38" y="388"/>
                  </a:lnTo>
                  <a:lnTo>
                    <a:pt x="40" y="388"/>
                  </a:lnTo>
                  <a:lnTo>
                    <a:pt x="40" y="390"/>
                  </a:lnTo>
                  <a:lnTo>
                    <a:pt x="43" y="390"/>
                  </a:lnTo>
                  <a:lnTo>
                    <a:pt x="40" y="392"/>
                  </a:lnTo>
                  <a:lnTo>
                    <a:pt x="40" y="392"/>
                  </a:lnTo>
                  <a:lnTo>
                    <a:pt x="38" y="392"/>
                  </a:lnTo>
                  <a:lnTo>
                    <a:pt x="38" y="395"/>
                  </a:lnTo>
                  <a:lnTo>
                    <a:pt x="38" y="395"/>
                  </a:lnTo>
                  <a:lnTo>
                    <a:pt x="38" y="395"/>
                  </a:lnTo>
                  <a:lnTo>
                    <a:pt x="33" y="392"/>
                  </a:lnTo>
                  <a:lnTo>
                    <a:pt x="33" y="392"/>
                  </a:lnTo>
                  <a:lnTo>
                    <a:pt x="31" y="392"/>
                  </a:lnTo>
                  <a:lnTo>
                    <a:pt x="28" y="392"/>
                  </a:lnTo>
                  <a:lnTo>
                    <a:pt x="28" y="392"/>
                  </a:lnTo>
                  <a:lnTo>
                    <a:pt x="24" y="385"/>
                  </a:lnTo>
                  <a:lnTo>
                    <a:pt x="21" y="383"/>
                  </a:lnTo>
                  <a:lnTo>
                    <a:pt x="19" y="383"/>
                  </a:lnTo>
                  <a:lnTo>
                    <a:pt x="17" y="383"/>
                  </a:lnTo>
                  <a:lnTo>
                    <a:pt x="17" y="385"/>
                  </a:lnTo>
                  <a:lnTo>
                    <a:pt x="14" y="388"/>
                  </a:lnTo>
                  <a:lnTo>
                    <a:pt x="14" y="388"/>
                  </a:lnTo>
                  <a:lnTo>
                    <a:pt x="12" y="388"/>
                  </a:lnTo>
                  <a:lnTo>
                    <a:pt x="10" y="390"/>
                  </a:lnTo>
                  <a:lnTo>
                    <a:pt x="7" y="390"/>
                  </a:lnTo>
                  <a:lnTo>
                    <a:pt x="5" y="392"/>
                  </a:lnTo>
                  <a:lnTo>
                    <a:pt x="5" y="392"/>
                  </a:lnTo>
                  <a:lnTo>
                    <a:pt x="2" y="395"/>
                  </a:lnTo>
                  <a:lnTo>
                    <a:pt x="0" y="404"/>
                  </a:lnTo>
                  <a:lnTo>
                    <a:pt x="0" y="407"/>
                  </a:lnTo>
                  <a:lnTo>
                    <a:pt x="0" y="407"/>
                  </a:lnTo>
                  <a:lnTo>
                    <a:pt x="2" y="409"/>
                  </a:lnTo>
                  <a:lnTo>
                    <a:pt x="7" y="411"/>
                  </a:lnTo>
                  <a:lnTo>
                    <a:pt x="12" y="416"/>
                  </a:lnTo>
                  <a:lnTo>
                    <a:pt x="12" y="416"/>
                  </a:lnTo>
                  <a:lnTo>
                    <a:pt x="12" y="416"/>
                  </a:lnTo>
                  <a:lnTo>
                    <a:pt x="12" y="416"/>
                  </a:lnTo>
                  <a:lnTo>
                    <a:pt x="12" y="418"/>
                  </a:lnTo>
                  <a:lnTo>
                    <a:pt x="14" y="418"/>
                  </a:lnTo>
                  <a:lnTo>
                    <a:pt x="14" y="418"/>
                  </a:lnTo>
                  <a:lnTo>
                    <a:pt x="14" y="421"/>
                  </a:lnTo>
                  <a:lnTo>
                    <a:pt x="17" y="423"/>
                  </a:lnTo>
                  <a:lnTo>
                    <a:pt x="19" y="426"/>
                  </a:lnTo>
                  <a:lnTo>
                    <a:pt x="24" y="428"/>
                  </a:lnTo>
                  <a:lnTo>
                    <a:pt x="31" y="433"/>
                  </a:lnTo>
                  <a:lnTo>
                    <a:pt x="36" y="440"/>
                  </a:lnTo>
                  <a:lnTo>
                    <a:pt x="38" y="442"/>
                  </a:lnTo>
                  <a:lnTo>
                    <a:pt x="38" y="442"/>
                  </a:lnTo>
                  <a:lnTo>
                    <a:pt x="36" y="445"/>
                  </a:lnTo>
                  <a:lnTo>
                    <a:pt x="36" y="445"/>
                  </a:lnTo>
                  <a:lnTo>
                    <a:pt x="36" y="445"/>
                  </a:lnTo>
                  <a:lnTo>
                    <a:pt x="36" y="445"/>
                  </a:lnTo>
                  <a:lnTo>
                    <a:pt x="38" y="447"/>
                  </a:lnTo>
                  <a:lnTo>
                    <a:pt x="38" y="449"/>
                  </a:lnTo>
                  <a:lnTo>
                    <a:pt x="38" y="449"/>
                  </a:lnTo>
                  <a:lnTo>
                    <a:pt x="38" y="452"/>
                  </a:lnTo>
                  <a:lnTo>
                    <a:pt x="38" y="452"/>
                  </a:lnTo>
                  <a:lnTo>
                    <a:pt x="38" y="449"/>
                  </a:lnTo>
                  <a:lnTo>
                    <a:pt x="38" y="449"/>
                  </a:lnTo>
                  <a:lnTo>
                    <a:pt x="38" y="452"/>
                  </a:lnTo>
                  <a:lnTo>
                    <a:pt x="38" y="452"/>
                  </a:lnTo>
                  <a:lnTo>
                    <a:pt x="38" y="452"/>
                  </a:lnTo>
                  <a:lnTo>
                    <a:pt x="40" y="454"/>
                  </a:lnTo>
                  <a:lnTo>
                    <a:pt x="40" y="456"/>
                  </a:lnTo>
                  <a:lnTo>
                    <a:pt x="43" y="456"/>
                  </a:lnTo>
                  <a:lnTo>
                    <a:pt x="45" y="459"/>
                  </a:lnTo>
                  <a:lnTo>
                    <a:pt x="45" y="461"/>
                  </a:lnTo>
                  <a:lnTo>
                    <a:pt x="47" y="463"/>
                  </a:lnTo>
                  <a:lnTo>
                    <a:pt x="47" y="463"/>
                  </a:lnTo>
                  <a:lnTo>
                    <a:pt x="47" y="463"/>
                  </a:lnTo>
                  <a:lnTo>
                    <a:pt x="55" y="459"/>
                  </a:lnTo>
                  <a:lnTo>
                    <a:pt x="55" y="456"/>
                  </a:lnTo>
                  <a:lnTo>
                    <a:pt x="57" y="449"/>
                  </a:lnTo>
                  <a:lnTo>
                    <a:pt x="57" y="449"/>
                  </a:lnTo>
                  <a:lnTo>
                    <a:pt x="57" y="449"/>
                  </a:lnTo>
                  <a:lnTo>
                    <a:pt x="57" y="449"/>
                  </a:lnTo>
                  <a:lnTo>
                    <a:pt x="59" y="452"/>
                  </a:lnTo>
                  <a:lnTo>
                    <a:pt x="59" y="452"/>
                  </a:lnTo>
                  <a:lnTo>
                    <a:pt x="59" y="452"/>
                  </a:lnTo>
                  <a:lnTo>
                    <a:pt x="59" y="452"/>
                  </a:lnTo>
                  <a:lnTo>
                    <a:pt x="62" y="452"/>
                  </a:lnTo>
                  <a:lnTo>
                    <a:pt x="64" y="452"/>
                  </a:lnTo>
                  <a:lnTo>
                    <a:pt x="64" y="452"/>
                  </a:lnTo>
                  <a:lnTo>
                    <a:pt x="64" y="449"/>
                  </a:lnTo>
                  <a:lnTo>
                    <a:pt x="66" y="445"/>
                  </a:lnTo>
                  <a:lnTo>
                    <a:pt x="66" y="445"/>
                  </a:lnTo>
                  <a:lnTo>
                    <a:pt x="66" y="442"/>
                  </a:lnTo>
                  <a:lnTo>
                    <a:pt x="66" y="442"/>
                  </a:lnTo>
                  <a:lnTo>
                    <a:pt x="69" y="442"/>
                  </a:lnTo>
                  <a:lnTo>
                    <a:pt x="69" y="442"/>
                  </a:lnTo>
                  <a:lnTo>
                    <a:pt x="73" y="440"/>
                  </a:lnTo>
                  <a:lnTo>
                    <a:pt x="78" y="440"/>
                  </a:lnTo>
                  <a:lnTo>
                    <a:pt x="81" y="440"/>
                  </a:lnTo>
                  <a:lnTo>
                    <a:pt x="81" y="437"/>
                  </a:lnTo>
                  <a:lnTo>
                    <a:pt x="81" y="435"/>
                  </a:lnTo>
                  <a:lnTo>
                    <a:pt x="83" y="435"/>
                  </a:lnTo>
                  <a:lnTo>
                    <a:pt x="83" y="435"/>
                  </a:lnTo>
                  <a:lnTo>
                    <a:pt x="85" y="435"/>
                  </a:lnTo>
                  <a:lnTo>
                    <a:pt x="85" y="433"/>
                  </a:lnTo>
                  <a:lnTo>
                    <a:pt x="85" y="433"/>
                  </a:lnTo>
                  <a:lnTo>
                    <a:pt x="85" y="430"/>
                  </a:lnTo>
                  <a:lnTo>
                    <a:pt x="88" y="430"/>
                  </a:lnTo>
                  <a:lnTo>
                    <a:pt x="88" y="430"/>
                  </a:lnTo>
                  <a:lnTo>
                    <a:pt x="88" y="430"/>
                  </a:lnTo>
                  <a:lnTo>
                    <a:pt x="90" y="430"/>
                  </a:lnTo>
                  <a:lnTo>
                    <a:pt x="90" y="430"/>
                  </a:lnTo>
                  <a:lnTo>
                    <a:pt x="90" y="430"/>
                  </a:lnTo>
                  <a:lnTo>
                    <a:pt x="92" y="430"/>
                  </a:lnTo>
                  <a:lnTo>
                    <a:pt x="92" y="430"/>
                  </a:lnTo>
                  <a:lnTo>
                    <a:pt x="92" y="430"/>
                  </a:lnTo>
                  <a:lnTo>
                    <a:pt x="95" y="433"/>
                  </a:lnTo>
                  <a:lnTo>
                    <a:pt x="95" y="435"/>
                  </a:lnTo>
                  <a:lnTo>
                    <a:pt x="95" y="435"/>
                  </a:lnTo>
                  <a:lnTo>
                    <a:pt x="97" y="437"/>
                  </a:lnTo>
                  <a:lnTo>
                    <a:pt x="102" y="442"/>
                  </a:lnTo>
                  <a:lnTo>
                    <a:pt x="104" y="442"/>
                  </a:lnTo>
                  <a:lnTo>
                    <a:pt x="104" y="442"/>
                  </a:lnTo>
                  <a:lnTo>
                    <a:pt x="104" y="440"/>
                  </a:lnTo>
                  <a:lnTo>
                    <a:pt x="107" y="440"/>
                  </a:lnTo>
                  <a:lnTo>
                    <a:pt x="107" y="442"/>
                  </a:lnTo>
                  <a:lnTo>
                    <a:pt x="107" y="442"/>
                  </a:lnTo>
                  <a:lnTo>
                    <a:pt x="109" y="445"/>
                  </a:lnTo>
                  <a:lnTo>
                    <a:pt x="109" y="445"/>
                  </a:lnTo>
                  <a:lnTo>
                    <a:pt x="109" y="445"/>
                  </a:lnTo>
                  <a:lnTo>
                    <a:pt x="111" y="447"/>
                  </a:lnTo>
                  <a:lnTo>
                    <a:pt x="114" y="449"/>
                  </a:lnTo>
                  <a:lnTo>
                    <a:pt x="114" y="449"/>
                  </a:lnTo>
                  <a:lnTo>
                    <a:pt x="118" y="452"/>
                  </a:lnTo>
                  <a:lnTo>
                    <a:pt x="118" y="452"/>
                  </a:lnTo>
                  <a:lnTo>
                    <a:pt x="118" y="452"/>
                  </a:lnTo>
                  <a:lnTo>
                    <a:pt x="118" y="452"/>
                  </a:lnTo>
                  <a:lnTo>
                    <a:pt x="121" y="454"/>
                  </a:lnTo>
                  <a:lnTo>
                    <a:pt x="121" y="456"/>
                  </a:lnTo>
                  <a:lnTo>
                    <a:pt x="121" y="456"/>
                  </a:lnTo>
                  <a:lnTo>
                    <a:pt x="123" y="454"/>
                  </a:lnTo>
                  <a:lnTo>
                    <a:pt x="126" y="452"/>
                  </a:lnTo>
                  <a:lnTo>
                    <a:pt x="126" y="452"/>
                  </a:lnTo>
                  <a:lnTo>
                    <a:pt x="126" y="452"/>
                  </a:lnTo>
                  <a:lnTo>
                    <a:pt x="126" y="452"/>
                  </a:lnTo>
                  <a:lnTo>
                    <a:pt x="126" y="449"/>
                  </a:lnTo>
                  <a:lnTo>
                    <a:pt x="128" y="449"/>
                  </a:lnTo>
                  <a:lnTo>
                    <a:pt x="128" y="449"/>
                  </a:lnTo>
                  <a:lnTo>
                    <a:pt x="128" y="449"/>
                  </a:lnTo>
                  <a:lnTo>
                    <a:pt x="130" y="452"/>
                  </a:lnTo>
                  <a:lnTo>
                    <a:pt x="130" y="452"/>
                  </a:lnTo>
                  <a:lnTo>
                    <a:pt x="130" y="452"/>
                  </a:lnTo>
                  <a:lnTo>
                    <a:pt x="133" y="452"/>
                  </a:lnTo>
                  <a:lnTo>
                    <a:pt x="133" y="449"/>
                  </a:lnTo>
                  <a:lnTo>
                    <a:pt x="135" y="447"/>
                  </a:lnTo>
                  <a:lnTo>
                    <a:pt x="135" y="447"/>
                  </a:lnTo>
                  <a:lnTo>
                    <a:pt x="135" y="449"/>
                  </a:lnTo>
                  <a:lnTo>
                    <a:pt x="137" y="449"/>
                  </a:lnTo>
                  <a:lnTo>
                    <a:pt x="137" y="447"/>
                  </a:lnTo>
                  <a:lnTo>
                    <a:pt x="137" y="447"/>
                  </a:lnTo>
                  <a:lnTo>
                    <a:pt x="137" y="447"/>
                  </a:lnTo>
                  <a:lnTo>
                    <a:pt x="137" y="447"/>
                  </a:lnTo>
                  <a:lnTo>
                    <a:pt x="137" y="447"/>
                  </a:lnTo>
                  <a:lnTo>
                    <a:pt x="137" y="447"/>
                  </a:lnTo>
                  <a:lnTo>
                    <a:pt x="137" y="445"/>
                  </a:lnTo>
                  <a:lnTo>
                    <a:pt x="137" y="445"/>
                  </a:lnTo>
                  <a:lnTo>
                    <a:pt x="137" y="442"/>
                  </a:lnTo>
                  <a:lnTo>
                    <a:pt x="137" y="440"/>
                  </a:lnTo>
                  <a:lnTo>
                    <a:pt x="140" y="440"/>
                  </a:lnTo>
                  <a:lnTo>
                    <a:pt x="137" y="435"/>
                  </a:lnTo>
                  <a:lnTo>
                    <a:pt x="137" y="433"/>
                  </a:lnTo>
                  <a:lnTo>
                    <a:pt x="140" y="433"/>
                  </a:lnTo>
                  <a:lnTo>
                    <a:pt x="142" y="433"/>
                  </a:lnTo>
                  <a:lnTo>
                    <a:pt x="144" y="433"/>
                  </a:lnTo>
                  <a:lnTo>
                    <a:pt x="144" y="433"/>
                  </a:lnTo>
                  <a:lnTo>
                    <a:pt x="144" y="433"/>
                  </a:lnTo>
                  <a:lnTo>
                    <a:pt x="147" y="435"/>
                  </a:lnTo>
                  <a:lnTo>
                    <a:pt x="147" y="435"/>
                  </a:lnTo>
                  <a:lnTo>
                    <a:pt x="147" y="435"/>
                  </a:lnTo>
                  <a:lnTo>
                    <a:pt x="149" y="435"/>
                  </a:lnTo>
                  <a:lnTo>
                    <a:pt x="149" y="435"/>
                  </a:lnTo>
                  <a:lnTo>
                    <a:pt x="149" y="435"/>
                  </a:lnTo>
                  <a:lnTo>
                    <a:pt x="152" y="435"/>
                  </a:lnTo>
                  <a:lnTo>
                    <a:pt x="152" y="435"/>
                  </a:lnTo>
                  <a:lnTo>
                    <a:pt x="152" y="435"/>
                  </a:lnTo>
                  <a:lnTo>
                    <a:pt x="154" y="433"/>
                  </a:lnTo>
                  <a:lnTo>
                    <a:pt x="154" y="433"/>
                  </a:lnTo>
                  <a:lnTo>
                    <a:pt x="154" y="433"/>
                  </a:lnTo>
                  <a:lnTo>
                    <a:pt x="154" y="430"/>
                  </a:lnTo>
                  <a:lnTo>
                    <a:pt x="156" y="430"/>
                  </a:lnTo>
                  <a:lnTo>
                    <a:pt x="161" y="430"/>
                  </a:lnTo>
                  <a:lnTo>
                    <a:pt x="163" y="430"/>
                  </a:lnTo>
                  <a:lnTo>
                    <a:pt x="166" y="428"/>
                  </a:lnTo>
                  <a:lnTo>
                    <a:pt x="168" y="426"/>
                  </a:lnTo>
                  <a:lnTo>
                    <a:pt x="168" y="426"/>
                  </a:lnTo>
                  <a:lnTo>
                    <a:pt x="170" y="426"/>
                  </a:lnTo>
                  <a:lnTo>
                    <a:pt x="173" y="423"/>
                  </a:lnTo>
                  <a:lnTo>
                    <a:pt x="175" y="423"/>
                  </a:lnTo>
                  <a:lnTo>
                    <a:pt x="175" y="423"/>
                  </a:lnTo>
                  <a:lnTo>
                    <a:pt x="175" y="426"/>
                  </a:lnTo>
                  <a:lnTo>
                    <a:pt x="175" y="426"/>
                  </a:lnTo>
                  <a:lnTo>
                    <a:pt x="175" y="426"/>
                  </a:lnTo>
                  <a:lnTo>
                    <a:pt x="175" y="426"/>
                  </a:lnTo>
                  <a:lnTo>
                    <a:pt x="175" y="428"/>
                  </a:lnTo>
                  <a:lnTo>
                    <a:pt x="175" y="428"/>
                  </a:lnTo>
                  <a:lnTo>
                    <a:pt x="175" y="428"/>
                  </a:lnTo>
                  <a:lnTo>
                    <a:pt x="175" y="430"/>
                  </a:lnTo>
                  <a:lnTo>
                    <a:pt x="178" y="430"/>
                  </a:lnTo>
                  <a:lnTo>
                    <a:pt x="178" y="433"/>
                  </a:lnTo>
                  <a:lnTo>
                    <a:pt x="178" y="433"/>
                  </a:lnTo>
                  <a:lnTo>
                    <a:pt x="178" y="433"/>
                  </a:lnTo>
                  <a:lnTo>
                    <a:pt x="178" y="435"/>
                  </a:lnTo>
                  <a:lnTo>
                    <a:pt x="178" y="435"/>
                  </a:lnTo>
                  <a:lnTo>
                    <a:pt x="175" y="435"/>
                  </a:lnTo>
                  <a:lnTo>
                    <a:pt x="175" y="437"/>
                  </a:lnTo>
                  <a:lnTo>
                    <a:pt x="173" y="437"/>
                  </a:lnTo>
                  <a:lnTo>
                    <a:pt x="173" y="437"/>
                  </a:lnTo>
                  <a:lnTo>
                    <a:pt x="173" y="440"/>
                  </a:lnTo>
                  <a:lnTo>
                    <a:pt x="173" y="440"/>
                  </a:lnTo>
                  <a:lnTo>
                    <a:pt x="173" y="440"/>
                  </a:lnTo>
                  <a:lnTo>
                    <a:pt x="173" y="442"/>
                  </a:lnTo>
                  <a:lnTo>
                    <a:pt x="173" y="445"/>
                  </a:lnTo>
                  <a:lnTo>
                    <a:pt x="175" y="445"/>
                  </a:lnTo>
                  <a:lnTo>
                    <a:pt x="175" y="445"/>
                  </a:lnTo>
                  <a:lnTo>
                    <a:pt x="175" y="447"/>
                  </a:lnTo>
                  <a:lnTo>
                    <a:pt x="175" y="447"/>
                  </a:lnTo>
                  <a:lnTo>
                    <a:pt x="175" y="447"/>
                  </a:lnTo>
                  <a:lnTo>
                    <a:pt x="175" y="449"/>
                  </a:lnTo>
                  <a:lnTo>
                    <a:pt x="175" y="449"/>
                  </a:lnTo>
                  <a:lnTo>
                    <a:pt x="175" y="449"/>
                  </a:lnTo>
                  <a:lnTo>
                    <a:pt x="175" y="449"/>
                  </a:lnTo>
                  <a:lnTo>
                    <a:pt x="175" y="452"/>
                  </a:lnTo>
                  <a:lnTo>
                    <a:pt x="175" y="454"/>
                  </a:lnTo>
                  <a:lnTo>
                    <a:pt x="175" y="456"/>
                  </a:lnTo>
                  <a:lnTo>
                    <a:pt x="175" y="456"/>
                  </a:lnTo>
                  <a:lnTo>
                    <a:pt x="178" y="456"/>
                  </a:lnTo>
                  <a:lnTo>
                    <a:pt x="178" y="456"/>
                  </a:lnTo>
                  <a:lnTo>
                    <a:pt x="178" y="454"/>
                  </a:lnTo>
                  <a:lnTo>
                    <a:pt x="180" y="454"/>
                  </a:lnTo>
                  <a:lnTo>
                    <a:pt x="180" y="454"/>
                  </a:lnTo>
                  <a:lnTo>
                    <a:pt x="182" y="454"/>
                  </a:lnTo>
                  <a:lnTo>
                    <a:pt x="182" y="454"/>
                  </a:lnTo>
                  <a:lnTo>
                    <a:pt x="182" y="454"/>
                  </a:lnTo>
                  <a:lnTo>
                    <a:pt x="182" y="454"/>
                  </a:lnTo>
                  <a:lnTo>
                    <a:pt x="185" y="454"/>
                  </a:lnTo>
                  <a:lnTo>
                    <a:pt x="185" y="454"/>
                  </a:lnTo>
                  <a:lnTo>
                    <a:pt x="185" y="456"/>
                  </a:lnTo>
                  <a:lnTo>
                    <a:pt x="185" y="456"/>
                  </a:lnTo>
                  <a:lnTo>
                    <a:pt x="185" y="456"/>
                  </a:lnTo>
                  <a:lnTo>
                    <a:pt x="187" y="456"/>
                  </a:lnTo>
                  <a:lnTo>
                    <a:pt x="187" y="456"/>
                  </a:lnTo>
                  <a:lnTo>
                    <a:pt x="189" y="456"/>
                  </a:lnTo>
                  <a:lnTo>
                    <a:pt x="192" y="456"/>
                  </a:lnTo>
                  <a:lnTo>
                    <a:pt x="194" y="454"/>
                  </a:lnTo>
                  <a:lnTo>
                    <a:pt x="196" y="454"/>
                  </a:lnTo>
                  <a:lnTo>
                    <a:pt x="199" y="452"/>
                  </a:lnTo>
                  <a:lnTo>
                    <a:pt x="199" y="452"/>
                  </a:lnTo>
                  <a:lnTo>
                    <a:pt x="199" y="452"/>
                  </a:lnTo>
                  <a:lnTo>
                    <a:pt x="204" y="445"/>
                  </a:lnTo>
                  <a:lnTo>
                    <a:pt x="208" y="440"/>
                  </a:lnTo>
                  <a:lnTo>
                    <a:pt x="208" y="440"/>
                  </a:lnTo>
                  <a:lnTo>
                    <a:pt x="208" y="437"/>
                  </a:lnTo>
                  <a:lnTo>
                    <a:pt x="211" y="437"/>
                  </a:lnTo>
                  <a:lnTo>
                    <a:pt x="213" y="435"/>
                  </a:lnTo>
                  <a:lnTo>
                    <a:pt x="215" y="433"/>
                  </a:lnTo>
                  <a:lnTo>
                    <a:pt x="218" y="428"/>
                  </a:lnTo>
                  <a:lnTo>
                    <a:pt x="218" y="428"/>
                  </a:lnTo>
                  <a:lnTo>
                    <a:pt x="218" y="428"/>
                  </a:lnTo>
                  <a:lnTo>
                    <a:pt x="220" y="426"/>
                  </a:lnTo>
                  <a:lnTo>
                    <a:pt x="220" y="426"/>
                  </a:lnTo>
                  <a:lnTo>
                    <a:pt x="223" y="426"/>
                  </a:lnTo>
                  <a:lnTo>
                    <a:pt x="227" y="423"/>
                  </a:lnTo>
                  <a:lnTo>
                    <a:pt x="230" y="421"/>
                  </a:lnTo>
                  <a:lnTo>
                    <a:pt x="232" y="421"/>
                  </a:lnTo>
                  <a:lnTo>
                    <a:pt x="232" y="421"/>
                  </a:lnTo>
                  <a:lnTo>
                    <a:pt x="232" y="421"/>
                  </a:lnTo>
                  <a:lnTo>
                    <a:pt x="232" y="418"/>
                  </a:lnTo>
                  <a:lnTo>
                    <a:pt x="234" y="418"/>
                  </a:lnTo>
                  <a:lnTo>
                    <a:pt x="234" y="414"/>
                  </a:lnTo>
                  <a:lnTo>
                    <a:pt x="234" y="411"/>
                  </a:lnTo>
                  <a:lnTo>
                    <a:pt x="237" y="411"/>
                  </a:lnTo>
                  <a:lnTo>
                    <a:pt x="237" y="411"/>
                  </a:lnTo>
                  <a:lnTo>
                    <a:pt x="246" y="409"/>
                  </a:lnTo>
                  <a:lnTo>
                    <a:pt x="249" y="409"/>
                  </a:lnTo>
                  <a:lnTo>
                    <a:pt x="251" y="409"/>
                  </a:lnTo>
                  <a:lnTo>
                    <a:pt x="253" y="407"/>
                  </a:lnTo>
                  <a:lnTo>
                    <a:pt x="253" y="407"/>
                  </a:lnTo>
                  <a:lnTo>
                    <a:pt x="256" y="407"/>
                  </a:lnTo>
                  <a:lnTo>
                    <a:pt x="256" y="404"/>
                  </a:lnTo>
                  <a:lnTo>
                    <a:pt x="256" y="402"/>
                  </a:lnTo>
                  <a:lnTo>
                    <a:pt x="258" y="402"/>
                  </a:lnTo>
                  <a:lnTo>
                    <a:pt x="258" y="400"/>
                  </a:lnTo>
                  <a:lnTo>
                    <a:pt x="258" y="397"/>
                  </a:lnTo>
                  <a:lnTo>
                    <a:pt x="260" y="395"/>
                  </a:lnTo>
                  <a:lnTo>
                    <a:pt x="260" y="395"/>
                  </a:lnTo>
                  <a:lnTo>
                    <a:pt x="260" y="392"/>
                  </a:lnTo>
                  <a:lnTo>
                    <a:pt x="263" y="390"/>
                  </a:lnTo>
                  <a:lnTo>
                    <a:pt x="267" y="385"/>
                  </a:lnTo>
                  <a:lnTo>
                    <a:pt x="267" y="383"/>
                  </a:lnTo>
                  <a:lnTo>
                    <a:pt x="270" y="381"/>
                  </a:lnTo>
                  <a:lnTo>
                    <a:pt x="272" y="376"/>
                  </a:lnTo>
                  <a:lnTo>
                    <a:pt x="272" y="374"/>
                  </a:lnTo>
                  <a:lnTo>
                    <a:pt x="272" y="374"/>
                  </a:lnTo>
                  <a:lnTo>
                    <a:pt x="272" y="371"/>
                  </a:lnTo>
                  <a:lnTo>
                    <a:pt x="272" y="371"/>
                  </a:lnTo>
                  <a:lnTo>
                    <a:pt x="272" y="371"/>
                  </a:lnTo>
                  <a:lnTo>
                    <a:pt x="272" y="369"/>
                  </a:lnTo>
                  <a:lnTo>
                    <a:pt x="270" y="369"/>
                  </a:lnTo>
                  <a:lnTo>
                    <a:pt x="272" y="366"/>
                  </a:lnTo>
                  <a:lnTo>
                    <a:pt x="272" y="364"/>
                  </a:lnTo>
                  <a:lnTo>
                    <a:pt x="270" y="364"/>
                  </a:lnTo>
                  <a:lnTo>
                    <a:pt x="270" y="364"/>
                  </a:lnTo>
                  <a:lnTo>
                    <a:pt x="270" y="359"/>
                  </a:lnTo>
                  <a:lnTo>
                    <a:pt x="270" y="357"/>
                  </a:lnTo>
                  <a:lnTo>
                    <a:pt x="270" y="355"/>
                  </a:lnTo>
                  <a:lnTo>
                    <a:pt x="270" y="352"/>
                  </a:lnTo>
                  <a:lnTo>
                    <a:pt x="270" y="350"/>
                  </a:lnTo>
                  <a:lnTo>
                    <a:pt x="270" y="350"/>
                  </a:lnTo>
                  <a:lnTo>
                    <a:pt x="270" y="347"/>
                  </a:lnTo>
                  <a:lnTo>
                    <a:pt x="272" y="345"/>
                  </a:lnTo>
                  <a:lnTo>
                    <a:pt x="272" y="336"/>
                  </a:lnTo>
                  <a:lnTo>
                    <a:pt x="270" y="324"/>
                  </a:lnTo>
                  <a:lnTo>
                    <a:pt x="270" y="321"/>
                  </a:lnTo>
                  <a:lnTo>
                    <a:pt x="270" y="321"/>
                  </a:lnTo>
                  <a:lnTo>
                    <a:pt x="270" y="321"/>
                  </a:lnTo>
                  <a:lnTo>
                    <a:pt x="270" y="319"/>
                  </a:lnTo>
                  <a:lnTo>
                    <a:pt x="270" y="319"/>
                  </a:lnTo>
                  <a:lnTo>
                    <a:pt x="270" y="319"/>
                  </a:lnTo>
                  <a:lnTo>
                    <a:pt x="270" y="317"/>
                  </a:lnTo>
                  <a:lnTo>
                    <a:pt x="270" y="314"/>
                  </a:lnTo>
                  <a:lnTo>
                    <a:pt x="270" y="314"/>
                  </a:lnTo>
                  <a:lnTo>
                    <a:pt x="270" y="314"/>
                  </a:lnTo>
                  <a:lnTo>
                    <a:pt x="270" y="312"/>
                  </a:lnTo>
                  <a:lnTo>
                    <a:pt x="272" y="312"/>
                  </a:lnTo>
                  <a:lnTo>
                    <a:pt x="272" y="310"/>
                  </a:lnTo>
                  <a:lnTo>
                    <a:pt x="275" y="307"/>
                  </a:lnTo>
                  <a:lnTo>
                    <a:pt x="275" y="307"/>
                  </a:lnTo>
                  <a:lnTo>
                    <a:pt x="279" y="305"/>
                  </a:lnTo>
                  <a:lnTo>
                    <a:pt x="282" y="303"/>
                  </a:lnTo>
                  <a:lnTo>
                    <a:pt x="284" y="300"/>
                  </a:lnTo>
                  <a:lnTo>
                    <a:pt x="284" y="298"/>
                  </a:lnTo>
                  <a:lnTo>
                    <a:pt x="286" y="298"/>
                  </a:lnTo>
                  <a:lnTo>
                    <a:pt x="286" y="298"/>
                  </a:lnTo>
                  <a:lnTo>
                    <a:pt x="286" y="298"/>
                  </a:lnTo>
                  <a:lnTo>
                    <a:pt x="289" y="298"/>
                  </a:lnTo>
                  <a:lnTo>
                    <a:pt x="289" y="298"/>
                  </a:lnTo>
                  <a:lnTo>
                    <a:pt x="289" y="295"/>
                  </a:lnTo>
                  <a:lnTo>
                    <a:pt x="289" y="295"/>
                  </a:lnTo>
                  <a:lnTo>
                    <a:pt x="289" y="295"/>
                  </a:lnTo>
                  <a:lnTo>
                    <a:pt x="294" y="291"/>
                  </a:lnTo>
                  <a:lnTo>
                    <a:pt x="294" y="288"/>
                  </a:lnTo>
                  <a:lnTo>
                    <a:pt x="294" y="286"/>
                  </a:lnTo>
                  <a:lnTo>
                    <a:pt x="294" y="286"/>
                  </a:lnTo>
                  <a:lnTo>
                    <a:pt x="294" y="284"/>
                  </a:lnTo>
                  <a:lnTo>
                    <a:pt x="294" y="284"/>
                  </a:lnTo>
                  <a:lnTo>
                    <a:pt x="294" y="284"/>
                  </a:lnTo>
                  <a:lnTo>
                    <a:pt x="296" y="281"/>
                  </a:lnTo>
                  <a:lnTo>
                    <a:pt x="296" y="279"/>
                  </a:lnTo>
                  <a:lnTo>
                    <a:pt x="298" y="276"/>
                  </a:lnTo>
                  <a:lnTo>
                    <a:pt x="298" y="274"/>
                  </a:lnTo>
                  <a:lnTo>
                    <a:pt x="301" y="272"/>
                  </a:lnTo>
                  <a:lnTo>
                    <a:pt x="303" y="269"/>
                  </a:lnTo>
                  <a:lnTo>
                    <a:pt x="303" y="267"/>
                  </a:lnTo>
                  <a:lnTo>
                    <a:pt x="305" y="265"/>
                  </a:lnTo>
                  <a:lnTo>
                    <a:pt x="305" y="265"/>
                  </a:lnTo>
                  <a:lnTo>
                    <a:pt x="305" y="265"/>
                  </a:lnTo>
                  <a:lnTo>
                    <a:pt x="305" y="265"/>
                  </a:lnTo>
                  <a:lnTo>
                    <a:pt x="308" y="262"/>
                  </a:lnTo>
                  <a:lnTo>
                    <a:pt x="310" y="260"/>
                  </a:lnTo>
                  <a:lnTo>
                    <a:pt x="310" y="260"/>
                  </a:lnTo>
                  <a:lnTo>
                    <a:pt x="312" y="258"/>
                  </a:lnTo>
                  <a:lnTo>
                    <a:pt x="315" y="255"/>
                  </a:lnTo>
                  <a:lnTo>
                    <a:pt x="315" y="255"/>
                  </a:lnTo>
                  <a:lnTo>
                    <a:pt x="315" y="255"/>
                  </a:lnTo>
                  <a:lnTo>
                    <a:pt x="315" y="255"/>
                  </a:lnTo>
                  <a:lnTo>
                    <a:pt x="315" y="255"/>
                  </a:lnTo>
                  <a:lnTo>
                    <a:pt x="317" y="255"/>
                  </a:lnTo>
                  <a:lnTo>
                    <a:pt x="320" y="253"/>
                  </a:lnTo>
                  <a:lnTo>
                    <a:pt x="324" y="253"/>
                  </a:lnTo>
                  <a:lnTo>
                    <a:pt x="324" y="253"/>
                  </a:lnTo>
                  <a:lnTo>
                    <a:pt x="327" y="250"/>
                  </a:lnTo>
                  <a:lnTo>
                    <a:pt x="329" y="250"/>
                  </a:lnTo>
                  <a:lnTo>
                    <a:pt x="331" y="250"/>
                  </a:lnTo>
                  <a:lnTo>
                    <a:pt x="331" y="248"/>
                  </a:lnTo>
                  <a:lnTo>
                    <a:pt x="331" y="248"/>
                  </a:lnTo>
                  <a:lnTo>
                    <a:pt x="334" y="248"/>
                  </a:lnTo>
                  <a:lnTo>
                    <a:pt x="334" y="248"/>
                  </a:lnTo>
                  <a:lnTo>
                    <a:pt x="334" y="246"/>
                  </a:lnTo>
                  <a:lnTo>
                    <a:pt x="336" y="246"/>
                  </a:lnTo>
                  <a:lnTo>
                    <a:pt x="343" y="236"/>
                  </a:lnTo>
                  <a:lnTo>
                    <a:pt x="346" y="234"/>
                  </a:lnTo>
                  <a:lnTo>
                    <a:pt x="348" y="232"/>
                  </a:lnTo>
                  <a:lnTo>
                    <a:pt x="348" y="232"/>
                  </a:lnTo>
                  <a:lnTo>
                    <a:pt x="348" y="232"/>
                  </a:lnTo>
                  <a:lnTo>
                    <a:pt x="348" y="232"/>
                  </a:lnTo>
                  <a:lnTo>
                    <a:pt x="348" y="232"/>
                  </a:lnTo>
                  <a:lnTo>
                    <a:pt x="348" y="229"/>
                  </a:lnTo>
                  <a:lnTo>
                    <a:pt x="350" y="229"/>
                  </a:lnTo>
                  <a:lnTo>
                    <a:pt x="350" y="229"/>
                  </a:lnTo>
                  <a:lnTo>
                    <a:pt x="353" y="227"/>
                  </a:lnTo>
                  <a:lnTo>
                    <a:pt x="353" y="224"/>
                  </a:lnTo>
                  <a:lnTo>
                    <a:pt x="355" y="224"/>
                  </a:lnTo>
                  <a:lnTo>
                    <a:pt x="353" y="215"/>
                  </a:lnTo>
                  <a:lnTo>
                    <a:pt x="353" y="210"/>
                  </a:lnTo>
                  <a:lnTo>
                    <a:pt x="353" y="208"/>
                  </a:lnTo>
                  <a:lnTo>
                    <a:pt x="353" y="208"/>
                  </a:lnTo>
                  <a:lnTo>
                    <a:pt x="355" y="196"/>
                  </a:lnTo>
                  <a:lnTo>
                    <a:pt x="355" y="196"/>
                  </a:lnTo>
                  <a:lnTo>
                    <a:pt x="360" y="184"/>
                  </a:lnTo>
                  <a:lnTo>
                    <a:pt x="364" y="177"/>
                  </a:lnTo>
                  <a:lnTo>
                    <a:pt x="364" y="177"/>
                  </a:lnTo>
                  <a:lnTo>
                    <a:pt x="364" y="172"/>
                  </a:lnTo>
                  <a:lnTo>
                    <a:pt x="364" y="170"/>
                  </a:lnTo>
                  <a:lnTo>
                    <a:pt x="364" y="170"/>
                  </a:lnTo>
                  <a:lnTo>
                    <a:pt x="364" y="168"/>
                  </a:lnTo>
                  <a:lnTo>
                    <a:pt x="362" y="168"/>
                  </a:lnTo>
                  <a:lnTo>
                    <a:pt x="362" y="165"/>
                  </a:lnTo>
                  <a:lnTo>
                    <a:pt x="362" y="165"/>
                  </a:lnTo>
                  <a:lnTo>
                    <a:pt x="362" y="163"/>
                  </a:lnTo>
                  <a:lnTo>
                    <a:pt x="362" y="158"/>
                  </a:lnTo>
                  <a:lnTo>
                    <a:pt x="362" y="158"/>
                  </a:lnTo>
                  <a:lnTo>
                    <a:pt x="360" y="151"/>
                  </a:lnTo>
                  <a:lnTo>
                    <a:pt x="360" y="146"/>
                  </a:lnTo>
                  <a:lnTo>
                    <a:pt x="360" y="142"/>
                  </a:lnTo>
                  <a:lnTo>
                    <a:pt x="360" y="142"/>
                  </a:lnTo>
                  <a:lnTo>
                    <a:pt x="362" y="139"/>
                  </a:lnTo>
                  <a:lnTo>
                    <a:pt x="362" y="137"/>
                  </a:lnTo>
                  <a:lnTo>
                    <a:pt x="364" y="134"/>
                  </a:lnTo>
                  <a:lnTo>
                    <a:pt x="364" y="132"/>
                  </a:lnTo>
                  <a:lnTo>
                    <a:pt x="364" y="130"/>
                  </a:lnTo>
                  <a:lnTo>
                    <a:pt x="367" y="125"/>
                  </a:lnTo>
                  <a:lnTo>
                    <a:pt x="367" y="123"/>
                  </a:lnTo>
                  <a:lnTo>
                    <a:pt x="369" y="120"/>
                  </a:lnTo>
                  <a:lnTo>
                    <a:pt x="372" y="113"/>
                  </a:lnTo>
                  <a:lnTo>
                    <a:pt x="372" y="113"/>
                  </a:lnTo>
                  <a:lnTo>
                    <a:pt x="372" y="97"/>
                  </a:lnTo>
                  <a:lnTo>
                    <a:pt x="372" y="97"/>
                  </a:lnTo>
                  <a:lnTo>
                    <a:pt x="372" y="94"/>
                  </a:lnTo>
                  <a:lnTo>
                    <a:pt x="372" y="94"/>
                  </a:lnTo>
                  <a:lnTo>
                    <a:pt x="372" y="94"/>
                  </a:lnTo>
                  <a:lnTo>
                    <a:pt x="372" y="92"/>
                  </a:lnTo>
                  <a:lnTo>
                    <a:pt x="372" y="85"/>
                  </a:lnTo>
                  <a:lnTo>
                    <a:pt x="372" y="85"/>
                  </a:lnTo>
                  <a:lnTo>
                    <a:pt x="372" y="82"/>
                  </a:lnTo>
                  <a:lnTo>
                    <a:pt x="372" y="82"/>
                  </a:lnTo>
                  <a:lnTo>
                    <a:pt x="374" y="75"/>
                  </a:lnTo>
                  <a:lnTo>
                    <a:pt x="374" y="75"/>
                  </a:lnTo>
                  <a:lnTo>
                    <a:pt x="374" y="73"/>
                  </a:lnTo>
                  <a:lnTo>
                    <a:pt x="376" y="73"/>
                  </a:lnTo>
                  <a:lnTo>
                    <a:pt x="376" y="73"/>
                  </a:lnTo>
                  <a:lnTo>
                    <a:pt x="376" y="73"/>
                  </a:lnTo>
                  <a:lnTo>
                    <a:pt x="376" y="71"/>
                  </a:lnTo>
                  <a:lnTo>
                    <a:pt x="379" y="71"/>
                  </a:lnTo>
                  <a:lnTo>
                    <a:pt x="379" y="68"/>
                  </a:lnTo>
                  <a:lnTo>
                    <a:pt x="379" y="68"/>
                  </a:lnTo>
                  <a:lnTo>
                    <a:pt x="379" y="63"/>
                  </a:lnTo>
                  <a:lnTo>
                    <a:pt x="379" y="63"/>
                  </a:lnTo>
                  <a:lnTo>
                    <a:pt x="381" y="63"/>
                  </a:lnTo>
                  <a:lnTo>
                    <a:pt x="383" y="59"/>
                  </a:lnTo>
                  <a:lnTo>
                    <a:pt x="383" y="59"/>
                  </a:lnTo>
                  <a:lnTo>
                    <a:pt x="383" y="59"/>
                  </a:lnTo>
                  <a:lnTo>
                    <a:pt x="388" y="52"/>
                  </a:lnTo>
                  <a:lnTo>
                    <a:pt x="391" y="49"/>
                  </a:lnTo>
                  <a:lnTo>
                    <a:pt x="391" y="47"/>
                  </a:lnTo>
                  <a:lnTo>
                    <a:pt x="391" y="47"/>
                  </a:lnTo>
                  <a:lnTo>
                    <a:pt x="391" y="45"/>
                  </a:lnTo>
                  <a:lnTo>
                    <a:pt x="393" y="42"/>
                  </a:lnTo>
                  <a:lnTo>
                    <a:pt x="393" y="42"/>
                  </a:lnTo>
                  <a:lnTo>
                    <a:pt x="393" y="40"/>
                  </a:lnTo>
                  <a:lnTo>
                    <a:pt x="393" y="40"/>
                  </a:lnTo>
                  <a:lnTo>
                    <a:pt x="393" y="40"/>
                  </a:lnTo>
                  <a:lnTo>
                    <a:pt x="395" y="33"/>
                  </a:lnTo>
                  <a:lnTo>
                    <a:pt x="395" y="33"/>
                  </a:lnTo>
                  <a:lnTo>
                    <a:pt x="398" y="33"/>
                  </a:lnTo>
                  <a:lnTo>
                    <a:pt x="400" y="30"/>
                  </a:lnTo>
                  <a:lnTo>
                    <a:pt x="400" y="30"/>
                  </a:lnTo>
                  <a:lnTo>
                    <a:pt x="400" y="30"/>
                  </a:lnTo>
                  <a:lnTo>
                    <a:pt x="400" y="28"/>
                  </a:lnTo>
                  <a:lnTo>
                    <a:pt x="400" y="28"/>
                  </a:lnTo>
                  <a:lnTo>
                    <a:pt x="402" y="21"/>
                  </a:lnTo>
                  <a:lnTo>
                    <a:pt x="402" y="14"/>
                  </a:lnTo>
                  <a:close/>
                </a:path>
              </a:pathLst>
            </a:custGeom>
            <a:solidFill>
              <a:srgbClr val="2A6F2B"/>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4" name="Freeform 128">
              <a:extLst>
                <a:ext uri="{FF2B5EF4-FFF2-40B4-BE49-F238E27FC236}">
                  <a16:creationId xmlns:a16="http://schemas.microsoft.com/office/drawing/2014/main" xmlns="" id="{D33895A3-9468-CE69-268B-BAFBE845912A}"/>
                </a:ext>
              </a:extLst>
            </p:cNvPr>
            <p:cNvSpPr>
              <a:spLocks noEditPoints="1"/>
            </p:cNvSpPr>
            <p:nvPr/>
          </p:nvSpPr>
          <p:spPr bwMode="auto">
            <a:xfrm>
              <a:off x="10887074" y="4542991"/>
              <a:ext cx="112713" cy="87313"/>
            </a:xfrm>
            <a:custGeom>
              <a:avLst/>
              <a:gdLst>
                <a:gd name="T0" fmla="*/ 14 w 71"/>
                <a:gd name="T1" fmla="*/ 24 h 55"/>
                <a:gd name="T2" fmla="*/ 14 w 71"/>
                <a:gd name="T3" fmla="*/ 24 h 55"/>
                <a:gd name="T4" fmla="*/ 11 w 71"/>
                <a:gd name="T5" fmla="*/ 24 h 55"/>
                <a:gd name="T6" fmla="*/ 11 w 71"/>
                <a:gd name="T7" fmla="*/ 22 h 55"/>
                <a:gd name="T8" fmla="*/ 11 w 71"/>
                <a:gd name="T9" fmla="*/ 19 h 55"/>
                <a:gd name="T10" fmla="*/ 9 w 71"/>
                <a:gd name="T11" fmla="*/ 14 h 55"/>
                <a:gd name="T12" fmla="*/ 9 w 71"/>
                <a:gd name="T13" fmla="*/ 3 h 55"/>
                <a:gd name="T14" fmla="*/ 9 w 71"/>
                <a:gd name="T15" fmla="*/ 0 h 55"/>
                <a:gd name="T16" fmla="*/ 7 w 71"/>
                <a:gd name="T17" fmla="*/ 0 h 55"/>
                <a:gd name="T18" fmla="*/ 2 w 71"/>
                <a:gd name="T19" fmla="*/ 0 h 55"/>
                <a:gd name="T20" fmla="*/ 2 w 71"/>
                <a:gd name="T21" fmla="*/ 3 h 55"/>
                <a:gd name="T22" fmla="*/ 2 w 71"/>
                <a:gd name="T23" fmla="*/ 5 h 55"/>
                <a:gd name="T24" fmla="*/ 2 w 71"/>
                <a:gd name="T25" fmla="*/ 14 h 55"/>
                <a:gd name="T26" fmla="*/ 2 w 71"/>
                <a:gd name="T27" fmla="*/ 17 h 55"/>
                <a:gd name="T28" fmla="*/ 0 w 71"/>
                <a:gd name="T29" fmla="*/ 19 h 55"/>
                <a:gd name="T30" fmla="*/ 0 w 71"/>
                <a:gd name="T31" fmla="*/ 19 h 55"/>
                <a:gd name="T32" fmla="*/ 0 w 71"/>
                <a:gd name="T33" fmla="*/ 22 h 55"/>
                <a:gd name="T34" fmla="*/ 2 w 71"/>
                <a:gd name="T35" fmla="*/ 24 h 55"/>
                <a:gd name="T36" fmla="*/ 2 w 71"/>
                <a:gd name="T37" fmla="*/ 24 h 55"/>
                <a:gd name="T38" fmla="*/ 4 w 71"/>
                <a:gd name="T39" fmla="*/ 26 h 55"/>
                <a:gd name="T40" fmla="*/ 4 w 71"/>
                <a:gd name="T41" fmla="*/ 26 h 55"/>
                <a:gd name="T42" fmla="*/ 9 w 71"/>
                <a:gd name="T43" fmla="*/ 26 h 55"/>
                <a:gd name="T44" fmla="*/ 11 w 71"/>
                <a:gd name="T45" fmla="*/ 31 h 55"/>
                <a:gd name="T46" fmla="*/ 11 w 71"/>
                <a:gd name="T47" fmla="*/ 31 h 55"/>
                <a:gd name="T48" fmla="*/ 14 w 71"/>
                <a:gd name="T49" fmla="*/ 31 h 55"/>
                <a:gd name="T50" fmla="*/ 14 w 71"/>
                <a:gd name="T51" fmla="*/ 31 h 55"/>
                <a:gd name="T52" fmla="*/ 14 w 71"/>
                <a:gd name="T53" fmla="*/ 29 h 55"/>
                <a:gd name="T54" fmla="*/ 14 w 71"/>
                <a:gd name="T55" fmla="*/ 29 h 55"/>
                <a:gd name="T56" fmla="*/ 14 w 71"/>
                <a:gd name="T57" fmla="*/ 26 h 55"/>
                <a:gd name="T58" fmla="*/ 30 w 71"/>
                <a:gd name="T59" fmla="*/ 52 h 55"/>
                <a:gd name="T60" fmla="*/ 28 w 71"/>
                <a:gd name="T61" fmla="*/ 50 h 55"/>
                <a:gd name="T62" fmla="*/ 23 w 71"/>
                <a:gd name="T63" fmla="*/ 48 h 55"/>
                <a:gd name="T64" fmla="*/ 23 w 71"/>
                <a:gd name="T65" fmla="*/ 48 h 55"/>
                <a:gd name="T66" fmla="*/ 21 w 71"/>
                <a:gd name="T67" fmla="*/ 50 h 55"/>
                <a:gd name="T68" fmla="*/ 23 w 71"/>
                <a:gd name="T69" fmla="*/ 52 h 55"/>
                <a:gd name="T70" fmla="*/ 23 w 71"/>
                <a:gd name="T71" fmla="*/ 52 h 55"/>
                <a:gd name="T72" fmla="*/ 23 w 71"/>
                <a:gd name="T73" fmla="*/ 52 h 55"/>
                <a:gd name="T74" fmla="*/ 26 w 71"/>
                <a:gd name="T75" fmla="*/ 55 h 55"/>
                <a:gd name="T76" fmla="*/ 33 w 71"/>
                <a:gd name="T77" fmla="*/ 55 h 55"/>
                <a:gd name="T78" fmla="*/ 35 w 71"/>
                <a:gd name="T79" fmla="*/ 55 h 55"/>
                <a:gd name="T80" fmla="*/ 33 w 71"/>
                <a:gd name="T81" fmla="*/ 55 h 55"/>
                <a:gd name="T82" fmla="*/ 71 w 71"/>
                <a:gd name="T83" fmla="*/ 48 h 55"/>
                <a:gd name="T84" fmla="*/ 68 w 71"/>
                <a:gd name="T85" fmla="*/ 38 h 55"/>
                <a:gd name="T86" fmla="*/ 66 w 71"/>
                <a:gd name="T87" fmla="*/ 38 h 55"/>
                <a:gd name="T88" fmla="*/ 66 w 71"/>
                <a:gd name="T89" fmla="*/ 38 h 55"/>
                <a:gd name="T90" fmla="*/ 66 w 71"/>
                <a:gd name="T91" fmla="*/ 38 h 55"/>
                <a:gd name="T92" fmla="*/ 63 w 71"/>
                <a:gd name="T93" fmla="*/ 38 h 55"/>
                <a:gd name="T94" fmla="*/ 63 w 71"/>
                <a:gd name="T95" fmla="*/ 40 h 55"/>
                <a:gd name="T96" fmla="*/ 61 w 71"/>
                <a:gd name="T97" fmla="*/ 45 h 55"/>
                <a:gd name="T98" fmla="*/ 59 w 71"/>
                <a:gd name="T99" fmla="*/ 45 h 55"/>
                <a:gd name="T100" fmla="*/ 59 w 71"/>
                <a:gd name="T101" fmla="*/ 45 h 55"/>
                <a:gd name="T102" fmla="*/ 56 w 71"/>
                <a:gd name="T103" fmla="*/ 45 h 55"/>
                <a:gd name="T104" fmla="*/ 54 w 71"/>
                <a:gd name="T105" fmla="*/ 43 h 55"/>
                <a:gd name="T106" fmla="*/ 52 w 71"/>
                <a:gd name="T107" fmla="*/ 43 h 55"/>
                <a:gd name="T108" fmla="*/ 56 w 71"/>
                <a:gd name="T109" fmla="*/ 45 h 55"/>
                <a:gd name="T110" fmla="*/ 59 w 71"/>
                <a:gd name="T111" fmla="*/ 48 h 55"/>
                <a:gd name="T112" fmla="*/ 63 w 71"/>
                <a:gd name="T113" fmla="*/ 48 h 55"/>
                <a:gd name="T114" fmla="*/ 63 w 71"/>
                <a:gd name="T115" fmla="*/ 50 h 55"/>
                <a:gd name="T116" fmla="*/ 68 w 71"/>
                <a:gd name="T117" fmla="*/ 52 h 55"/>
                <a:gd name="T118" fmla="*/ 68 w 71"/>
                <a:gd name="T119" fmla="*/ 55 h 55"/>
                <a:gd name="T120" fmla="*/ 68 w 71"/>
                <a:gd name="T121" fmla="*/ 55 h 55"/>
                <a:gd name="T122" fmla="*/ 71 w 71"/>
                <a:gd name="T123" fmla="*/ 55 h 55"/>
                <a:gd name="T124" fmla="*/ 71 w 71"/>
                <a:gd name="T125"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55">
                  <a:moveTo>
                    <a:pt x="14" y="26"/>
                  </a:moveTo>
                  <a:lnTo>
                    <a:pt x="14" y="24"/>
                  </a:lnTo>
                  <a:lnTo>
                    <a:pt x="14" y="24"/>
                  </a:lnTo>
                  <a:lnTo>
                    <a:pt x="14" y="24"/>
                  </a:lnTo>
                  <a:lnTo>
                    <a:pt x="11" y="24"/>
                  </a:lnTo>
                  <a:lnTo>
                    <a:pt x="11" y="24"/>
                  </a:lnTo>
                  <a:lnTo>
                    <a:pt x="11" y="24"/>
                  </a:lnTo>
                  <a:lnTo>
                    <a:pt x="11" y="22"/>
                  </a:lnTo>
                  <a:lnTo>
                    <a:pt x="11" y="22"/>
                  </a:lnTo>
                  <a:lnTo>
                    <a:pt x="11" y="19"/>
                  </a:lnTo>
                  <a:lnTo>
                    <a:pt x="9" y="14"/>
                  </a:lnTo>
                  <a:lnTo>
                    <a:pt x="9" y="14"/>
                  </a:lnTo>
                  <a:lnTo>
                    <a:pt x="9" y="3"/>
                  </a:lnTo>
                  <a:lnTo>
                    <a:pt x="9" y="3"/>
                  </a:lnTo>
                  <a:lnTo>
                    <a:pt x="9" y="0"/>
                  </a:lnTo>
                  <a:lnTo>
                    <a:pt x="9" y="0"/>
                  </a:lnTo>
                  <a:lnTo>
                    <a:pt x="7" y="0"/>
                  </a:lnTo>
                  <a:lnTo>
                    <a:pt x="7" y="0"/>
                  </a:lnTo>
                  <a:lnTo>
                    <a:pt x="4" y="0"/>
                  </a:lnTo>
                  <a:lnTo>
                    <a:pt x="2" y="0"/>
                  </a:lnTo>
                  <a:lnTo>
                    <a:pt x="2" y="3"/>
                  </a:lnTo>
                  <a:lnTo>
                    <a:pt x="2" y="3"/>
                  </a:lnTo>
                  <a:lnTo>
                    <a:pt x="2" y="5"/>
                  </a:lnTo>
                  <a:lnTo>
                    <a:pt x="2" y="5"/>
                  </a:lnTo>
                  <a:lnTo>
                    <a:pt x="2" y="5"/>
                  </a:lnTo>
                  <a:lnTo>
                    <a:pt x="2" y="14"/>
                  </a:lnTo>
                  <a:lnTo>
                    <a:pt x="2" y="17"/>
                  </a:lnTo>
                  <a:lnTo>
                    <a:pt x="2" y="17"/>
                  </a:lnTo>
                  <a:lnTo>
                    <a:pt x="2" y="17"/>
                  </a:lnTo>
                  <a:lnTo>
                    <a:pt x="0" y="19"/>
                  </a:lnTo>
                  <a:lnTo>
                    <a:pt x="0" y="19"/>
                  </a:lnTo>
                  <a:lnTo>
                    <a:pt x="0" y="19"/>
                  </a:lnTo>
                  <a:lnTo>
                    <a:pt x="0" y="22"/>
                  </a:lnTo>
                  <a:lnTo>
                    <a:pt x="0" y="22"/>
                  </a:lnTo>
                  <a:lnTo>
                    <a:pt x="2" y="24"/>
                  </a:lnTo>
                  <a:lnTo>
                    <a:pt x="2" y="24"/>
                  </a:lnTo>
                  <a:lnTo>
                    <a:pt x="2" y="24"/>
                  </a:lnTo>
                  <a:lnTo>
                    <a:pt x="2" y="24"/>
                  </a:lnTo>
                  <a:lnTo>
                    <a:pt x="2" y="26"/>
                  </a:lnTo>
                  <a:lnTo>
                    <a:pt x="4" y="26"/>
                  </a:lnTo>
                  <a:lnTo>
                    <a:pt x="4" y="26"/>
                  </a:lnTo>
                  <a:lnTo>
                    <a:pt x="4" y="26"/>
                  </a:lnTo>
                  <a:lnTo>
                    <a:pt x="7" y="26"/>
                  </a:lnTo>
                  <a:lnTo>
                    <a:pt x="9" y="26"/>
                  </a:lnTo>
                  <a:lnTo>
                    <a:pt x="11" y="31"/>
                  </a:lnTo>
                  <a:lnTo>
                    <a:pt x="11" y="31"/>
                  </a:lnTo>
                  <a:lnTo>
                    <a:pt x="11" y="31"/>
                  </a:lnTo>
                  <a:lnTo>
                    <a:pt x="11" y="31"/>
                  </a:lnTo>
                  <a:lnTo>
                    <a:pt x="14" y="31"/>
                  </a:lnTo>
                  <a:lnTo>
                    <a:pt x="14" y="31"/>
                  </a:lnTo>
                  <a:lnTo>
                    <a:pt x="14" y="31"/>
                  </a:lnTo>
                  <a:lnTo>
                    <a:pt x="14" y="31"/>
                  </a:lnTo>
                  <a:lnTo>
                    <a:pt x="14" y="31"/>
                  </a:lnTo>
                  <a:lnTo>
                    <a:pt x="14" y="29"/>
                  </a:lnTo>
                  <a:lnTo>
                    <a:pt x="14" y="29"/>
                  </a:lnTo>
                  <a:lnTo>
                    <a:pt x="14" y="29"/>
                  </a:lnTo>
                  <a:lnTo>
                    <a:pt x="14" y="26"/>
                  </a:lnTo>
                  <a:lnTo>
                    <a:pt x="14" y="26"/>
                  </a:lnTo>
                  <a:close/>
                  <a:moveTo>
                    <a:pt x="30" y="52"/>
                  </a:moveTo>
                  <a:lnTo>
                    <a:pt x="30" y="52"/>
                  </a:lnTo>
                  <a:lnTo>
                    <a:pt x="30" y="50"/>
                  </a:lnTo>
                  <a:lnTo>
                    <a:pt x="28" y="50"/>
                  </a:lnTo>
                  <a:lnTo>
                    <a:pt x="26" y="48"/>
                  </a:lnTo>
                  <a:lnTo>
                    <a:pt x="23" y="48"/>
                  </a:lnTo>
                  <a:lnTo>
                    <a:pt x="23" y="48"/>
                  </a:lnTo>
                  <a:lnTo>
                    <a:pt x="23" y="48"/>
                  </a:lnTo>
                  <a:lnTo>
                    <a:pt x="21" y="48"/>
                  </a:lnTo>
                  <a:lnTo>
                    <a:pt x="21" y="50"/>
                  </a:lnTo>
                  <a:lnTo>
                    <a:pt x="23" y="50"/>
                  </a:lnTo>
                  <a:lnTo>
                    <a:pt x="23" y="52"/>
                  </a:lnTo>
                  <a:lnTo>
                    <a:pt x="23" y="52"/>
                  </a:lnTo>
                  <a:lnTo>
                    <a:pt x="23" y="52"/>
                  </a:lnTo>
                  <a:lnTo>
                    <a:pt x="23" y="52"/>
                  </a:lnTo>
                  <a:lnTo>
                    <a:pt x="23" y="52"/>
                  </a:lnTo>
                  <a:lnTo>
                    <a:pt x="23" y="55"/>
                  </a:lnTo>
                  <a:lnTo>
                    <a:pt x="26" y="55"/>
                  </a:lnTo>
                  <a:lnTo>
                    <a:pt x="28" y="55"/>
                  </a:lnTo>
                  <a:lnTo>
                    <a:pt x="33" y="55"/>
                  </a:lnTo>
                  <a:lnTo>
                    <a:pt x="33" y="55"/>
                  </a:lnTo>
                  <a:lnTo>
                    <a:pt x="35" y="55"/>
                  </a:lnTo>
                  <a:lnTo>
                    <a:pt x="35" y="55"/>
                  </a:lnTo>
                  <a:lnTo>
                    <a:pt x="33" y="55"/>
                  </a:lnTo>
                  <a:lnTo>
                    <a:pt x="30" y="52"/>
                  </a:lnTo>
                  <a:close/>
                  <a:moveTo>
                    <a:pt x="71" y="48"/>
                  </a:moveTo>
                  <a:lnTo>
                    <a:pt x="68" y="40"/>
                  </a:lnTo>
                  <a:lnTo>
                    <a:pt x="68" y="38"/>
                  </a:lnTo>
                  <a:lnTo>
                    <a:pt x="66" y="38"/>
                  </a:lnTo>
                  <a:lnTo>
                    <a:pt x="66" y="38"/>
                  </a:lnTo>
                  <a:lnTo>
                    <a:pt x="66" y="38"/>
                  </a:lnTo>
                  <a:lnTo>
                    <a:pt x="66" y="38"/>
                  </a:lnTo>
                  <a:lnTo>
                    <a:pt x="66" y="38"/>
                  </a:lnTo>
                  <a:lnTo>
                    <a:pt x="66" y="38"/>
                  </a:lnTo>
                  <a:lnTo>
                    <a:pt x="66" y="38"/>
                  </a:lnTo>
                  <a:lnTo>
                    <a:pt x="63" y="38"/>
                  </a:lnTo>
                  <a:lnTo>
                    <a:pt x="63" y="40"/>
                  </a:lnTo>
                  <a:lnTo>
                    <a:pt x="63" y="40"/>
                  </a:lnTo>
                  <a:lnTo>
                    <a:pt x="63" y="43"/>
                  </a:lnTo>
                  <a:lnTo>
                    <a:pt x="61" y="45"/>
                  </a:lnTo>
                  <a:lnTo>
                    <a:pt x="61" y="45"/>
                  </a:lnTo>
                  <a:lnTo>
                    <a:pt x="59" y="45"/>
                  </a:lnTo>
                  <a:lnTo>
                    <a:pt x="59" y="45"/>
                  </a:lnTo>
                  <a:lnTo>
                    <a:pt x="59" y="45"/>
                  </a:lnTo>
                  <a:lnTo>
                    <a:pt x="59" y="45"/>
                  </a:lnTo>
                  <a:lnTo>
                    <a:pt x="56" y="45"/>
                  </a:lnTo>
                  <a:lnTo>
                    <a:pt x="56" y="45"/>
                  </a:lnTo>
                  <a:lnTo>
                    <a:pt x="54" y="43"/>
                  </a:lnTo>
                  <a:lnTo>
                    <a:pt x="54" y="43"/>
                  </a:lnTo>
                  <a:lnTo>
                    <a:pt x="52" y="43"/>
                  </a:lnTo>
                  <a:lnTo>
                    <a:pt x="54" y="45"/>
                  </a:lnTo>
                  <a:lnTo>
                    <a:pt x="56" y="45"/>
                  </a:lnTo>
                  <a:lnTo>
                    <a:pt x="56" y="45"/>
                  </a:lnTo>
                  <a:lnTo>
                    <a:pt x="59" y="48"/>
                  </a:lnTo>
                  <a:lnTo>
                    <a:pt x="61" y="48"/>
                  </a:lnTo>
                  <a:lnTo>
                    <a:pt x="63" y="48"/>
                  </a:lnTo>
                  <a:lnTo>
                    <a:pt x="63" y="50"/>
                  </a:lnTo>
                  <a:lnTo>
                    <a:pt x="63" y="50"/>
                  </a:lnTo>
                  <a:lnTo>
                    <a:pt x="66" y="52"/>
                  </a:lnTo>
                  <a:lnTo>
                    <a:pt x="68" y="52"/>
                  </a:lnTo>
                  <a:lnTo>
                    <a:pt x="68" y="55"/>
                  </a:lnTo>
                  <a:lnTo>
                    <a:pt x="68" y="55"/>
                  </a:lnTo>
                  <a:lnTo>
                    <a:pt x="68" y="55"/>
                  </a:lnTo>
                  <a:lnTo>
                    <a:pt x="68" y="55"/>
                  </a:lnTo>
                  <a:lnTo>
                    <a:pt x="68" y="55"/>
                  </a:lnTo>
                  <a:lnTo>
                    <a:pt x="71" y="55"/>
                  </a:lnTo>
                  <a:lnTo>
                    <a:pt x="71" y="55"/>
                  </a:lnTo>
                  <a:lnTo>
                    <a:pt x="71" y="48"/>
                  </a:lnTo>
                  <a:lnTo>
                    <a:pt x="71" y="48"/>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5" name="Freeform 129">
              <a:extLst>
                <a:ext uri="{FF2B5EF4-FFF2-40B4-BE49-F238E27FC236}">
                  <a16:creationId xmlns:a16="http://schemas.microsoft.com/office/drawing/2014/main" xmlns="" id="{9DB3050E-1EC3-E8FD-0E39-325C5C59137D}"/>
                </a:ext>
              </a:extLst>
            </p:cNvPr>
            <p:cNvSpPr>
              <a:spLocks/>
            </p:cNvSpPr>
            <p:nvPr/>
          </p:nvSpPr>
          <p:spPr bwMode="auto">
            <a:xfrm>
              <a:off x="8358187" y="1541029"/>
              <a:ext cx="893763" cy="1404938"/>
            </a:xfrm>
            <a:custGeom>
              <a:avLst/>
              <a:gdLst>
                <a:gd name="T0" fmla="*/ 544 w 563"/>
                <a:gd name="T1" fmla="*/ 216 h 885"/>
                <a:gd name="T2" fmla="*/ 419 w 563"/>
                <a:gd name="T3" fmla="*/ 152 h 885"/>
                <a:gd name="T4" fmla="*/ 301 w 563"/>
                <a:gd name="T5" fmla="*/ 88 h 885"/>
                <a:gd name="T6" fmla="*/ 175 w 563"/>
                <a:gd name="T7" fmla="*/ 22 h 885"/>
                <a:gd name="T8" fmla="*/ 100 w 563"/>
                <a:gd name="T9" fmla="*/ 19 h 885"/>
                <a:gd name="T10" fmla="*/ 92 w 563"/>
                <a:gd name="T11" fmla="*/ 74 h 885"/>
                <a:gd name="T12" fmla="*/ 102 w 563"/>
                <a:gd name="T13" fmla="*/ 121 h 885"/>
                <a:gd name="T14" fmla="*/ 114 w 563"/>
                <a:gd name="T15" fmla="*/ 147 h 885"/>
                <a:gd name="T16" fmla="*/ 128 w 563"/>
                <a:gd name="T17" fmla="*/ 194 h 885"/>
                <a:gd name="T18" fmla="*/ 121 w 563"/>
                <a:gd name="T19" fmla="*/ 244 h 885"/>
                <a:gd name="T20" fmla="*/ 116 w 563"/>
                <a:gd name="T21" fmla="*/ 294 h 885"/>
                <a:gd name="T22" fmla="*/ 111 w 563"/>
                <a:gd name="T23" fmla="*/ 339 h 885"/>
                <a:gd name="T24" fmla="*/ 97 w 563"/>
                <a:gd name="T25" fmla="*/ 386 h 885"/>
                <a:gd name="T26" fmla="*/ 45 w 563"/>
                <a:gd name="T27" fmla="*/ 443 h 885"/>
                <a:gd name="T28" fmla="*/ 17 w 563"/>
                <a:gd name="T29" fmla="*/ 485 h 885"/>
                <a:gd name="T30" fmla="*/ 10 w 563"/>
                <a:gd name="T31" fmla="*/ 504 h 885"/>
                <a:gd name="T32" fmla="*/ 7 w 563"/>
                <a:gd name="T33" fmla="*/ 535 h 885"/>
                <a:gd name="T34" fmla="*/ 57 w 563"/>
                <a:gd name="T35" fmla="*/ 594 h 885"/>
                <a:gd name="T36" fmla="*/ 64 w 563"/>
                <a:gd name="T37" fmla="*/ 601 h 885"/>
                <a:gd name="T38" fmla="*/ 76 w 563"/>
                <a:gd name="T39" fmla="*/ 616 h 885"/>
                <a:gd name="T40" fmla="*/ 78 w 563"/>
                <a:gd name="T41" fmla="*/ 630 h 885"/>
                <a:gd name="T42" fmla="*/ 85 w 563"/>
                <a:gd name="T43" fmla="*/ 637 h 885"/>
                <a:gd name="T44" fmla="*/ 85 w 563"/>
                <a:gd name="T45" fmla="*/ 646 h 885"/>
                <a:gd name="T46" fmla="*/ 88 w 563"/>
                <a:gd name="T47" fmla="*/ 661 h 885"/>
                <a:gd name="T48" fmla="*/ 85 w 563"/>
                <a:gd name="T49" fmla="*/ 687 h 885"/>
                <a:gd name="T50" fmla="*/ 92 w 563"/>
                <a:gd name="T51" fmla="*/ 722 h 885"/>
                <a:gd name="T52" fmla="*/ 116 w 563"/>
                <a:gd name="T53" fmla="*/ 748 h 885"/>
                <a:gd name="T54" fmla="*/ 55 w 563"/>
                <a:gd name="T55" fmla="*/ 751 h 885"/>
                <a:gd name="T56" fmla="*/ 73 w 563"/>
                <a:gd name="T57" fmla="*/ 814 h 885"/>
                <a:gd name="T58" fmla="*/ 88 w 563"/>
                <a:gd name="T59" fmla="*/ 822 h 885"/>
                <a:gd name="T60" fmla="*/ 118 w 563"/>
                <a:gd name="T61" fmla="*/ 883 h 885"/>
                <a:gd name="T62" fmla="*/ 152 w 563"/>
                <a:gd name="T63" fmla="*/ 876 h 885"/>
                <a:gd name="T64" fmla="*/ 166 w 563"/>
                <a:gd name="T65" fmla="*/ 866 h 885"/>
                <a:gd name="T66" fmla="*/ 178 w 563"/>
                <a:gd name="T67" fmla="*/ 881 h 885"/>
                <a:gd name="T68" fmla="*/ 189 w 563"/>
                <a:gd name="T69" fmla="*/ 876 h 885"/>
                <a:gd name="T70" fmla="*/ 201 w 563"/>
                <a:gd name="T71" fmla="*/ 869 h 885"/>
                <a:gd name="T72" fmla="*/ 227 w 563"/>
                <a:gd name="T73" fmla="*/ 857 h 885"/>
                <a:gd name="T74" fmla="*/ 294 w 563"/>
                <a:gd name="T75" fmla="*/ 836 h 885"/>
                <a:gd name="T76" fmla="*/ 291 w 563"/>
                <a:gd name="T77" fmla="*/ 810 h 885"/>
                <a:gd name="T78" fmla="*/ 305 w 563"/>
                <a:gd name="T79" fmla="*/ 803 h 885"/>
                <a:gd name="T80" fmla="*/ 324 w 563"/>
                <a:gd name="T81" fmla="*/ 803 h 885"/>
                <a:gd name="T82" fmla="*/ 346 w 563"/>
                <a:gd name="T83" fmla="*/ 800 h 885"/>
                <a:gd name="T84" fmla="*/ 353 w 563"/>
                <a:gd name="T85" fmla="*/ 798 h 885"/>
                <a:gd name="T86" fmla="*/ 365 w 563"/>
                <a:gd name="T87" fmla="*/ 795 h 885"/>
                <a:gd name="T88" fmla="*/ 379 w 563"/>
                <a:gd name="T89" fmla="*/ 788 h 885"/>
                <a:gd name="T90" fmla="*/ 393 w 563"/>
                <a:gd name="T91" fmla="*/ 781 h 885"/>
                <a:gd name="T92" fmla="*/ 402 w 563"/>
                <a:gd name="T93" fmla="*/ 772 h 885"/>
                <a:gd name="T94" fmla="*/ 407 w 563"/>
                <a:gd name="T95" fmla="*/ 762 h 885"/>
                <a:gd name="T96" fmla="*/ 414 w 563"/>
                <a:gd name="T97" fmla="*/ 755 h 885"/>
                <a:gd name="T98" fmla="*/ 438 w 563"/>
                <a:gd name="T99" fmla="*/ 736 h 885"/>
                <a:gd name="T100" fmla="*/ 445 w 563"/>
                <a:gd name="T101" fmla="*/ 724 h 885"/>
                <a:gd name="T102" fmla="*/ 450 w 563"/>
                <a:gd name="T103" fmla="*/ 713 h 885"/>
                <a:gd name="T104" fmla="*/ 469 w 563"/>
                <a:gd name="T105" fmla="*/ 703 h 885"/>
                <a:gd name="T106" fmla="*/ 485 w 563"/>
                <a:gd name="T107" fmla="*/ 696 h 885"/>
                <a:gd name="T108" fmla="*/ 509 w 563"/>
                <a:gd name="T109" fmla="*/ 689 h 885"/>
                <a:gd name="T110" fmla="*/ 490 w 563"/>
                <a:gd name="T111" fmla="*/ 665 h 885"/>
                <a:gd name="T112" fmla="*/ 485 w 563"/>
                <a:gd name="T113" fmla="*/ 632 h 885"/>
                <a:gd name="T114" fmla="*/ 447 w 563"/>
                <a:gd name="T115" fmla="*/ 599 h 885"/>
                <a:gd name="T116" fmla="*/ 469 w 563"/>
                <a:gd name="T117" fmla="*/ 554 h 885"/>
                <a:gd name="T118" fmla="*/ 488 w 563"/>
                <a:gd name="T119" fmla="*/ 526 h 885"/>
                <a:gd name="T120" fmla="*/ 483 w 563"/>
                <a:gd name="T121" fmla="*/ 511 h 885"/>
                <a:gd name="T122" fmla="*/ 497 w 563"/>
                <a:gd name="T123" fmla="*/ 481 h 885"/>
                <a:gd name="T124" fmla="*/ 509 w 563"/>
                <a:gd name="T125" fmla="*/ 44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3" h="885">
                  <a:moveTo>
                    <a:pt x="563" y="422"/>
                  </a:moveTo>
                  <a:lnTo>
                    <a:pt x="563" y="410"/>
                  </a:lnTo>
                  <a:lnTo>
                    <a:pt x="563" y="396"/>
                  </a:lnTo>
                  <a:lnTo>
                    <a:pt x="563" y="384"/>
                  </a:lnTo>
                  <a:lnTo>
                    <a:pt x="563" y="369"/>
                  </a:lnTo>
                  <a:lnTo>
                    <a:pt x="563" y="358"/>
                  </a:lnTo>
                  <a:lnTo>
                    <a:pt x="563" y="343"/>
                  </a:lnTo>
                  <a:lnTo>
                    <a:pt x="563" y="332"/>
                  </a:lnTo>
                  <a:lnTo>
                    <a:pt x="563" y="317"/>
                  </a:lnTo>
                  <a:lnTo>
                    <a:pt x="563" y="306"/>
                  </a:lnTo>
                  <a:lnTo>
                    <a:pt x="563" y="291"/>
                  </a:lnTo>
                  <a:lnTo>
                    <a:pt x="563" y="280"/>
                  </a:lnTo>
                  <a:lnTo>
                    <a:pt x="563" y="265"/>
                  </a:lnTo>
                  <a:lnTo>
                    <a:pt x="563" y="254"/>
                  </a:lnTo>
                  <a:lnTo>
                    <a:pt x="563" y="239"/>
                  </a:lnTo>
                  <a:lnTo>
                    <a:pt x="563" y="227"/>
                  </a:lnTo>
                  <a:lnTo>
                    <a:pt x="559" y="223"/>
                  </a:lnTo>
                  <a:lnTo>
                    <a:pt x="551" y="220"/>
                  </a:lnTo>
                  <a:lnTo>
                    <a:pt x="544" y="216"/>
                  </a:lnTo>
                  <a:lnTo>
                    <a:pt x="537" y="213"/>
                  </a:lnTo>
                  <a:lnTo>
                    <a:pt x="530" y="209"/>
                  </a:lnTo>
                  <a:lnTo>
                    <a:pt x="525" y="206"/>
                  </a:lnTo>
                  <a:lnTo>
                    <a:pt x="518" y="204"/>
                  </a:lnTo>
                  <a:lnTo>
                    <a:pt x="511" y="199"/>
                  </a:lnTo>
                  <a:lnTo>
                    <a:pt x="504" y="197"/>
                  </a:lnTo>
                  <a:lnTo>
                    <a:pt x="497" y="192"/>
                  </a:lnTo>
                  <a:lnTo>
                    <a:pt x="492" y="190"/>
                  </a:lnTo>
                  <a:lnTo>
                    <a:pt x="485" y="185"/>
                  </a:lnTo>
                  <a:lnTo>
                    <a:pt x="478" y="183"/>
                  </a:lnTo>
                  <a:lnTo>
                    <a:pt x="471" y="178"/>
                  </a:lnTo>
                  <a:lnTo>
                    <a:pt x="466" y="175"/>
                  </a:lnTo>
                  <a:lnTo>
                    <a:pt x="459" y="171"/>
                  </a:lnTo>
                  <a:lnTo>
                    <a:pt x="452" y="168"/>
                  </a:lnTo>
                  <a:lnTo>
                    <a:pt x="445" y="164"/>
                  </a:lnTo>
                  <a:lnTo>
                    <a:pt x="438" y="161"/>
                  </a:lnTo>
                  <a:lnTo>
                    <a:pt x="433" y="159"/>
                  </a:lnTo>
                  <a:lnTo>
                    <a:pt x="426" y="154"/>
                  </a:lnTo>
                  <a:lnTo>
                    <a:pt x="419" y="152"/>
                  </a:lnTo>
                  <a:lnTo>
                    <a:pt x="412" y="147"/>
                  </a:lnTo>
                  <a:lnTo>
                    <a:pt x="405" y="145"/>
                  </a:lnTo>
                  <a:lnTo>
                    <a:pt x="400" y="140"/>
                  </a:lnTo>
                  <a:lnTo>
                    <a:pt x="393" y="138"/>
                  </a:lnTo>
                  <a:lnTo>
                    <a:pt x="386" y="133"/>
                  </a:lnTo>
                  <a:lnTo>
                    <a:pt x="379" y="130"/>
                  </a:lnTo>
                  <a:lnTo>
                    <a:pt x="372" y="126"/>
                  </a:lnTo>
                  <a:lnTo>
                    <a:pt x="367" y="123"/>
                  </a:lnTo>
                  <a:lnTo>
                    <a:pt x="360" y="119"/>
                  </a:lnTo>
                  <a:lnTo>
                    <a:pt x="353" y="116"/>
                  </a:lnTo>
                  <a:lnTo>
                    <a:pt x="346" y="112"/>
                  </a:lnTo>
                  <a:lnTo>
                    <a:pt x="338" y="109"/>
                  </a:lnTo>
                  <a:lnTo>
                    <a:pt x="334" y="107"/>
                  </a:lnTo>
                  <a:lnTo>
                    <a:pt x="327" y="102"/>
                  </a:lnTo>
                  <a:lnTo>
                    <a:pt x="320" y="100"/>
                  </a:lnTo>
                  <a:lnTo>
                    <a:pt x="312" y="95"/>
                  </a:lnTo>
                  <a:lnTo>
                    <a:pt x="308" y="93"/>
                  </a:lnTo>
                  <a:lnTo>
                    <a:pt x="308" y="93"/>
                  </a:lnTo>
                  <a:lnTo>
                    <a:pt x="301" y="88"/>
                  </a:lnTo>
                  <a:lnTo>
                    <a:pt x="294" y="85"/>
                  </a:lnTo>
                  <a:lnTo>
                    <a:pt x="286" y="81"/>
                  </a:lnTo>
                  <a:lnTo>
                    <a:pt x="279" y="78"/>
                  </a:lnTo>
                  <a:lnTo>
                    <a:pt x="275" y="74"/>
                  </a:lnTo>
                  <a:lnTo>
                    <a:pt x="268" y="71"/>
                  </a:lnTo>
                  <a:lnTo>
                    <a:pt x="260" y="67"/>
                  </a:lnTo>
                  <a:lnTo>
                    <a:pt x="253" y="64"/>
                  </a:lnTo>
                  <a:lnTo>
                    <a:pt x="246" y="59"/>
                  </a:lnTo>
                  <a:lnTo>
                    <a:pt x="241" y="57"/>
                  </a:lnTo>
                  <a:lnTo>
                    <a:pt x="234" y="52"/>
                  </a:lnTo>
                  <a:lnTo>
                    <a:pt x="227" y="50"/>
                  </a:lnTo>
                  <a:lnTo>
                    <a:pt x="220" y="45"/>
                  </a:lnTo>
                  <a:lnTo>
                    <a:pt x="213" y="43"/>
                  </a:lnTo>
                  <a:lnTo>
                    <a:pt x="208" y="38"/>
                  </a:lnTo>
                  <a:lnTo>
                    <a:pt x="201" y="36"/>
                  </a:lnTo>
                  <a:lnTo>
                    <a:pt x="194" y="31"/>
                  </a:lnTo>
                  <a:lnTo>
                    <a:pt x="187" y="29"/>
                  </a:lnTo>
                  <a:lnTo>
                    <a:pt x="182" y="24"/>
                  </a:lnTo>
                  <a:lnTo>
                    <a:pt x="175" y="22"/>
                  </a:lnTo>
                  <a:lnTo>
                    <a:pt x="168" y="17"/>
                  </a:lnTo>
                  <a:lnTo>
                    <a:pt x="161" y="14"/>
                  </a:lnTo>
                  <a:lnTo>
                    <a:pt x="154" y="10"/>
                  </a:lnTo>
                  <a:lnTo>
                    <a:pt x="149" y="7"/>
                  </a:lnTo>
                  <a:lnTo>
                    <a:pt x="142" y="3"/>
                  </a:lnTo>
                  <a:lnTo>
                    <a:pt x="137" y="0"/>
                  </a:lnTo>
                  <a:lnTo>
                    <a:pt x="135" y="0"/>
                  </a:lnTo>
                  <a:lnTo>
                    <a:pt x="133" y="3"/>
                  </a:lnTo>
                  <a:lnTo>
                    <a:pt x="130" y="5"/>
                  </a:lnTo>
                  <a:lnTo>
                    <a:pt x="128" y="5"/>
                  </a:lnTo>
                  <a:lnTo>
                    <a:pt x="123" y="7"/>
                  </a:lnTo>
                  <a:lnTo>
                    <a:pt x="121" y="10"/>
                  </a:lnTo>
                  <a:lnTo>
                    <a:pt x="118" y="10"/>
                  </a:lnTo>
                  <a:lnTo>
                    <a:pt x="114" y="12"/>
                  </a:lnTo>
                  <a:lnTo>
                    <a:pt x="111" y="12"/>
                  </a:lnTo>
                  <a:lnTo>
                    <a:pt x="109" y="14"/>
                  </a:lnTo>
                  <a:lnTo>
                    <a:pt x="107" y="17"/>
                  </a:lnTo>
                  <a:lnTo>
                    <a:pt x="102" y="17"/>
                  </a:lnTo>
                  <a:lnTo>
                    <a:pt x="100" y="19"/>
                  </a:lnTo>
                  <a:lnTo>
                    <a:pt x="97" y="22"/>
                  </a:lnTo>
                  <a:lnTo>
                    <a:pt x="92" y="22"/>
                  </a:lnTo>
                  <a:lnTo>
                    <a:pt x="90" y="24"/>
                  </a:lnTo>
                  <a:lnTo>
                    <a:pt x="88" y="26"/>
                  </a:lnTo>
                  <a:lnTo>
                    <a:pt x="83" y="26"/>
                  </a:lnTo>
                  <a:lnTo>
                    <a:pt x="83" y="26"/>
                  </a:lnTo>
                  <a:lnTo>
                    <a:pt x="83" y="31"/>
                  </a:lnTo>
                  <a:lnTo>
                    <a:pt x="85" y="33"/>
                  </a:lnTo>
                  <a:lnTo>
                    <a:pt x="85" y="38"/>
                  </a:lnTo>
                  <a:lnTo>
                    <a:pt x="85" y="41"/>
                  </a:lnTo>
                  <a:lnTo>
                    <a:pt x="85" y="45"/>
                  </a:lnTo>
                  <a:lnTo>
                    <a:pt x="88" y="50"/>
                  </a:lnTo>
                  <a:lnTo>
                    <a:pt x="88" y="52"/>
                  </a:lnTo>
                  <a:lnTo>
                    <a:pt x="88" y="57"/>
                  </a:lnTo>
                  <a:lnTo>
                    <a:pt x="88" y="59"/>
                  </a:lnTo>
                  <a:lnTo>
                    <a:pt x="90" y="64"/>
                  </a:lnTo>
                  <a:lnTo>
                    <a:pt x="90" y="67"/>
                  </a:lnTo>
                  <a:lnTo>
                    <a:pt x="90" y="71"/>
                  </a:lnTo>
                  <a:lnTo>
                    <a:pt x="92" y="74"/>
                  </a:lnTo>
                  <a:lnTo>
                    <a:pt x="92" y="78"/>
                  </a:lnTo>
                  <a:lnTo>
                    <a:pt x="92" y="81"/>
                  </a:lnTo>
                  <a:lnTo>
                    <a:pt x="92" y="83"/>
                  </a:lnTo>
                  <a:lnTo>
                    <a:pt x="92" y="85"/>
                  </a:lnTo>
                  <a:lnTo>
                    <a:pt x="92" y="85"/>
                  </a:lnTo>
                  <a:lnTo>
                    <a:pt x="92" y="88"/>
                  </a:lnTo>
                  <a:lnTo>
                    <a:pt x="92" y="93"/>
                  </a:lnTo>
                  <a:lnTo>
                    <a:pt x="92" y="97"/>
                  </a:lnTo>
                  <a:lnTo>
                    <a:pt x="92" y="102"/>
                  </a:lnTo>
                  <a:lnTo>
                    <a:pt x="92" y="107"/>
                  </a:lnTo>
                  <a:lnTo>
                    <a:pt x="95" y="109"/>
                  </a:lnTo>
                  <a:lnTo>
                    <a:pt x="95" y="112"/>
                  </a:lnTo>
                  <a:lnTo>
                    <a:pt x="95" y="114"/>
                  </a:lnTo>
                  <a:lnTo>
                    <a:pt x="95" y="114"/>
                  </a:lnTo>
                  <a:lnTo>
                    <a:pt x="95" y="114"/>
                  </a:lnTo>
                  <a:lnTo>
                    <a:pt x="97" y="116"/>
                  </a:lnTo>
                  <a:lnTo>
                    <a:pt x="97" y="116"/>
                  </a:lnTo>
                  <a:lnTo>
                    <a:pt x="100" y="119"/>
                  </a:lnTo>
                  <a:lnTo>
                    <a:pt x="102" y="121"/>
                  </a:lnTo>
                  <a:lnTo>
                    <a:pt x="102" y="121"/>
                  </a:lnTo>
                  <a:lnTo>
                    <a:pt x="104" y="123"/>
                  </a:lnTo>
                  <a:lnTo>
                    <a:pt x="104" y="126"/>
                  </a:lnTo>
                  <a:lnTo>
                    <a:pt x="104" y="126"/>
                  </a:lnTo>
                  <a:lnTo>
                    <a:pt x="107" y="128"/>
                  </a:lnTo>
                  <a:lnTo>
                    <a:pt x="107" y="128"/>
                  </a:lnTo>
                  <a:lnTo>
                    <a:pt x="107" y="130"/>
                  </a:lnTo>
                  <a:lnTo>
                    <a:pt x="109" y="133"/>
                  </a:lnTo>
                  <a:lnTo>
                    <a:pt x="109" y="133"/>
                  </a:lnTo>
                  <a:lnTo>
                    <a:pt x="111" y="135"/>
                  </a:lnTo>
                  <a:lnTo>
                    <a:pt x="111" y="135"/>
                  </a:lnTo>
                  <a:lnTo>
                    <a:pt x="111" y="138"/>
                  </a:lnTo>
                  <a:lnTo>
                    <a:pt x="114" y="140"/>
                  </a:lnTo>
                  <a:lnTo>
                    <a:pt x="114" y="140"/>
                  </a:lnTo>
                  <a:lnTo>
                    <a:pt x="114" y="142"/>
                  </a:lnTo>
                  <a:lnTo>
                    <a:pt x="116" y="142"/>
                  </a:lnTo>
                  <a:lnTo>
                    <a:pt x="116" y="145"/>
                  </a:lnTo>
                  <a:lnTo>
                    <a:pt x="114" y="145"/>
                  </a:lnTo>
                  <a:lnTo>
                    <a:pt x="114" y="147"/>
                  </a:lnTo>
                  <a:lnTo>
                    <a:pt x="114" y="149"/>
                  </a:lnTo>
                  <a:lnTo>
                    <a:pt x="114" y="154"/>
                  </a:lnTo>
                  <a:lnTo>
                    <a:pt x="114" y="154"/>
                  </a:lnTo>
                  <a:lnTo>
                    <a:pt x="114" y="156"/>
                  </a:lnTo>
                  <a:lnTo>
                    <a:pt x="116" y="156"/>
                  </a:lnTo>
                  <a:lnTo>
                    <a:pt x="121" y="161"/>
                  </a:lnTo>
                  <a:lnTo>
                    <a:pt x="121" y="161"/>
                  </a:lnTo>
                  <a:lnTo>
                    <a:pt x="126" y="166"/>
                  </a:lnTo>
                  <a:lnTo>
                    <a:pt x="128" y="168"/>
                  </a:lnTo>
                  <a:lnTo>
                    <a:pt x="130" y="173"/>
                  </a:lnTo>
                  <a:lnTo>
                    <a:pt x="133" y="175"/>
                  </a:lnTo>
                  <a:lnTo>
                    <a:pt x="135" y="178"/>
                  </a:lnTo>
                  <a:lnTo>
                    <a:pt x="135" y="178"/>
                  </a:lnTo>
                  <a:lnTo>
                    <a:pt x="135" y="180"/>
                  </a:lnTo>
                  <a:lnTo>
                    <a:pt x="135" y="180"/>
                  </a:lnTo>
                  <a:lnTo>
                    <a:pt x="135" y="183"/>
                  </a:lnTo>
                  <a:lnTo>
                    <a:pt x="133" y="187"/>
                  </a:lnTo>
                  <a:lnTo>
                    <a:pt x="130" y="190"/>
                  </a:lnTo>
                  <a:lnTo>
                    <a:pt x="128" y="194"/>
                  </a:lnTo>
                  <a:lnTo>
                    <a:pt x="126" y="199"/>
                  </a:lnTo>
                  <a:lnTo>
                    <a:pt x="126" y="199"/>
                  </a:lnTo>
                  <a:lnTo>
                    <a:pt x="123" y="204"/>
                  </a:lnTo>
                  <a:lnTo>
                    <a:pt x="123" y="206"/>
                  </a:lnTo>
                  <a:lnTo>
                    <a:pt x="123" y="209"/>
                  </a:lnTo>
                  <a:lnTo>
                    <a:pt x="123" y="211"/>
                  </a:lnTo>
                  <a:lnTo>
                    <a:pt x="123" y="213"/>
                  </a:lnTo>
                  <a:lnTo>
                    <a:pt x="123" y="216"/>
                  </a:lnTo>
                  <a:lnTo>
                    <a:pt x="123" y="218"/>
                  </a:lnTo>
                  <a:lnTo>
                    <a:pt x="121" y="223"/>
                  </a:lnTo>
                  <a:lnTo>
                    <a:pt x="121" y="225"/>
                  </a:lnTo>
                  <a:lnTo>
                    <a:pt x="121" y="227"/>
                  </a:lnTo>
                  <a:lnTo>
                    <a:pt x="121" y="230"/>
                  </a:lnTo>
                  <a:lnTo>
                    <a:pt x="121" y="232"/>
                  </a:lnTo>
                  <a:lnTo>
                    <a:pt x="121" y="235"/>
                  </a:lnTo>
                  <a:lnTo>
                    <a:pt x="121" y="237"/>
                  </a:lnTo>
                  <a:lnTo>
                    <a:pt x="121" y="239"/>
                  </a:lnTo>
                  <a:lnTo>
                    <a:pt x="121" y="242"/>
                  </a:lnTo>
                  <a:lnTo>
                    <a:pt x="121" y="244"/>
                  </a:lnTo>
                  <a:lnTo>
                    <a:pt x="121" y="246"/>
                  </a:lnTo>
                  <a:lnTo>
                    <a:pt x="118" y="251"/>
                  </a:lnTo>
                  <a:lnTo>
                    <a:pt x="118" y="254"/>
                  </a:lnTo>
                  <a:lnTo>
                    <a:pt x="118" y="256"/>
                  </a:lnTo>
                  <a:lnTo>
                    <a:pt x="118" y="258"/>
                  </a:lnTo>
                  <a:lnTo>
                    <a:pt x="118" y="261"/>
                  </a:lnTo>
                  <a:lnTo>
                    <a:pt x="118" y="263"/>
                  </a:lnTo>
                  <a:lnTo>
                    <a:pt x="118" y="265"/>
                  </a:lnTo>
                  <a:lnTo>
                    <a:pt x="118" y="268"/>
                  </a:lnTo>
                  <a:lnTo>
                    <a:pt x="118" y="270"/>
                  </a:lnTo>
                  <a:lnTo>
                    <a:pt x="118" y="272"/>
                  </a:lnTo>
                  <a:lnTo>
                    <a:pt x="118" y="275"/>
                  </a:lnTo>
                  <a:lnTo>
                    <a:pt x="116" y="277"/>
                  </a:lnTo>
                  <a:lnTo>
                    <a:pt x="116" y="280"/>
                  </a:lnTo>
                  <a:lnTo>
                    <a:pt x="116" y="284"/>
                  </a:lnTo>
                  <a:lnTo>
                    <a:pt x="116" y="287"/>
                  </a:lnTo>
                  <a:lnTo>
                    <a:pt x="116" y="289"/>
                  </a:lnTo>
                  <a:lnTo>
                    <a:pt x="116" y="291"/>
                  </a:lnTo>
                  <a:lnTo>
                    <a:pt x="116" y="294"/>
                  </a:lnTo>
                  <a:lnTo>
                    <a:pt x="116" y="296"/>
                  </a:lnTo>
                  <a:lnTo>
                    <a:pt x="116" y="298"/>
                  </a:lnTo>
                  <a:lnTo>
                    <a:pt x="116" y="301"/>
                  </a:lnTo>
                  <a:lnTo>
                    <a:pt x="116" y="303"/>
                  </a:lnTo>
                  <a:lnTo>
                    <a:pt x="114" y="306"/>
                  </a:lnTo>
                  <a:lnTo>
                    <a:pt x="114" y="308"/>
                  </a:lnTo>
                  <a:lnTo>
                    <a:pt x="114" y="310"/>
                  </a:lnTo>
                  <a:lnTo>
                    <a:pt x="114" y="310"/>
                  </a:lnTo>
                  <a:lnTo>
                    <a:pt x="114" y="315"/>
                  </a:lnTo>
                  <a:lnTo>
                    <a:pt x="114" y="317"/>
                  </a:lnTo>
                  <a:lnTo>
                    <a:pt x="114" y="320"/>
                  </a:lnTo>
                  <a:lnTo>
                    <a:pt x="114" y="322"/>
                  </a:lnTo>
                  <a:lnTo>
                    <a:pt x="114" y="325"/>
                  </a:lnTo>
                  <a:lnTo>
                    <a:pt x="114" y="327"/>
                  </a:lnTo>
                  <a:lnTo>
                    <a:pt x="114" y="329"/>
                  </a:lnTo>
                  <a:lnTo>
                    <a:pt x="114" y="332"/>
                  </a:lnTo>
                  <a:lnTo>
                    <a:pt x="111" y="334"/>
                  </a:lnTo>
                  <a:lnTo>
                    <a:pt x="111" y="336"/>
                  </a:lnTo>
                  <a:lnTo>
                    <a:pt x="111" y="339"/>
                  </a:lnTo>
                  <a:lnTo>
                    <a:pt x="111" y="341"/>
                  </a:lnTo>
                  <a:lnTo>
                    <a:pt x="111" y="343"/>
                  </a:lnTo>
                  <a:lnTo>
                    <a:pt x="111" y="346"/>
                  </a:lnTo>
                  <a:lnTo>
                    <a:pt x="111" y="351"/>
                  </a:lnTo>
                  <a:lnTo>
                    <a:pt x="111" y="353"/>
                  </a:lnTo>
                  <a:lnTo>
                    <a:pt x="111" y="358"/>
                  </a:lnTo>
                  <a:lnTo>
                    <a:pt x="111" y="360"/>
                  </a:lnTo>
                  <a:lnTo>
                    <a:pt x="109" y="362"/>
                  </a:lnTo>
                  <a:lnTo>
                    <a:pt x="109" y="365"/>
                  </a:lnTo>
                  <a:lnTo>
                    <a:pt x="109" y="367"/>
                  </a:lnTo>
                  <a:lnTo>
                    <a:pt x="109" y="369"/>
                  </a:lnTo>
                  <a:lnTo>
                    <a:pt x="109" y="372"/>
                  </a:lnTo>
                  <a:lnTo>
                    <a:pt x="109" y="372"/>
                  </a:lnTo>
                  <a:lnTo>
                    <a:pt x="109" y="372"/>
                  </a:lnTo>
                  <a:lnTo>
                    <a:pt x="109" y="374"/>
                  </a:lnTo>
                  <a:lnTo>
                    <a:pt x="107" y="377"/>
                  </a:lnTo>
                  <a:lnTo>
                    <a:pt x="104" y="379"/>
                  </a:lnTo>
                  <a:lnTo>
                    <a:pt x="100" y="381"/>
                  </a:lnTo>
                  <a:lnTo>
                    <a:pt x="97" y="386"/>
                  </a:lnTo>
                  <a:lnTo>
                    <a:pt x="95" y="388"/>
                  </a:lnTo>
                  <a:lnTo>
                    <a:pt x="92" y="391"/>
                  </a:lnTo>
                  <a:lnTo>
                    <a:pt x="88" y="396"/>
                  </a:lnTo>
                  <a:lnTo>
                    <a:pt x="85" y="398"/>
                  </a:lnTo>
                  <a:lnTo>
                    <a:pt x="83" y="400"/>
                  </a:lnTo>
                  <a:lnTo>
                    <a:pt x="78" y="405"/>
                  </a:lnTo>
                  <a:lnTo>
                    <a:pt x="76" y="407"/>
                  </a:lnTo>
                  <a:lnTo>
                    <a:pt x="73" y="412"/>
                  </a:lnTo>
                  <a:lnTo>
                    <a:pt x="71" y="414"/>
                  </a:lnTo>
                  <a:lnTo>
                    <a:pt x="66" y="417"/>
                  </a:lnTo>
                  <a:lnTo>
                    <a:pt x="64" y="422"/>
                  </a:lnTo>
                  <a:lnTo>
                    <a:pt x="62" y="424"/>
                  </a:lnTo>
                  <a:lnTo>
                    <a:pt x="59" y="426"/>
                  </a:lnTo>
                  <a:lnTo>
                    <a:pt x="57" y="429"/>
                  </a:lnTo>
                  <a:lnTo>
                    <a:pt x="52" y="433"/>
                  </a:lnTo>
                  <a:lnTo>
                    <a:pt x="50" y="436"/>
                  </a:lnTo>
                  <a:lnTo>
                    <a:pt x="50" y="438"/>
                  </a:lnTo>
                  <a:lnTo>
                    <a:pt x="47" y="440"/>
                  </a:lnTo>
                  <a:lnTo>
                    <a:pt x="45" y="443"/>
                  </a:lnTo>
                  <a:lnTo>
                    <a:pt x="45" y="445"/>
                  </a:lnTo>
                  <a:lnTo>
                    <a:pt x="43" y="448"/>
                  </a:lnTo>
                  <a:lnTo>
                    <a:pt x="40" y="450"/>
                  </a:lnTo>
                  <a:lnTo>
                    <a:pt x="38" y="452"/>
                  </a:lnTo>
                  <a:lnTo>
                    <a:pt x="38" y="455"/>
                  </a:lnTo>
                  <a:lnTo>
                    <a:pt x="36" y="457"/>
                  </a:lnTo>
                  <a:lnTo>
                    <a:pt x="33" y="459"/>
                  </a:lnTo>
                  <a:lnTo>
                    <a:pt x="33" y="459"/>
                  </a:lnTo>
                  <a:lnTo>
                    <a:pt x="31" y="462"/>
                  </a:lnTo>
                  <a:lnTo>
                    <a:pt x="29" y="464"/>
                  </a:lnTo>
                  <a:lnTo>
                    <a:pt x="29" y="467"/>
                  </a:lnTo>
                  <a:lnTo>
                    <a:pt x="26" y="469"/>
                  </a:lnTo>
                  <a:lnTo>
                    <a:pt x="24" y="471"/>
                  </a:lnTo>
                  <a:lnTo>
                    <a:pt x="24" y="474"/>
                  </a:lnTo>
                  <a:lnTo>
                    <a:pt x="21" y="476"/>
                  </a:lnTo>
                  <a:lnTo>
                    <a:pt x="21" y="478"/>
                  </a:lnTo>
                  <a:lnTo>
                    <a:pt x="19" y="483"/>
                  </a:lnTo>
                  <a:lnTo>
                    <a:pt x="17" y="485"/>
                  </a:lnTo>
                  <a:lnTo>
                    <a:pt x="17" y="485"/>
                  </a:lnTo>
                  <a:lnTo>
                    <a:pt x="17" y="488"/>
                  </a:lnTo>
                  <a:lnTo>
                    <a:pt x="17" y="488"/>
                  </a:lnTo>
                  <a:lnTo>
                    <a:pt x="19" y="490"/>
                  </a:lnTo>
                  <a:lnTo>
                    <a:pt x="19" y="493"/>
                  </a:lnTo>
                  <a:lnTo>
                    <a:pt x="19" y="493"/>
                  </a:lnTo>
                  <a:lnTo>
                    <a:pt x="17" y="493"/>
                  </a:lnTo>
                  <a:lnTo>
                    <a:pt x="17" y="493"/>
                  </a:lnTo>
                  <a:lnTo>
                    <a:pt x="14" y="493"/>
                  </a:lnTo>
                  <a:lnTo>
                    <a:pt x="14" y="495"/>
                  </a:lnTo>
                  <a:lnTo>
                    <a:pt x="12" y="495"/>
                  </a:lnTo>
                  <a:lnTo>
                    <a:pt x="12" y="497"/>
                  </a:lnTo>
                  <a:lnTo>
                    <a:pt x="12" y="497"/>
                  </a:lnTo>
                  <a:lnTo>
                    <a:pt x="12" y="497"/>
                  </a:lnTo>
                  <a:lnTo>
                    <a:pt x="12" y="497"/>
                  </a:lnTo>
                  <a:lnTo>
                    <a:pt x="12" y="497"/>
                  </a:lnTo>
                  <a:lnTo>
                    <a:pt x="12" y="500"/>
                  </a:lnTo>
                  <a:lnTo>
                    <a:pt x="12" y="502"/>
                  </a:lnTo>
                  <a:lnTo>
                    <a:pt x="12" y="502"/>
                  </a:lnTo>
                  <a:lnTo>
                    <a:pt x="10" y="504"/>
                  </a:lnTo>
                  <a:lnTo>
                    <a:pt x="10" y="504"/>
                  </a:lnTo>
                  <a:lnTo>
                    <a:pt x="7" y="504"/>
                  </a:lnTo>
                  <a:lnTo>
                    <a:pt x="7" y="504"/>
                  </a:lnTo>
                  <a:lnTo>
                    <a:pt x="5" y="504"/>
                  </a:lnTo>
                  <a:lnTo>
                    <a:pt x="3" y="507"/>
                  </a:lnTo>
                  <a:lnTo>
                    <a:pt x="0" y="509"/>
                  </a:lnTo>
                  <a:lnTo>
                    <a:pt x="0" y="511"/>
                  </a:lnTo>
                  <a:lnTo>
                    <a:pt x="3" y="516"/>
                  </a:lnTo>
                  <a:lnTo>
                    <a:pt x="3" y="519"/>
                  </a:lnTo>
                  <a:lnTo>
                    <a:pt x="3" y="521"/>
                  </a:lnTo>
                  <a:lnTo>
                    <a:pt x="5" y="523"/>
                  </a:lnTo>
                  <a:lnTo>
                    <a:pt x="5" y="523"/>
                  </a:lnTo>
                  <a:lnTo>
                    <a:pt x="5" y="526"/>
                  </a:lnTo>
                  <a:lnTo>
                    <a:pt x="5" y="528"/>
                  </a:lnTo>
                  <a:lnTo>
                    <a:pt x="5" y="528"/>
                  </a:lnTo>
                  <a:lnTo>
                    <a:pt x="5" y="530"/>
                  </a:lnTo>
                  <a:lnTo>
                    <a:pt x="7" y="533"/>
                  </a:lnTo>
                  <a:lnTo>
                    <a:pt x="7" y="535"/>
                  </a:lnTo>
                  <a:lnTo>
                    <a:pt x="7" y="535"/>
                  </a:lnTo>
                  <a:lnTo>
                    <a:pt x="7" y="538"/>
                  </a:lnTo>
                  <a:lnTo>
                    <a:pt x="7" y="540"/>
                  </a:lnTo>
                  <a:lnTo>
                    <a:pt x="7" y="542"/>
                  </a:lnTo>
                  <a:lnTo>
                    <a:pt x="7" y="542"/>
                  </a:lnTo>
                  <a:lnTo>
                    <a:pt x="10" y="545"/>
                  </a:lnTo>
                  <a:lnTo>
                    <a:pt x="10" y="547"/>
                  </a:lnTo>
                  <a:lnTo>
                    <a:pt x="10" y="549"/>
                  </a:lnTo>
                  <a:lnTo>
                    <a:pt x="21" y="566"/>
                  </a:lnTo>
                  <a:lnTo>
                    <a:pt x="33" y="582"/>
                  </a:lnTo>
                  <a:lnTo>
                    <a:pt x="52" y="582"/>
                  </a:lnTo>
                  <a:lnTo>
                    <a:pt x="55" y="582"/>
                  </a:lnTo>
                  <a:lnTo>
                    <a:pt x="57" y="587"/>
                  </a:lnTo>
                  <a:lnTo>
                    <a:pt x="57" y="587"/>
                  </a:lnTo>
                  <a:lnTo>
                    <a:pt x="57" y="587"/>
                  </a:lnTo>
                  <a:lnTo>
                    <a:pt x="57" y="590"/>
                  </a:lnTo>
                  <a:lnTo>
                    <a:pt x="57" y="590"/>
                  </a:lnTo>
                  <a:lnTo>
                    <a:pt x="57" y="590"/>
                  </a:lnTo>
                  <a:lnTo>
                    <a:pt x="57" y="592"/>
                  </a:lnTo>
                  <a:lnTo>
                    <a:pt x="57" y="594"/>
                  </a:lnTo>
                  <a:lnTo>
                    <a:pt x="57" y="594"/>
                  </a:lnTo>
                  <a:lnTo>
                    <a:pt x="59" y="597"/>
                  </a:lnTo>
                  <a:lnTo>
                    <a:pt x="59" y="597"/>
                  </a:lnTo>
                  <a:lnTo>
                    <a:pt x="59" y="599"/>
                  </a:lnTo>
                  <a:lnTo>
                    <a:pt x="59" y="599"/>
                  </a:lnTo>
                  <a:lnTo>
                    <a:pt x="59" y="599"/>
                  </a:lnTo>
                  <a:lnTo>
                    <a:pt x="62" y="599"/>
                  </a:lnTo>
                  <a:lnTo>
                    <a:pt x="62" y="599"/>
                  </a:lnTo>
                  <a:lnTo>
                    <a:pt x="62" y="599"/>
                  </a:lnTo>
                  <a:lnTo>
                    <a:pt x="62" y="601"/>
                  </a:lnTo>
                  <a:lnTo>
                    <a:pt x="62" y="601"/>
                  </a:lnTo>
                  <a:lnTo>
                    <a:pt x="62" y="601"/>
                  </a:lnTo>
                  <a:lnTo>
                    <a:pt x="62" y="599"/>
                  </a:lnTo>
                  <a:lnTo>
                    <a:pt x="64" y="599"/>
                  </a:lnTo>
                  <a:lnTo>
                    <a:pt x="64" y="599"/>
                  </a:lnTo>
                  <a:lnTo>
                    <a:pt x="64" y="599"/>
                  </a:lnTo>
                  <a:lnTo>
                    <a:pt x="64" y="601"/>
                  </a:lnTo>
                  <a:lnTo>
                    <a:pt x="64" y="601"/>
                  </a:lnTo>
                  <a:lnTo>
                    <a:pt x="64" y="601"/>
                  </a:lnTo>
                  <a:lnTo>
                    <a:pt x="64" y="601"/>
                  </a:lnTo>
                  <a:lnTo>
                    <a:pt x="66" y="601"/>
                  </a:lnTo>
                  <a:lnTo>
                    <a:pt x="69" y="601"/>
                  </a:lnTo>
                  <a:lnTo>
                    <a:pt x="69" y="601"/>
                  </a:lnTo>
                  <a:lnTo>
                    <a:pt x="69" y="604"/>
                  </a:lnTo>
                  <a:lnTo>
                    <a:pt x="69" y="604"/>
                  </a:lnTo>
                  <a:lnTo>
                    <a:pt x="69" y="606"/>
                  </a:lnTo>
                  <a:lnTo>
                    <a:pt x="69" y="604"/>
                  </a:lnTo>
                  <a:lnTo>
                    <a:pt x="69" y="604"/>
                  </a:lnTo>
                  <a:lnTo>
                    <a:pt x="71" y="604"/>
                  </a:lnTo>
                  <a:lnTo>
                    <a:pt x="71" y="604"/>
                  </a:lnTo>
                  <a:lnTo>
                    <a:pt x="71" y="606"/>
                  </a:lnTo>
                  <a:lnTo>
                    <a:pt x="71" y="606"/>
                  </a:lnTo>
                  <a:lnTo>
                    <a:pt x="71" y="606"/>
                  </a:lnTo>
                  <a:lnTo>
                    <a:pt x="73" y="606"/>
                  </a:lnTo>
                  <a:lnTo>
                    <a:pt x="73" y="606"/>
                  </a:lnTo>
                  <a:lnTo>
                    <a:pt x="76" y="609"/>
                  </a:lnTo>
                  <a:lnTo>
                    <a:pt x="76" y="613"/>
                  </a:lnTo>
                  <a:lnTo>
                    <a:pt x="76" y="616"/>
                  </a:lnTo>
                  <a:lnTo>
                    <a:pt x="76" y="616"/>
                  </a:lnTo>
                  <a:lnTo>
                    <a:pt x="76" y="616"/>
                  </a:lnTo>
                  <a:lnTo>
                    <a:pt x="76" y="616"/>
                  </a:lnTo>
                  <a:lnTo>
                    <a:pt x="76" y="616"/>
                  </a:lnTo>
                  <a:lnTo>
                    <a:pt x="76" y="616"/>
                  </a:lnTo>
                  <a:lnTo>
                    <a:pt x="76" y="618"/>
                  </a:lnTo>
                  <a:lnTo>
                    <a:pt x="76" y="616"/>
                  </a:lnTo>
                  <a:lnTo>
                    <a:pt x="76" y="616"/>
                  </a:lnTo>
                  <a:lnTo>
                    <a:pt x="78" y="616"/>
                  </a:lnTo>
                  <a:lnTo>
                    <a:pt x="78" y="618"/>
                  </a:lnTo>
                  <a:lnTo>
                    <a:pt x="78" y="618"/>
                  </a:lnTo>
                  <a:lnTo>
                    <a:pt x="78" y="618"/>
                  </a:lnTo>
                  <a:lnTo>
                    <a:pt x="78" y="618"/>
                  </a:lnTo>
                  <a:lnTo>
                    <a:pt x="78" y="620"/>
                  </a:lnTo>
                  <a:lnTo>
                    <a:pt x="78" y="623"/>
                  </a:lnTo>
                  <a:lnTo>
                    <a:pt x="78" y="625"/>
                  </a:lnTo>
                  <a:lnTo>
                    <a:pt x="78" y="627"/>
                  </a:lnTo>
                  <a:lnTo>
                    <a:pt x="78" y="627"/>
                  </a:lnTo>
                  <a:lnTo>
                    <a:pt x="78" y="630"/>
                  </a:lnTo>
                  <a:lnTo>
                    <a:pt x="78" y="630"/>
                  </a:lnTo>
                  <a:lnTo>
                    <a:pt x="78" y="630"/>
                  </a:lnTo>
                  <a:lnTo>
                    <a:pt x="78" y="630"/>
                  </a:lnTo>
                  <a:lnTo>
                    <a:pt x="78" y="630"/>
                  </a:lnTo>
                  <a:lnTo>
                    <a:pt x="78" y="632"/>
                  </a:lnTo>
                  <a:lnTo>
                    <a:pt x="78" y="632"/>
                  </a:lnTo>
                  <a:lnTo>
                    <a:pt x="78" y="632"/>
                  </a:lnTo>
                  <a:lnTo>
                    <a:pt x="78" y="632"/>
                  </a:lnTo>
                  <a:lnTo>
                    <a:pt x="78" y="632"/>
                  </a:lnTo>
                  <a:lnTo>
                    <a:pt x="78" y="632"/>
                  </a:lnTo>
                  <a:lnTo>
                    <a:pt x="81" y="635"/>
                  </a:lnTo>
                  <a:lnTo>
                    <a:pt x="81" y="635"/>
                  </a:lnTo>
                  <a:lnTo>
                    <a:pt x="83" y="637"/>
                  </a:lnTo>
                  <a:lnTo>
                    <a:pt x="83" y="637"/>
                  </a:lnTo>
                  <a:lnTo>
                    <a:pt x="83" y="635"/>
                  </a:lnTo>
                  <a:lnTo>
                    <a:pt x="85" y="635"/>
                  </a:lnTo>
                  <a:lnTo>
                    <a:pt x="85" y="635"/>
                  </a:lnTo>
                  <a:lnTo>
                    <a:pt x="88" y="637"/>
                  </a:lnTo>
                  <a:lnTo>
                    <a:pt x="85" y="637"/>
                  </a:lnTo>
                  <a:lnTo>
                    <a:pt x="85" y="637"/>
                  </a:lnTo>
                  <a:lnTo>
                    <a:pt x="85" y="639"/>
                  </a:lnTo>
                  <a:lnTo>
                    <a:pt x="85" y="639"/>
                  </a:lnTo>
                  <a:lnTo>
                    <a:pt x="88" y="639"/>
                  </a:lnTo>
                  <a:lnTo>
                    <a:pt x="88" y="639"/>
                  </a:lnTo>
                  <a:lnTo>
                    <a:pt x="88" y="639"/>
                  </a:lnTo>
                  <a:lnTo>
                    <a:pt x="88" y="642"/>
                  </a:lnTo>
                  <a:lnTo>
                    <a:pt x="88" y="642"/>
                  </a:lnTo>
                  <a:lnTo>
                    <a:pt x="88" y="642"/>
                  </a:lnTo>
                  <a:lnTo>
                    <a:pt x="88" y="642"/>
                  </a:lnTo>
                  <a:lnTo>
                    <a:pt x="88" y="644"/>
                  </a:lnTo>
                  <a:lnTo>
                    <a:pt x="88" y="644"/>
                  </a:lnTo>
                  <a:lnTo>
                    <a:pt x="88" y="644"/>
                  </a:lnTo>
                  <a:lnTo>
                    <a:pt x="88" y="644"/>
                  </a:lnTo>
                  <a:lnTo>
                    <a:pt x="88" y="644"/>
                  </a:lnTo>
                  <a:lnTo>
                    <a:pt x="88" y="644"/>
                  </a:lnTo>
                  <a:lnTo>
                    <a:pt x="88" y="646"/>
                  </a:lnTo>
                  <a:lnTo>
                    <a:pt x="85" y="646"/>
                  </a:lnTo>
                  <a:lnTo>
                    <a:pt x="85" y="646"/>
                  </a:lnTo>
                  <a:lnTo>
                    <a:pt x="85" y="649"/>
                  </a:lnTo>
                  <a:lnTo>
                    <a:pt x="88" y="649"/>
                  </a:lnTo>
                  <a:lnTo>
                    <a:pt x="88" y="649"/>
                  </a:lnTo>
                  <a:lnTo>
                    <a:pt x="88" y="649"/>
                  </a:lnTo>
                  <a:lnTo>
                    <a:pt x="88" y="649"/>
                  </a:lnTo>
                  <a:lnTo>
                    <a:pt x="90" y="653"/>
                  </a:lnTo>
                  <a:lnTo>
                    <a:pt x="90" y="653"/>
                  </a:lnTo>
                  <a:lnTo>
                    <a:pt x="88" y="653"/>
                  </a:lnTo>
                  <a:lnTo>
                    <a:pt x="88" y="656"/>
                  </a:lnTo>
                  <a:lnTo>
                    <a:pt x="88" y="656"/>
                  </a:lnTo>
                  <a:lnTo>
                    <a:pt x="90" y="656"/>
                  </a:lnTo>
                  <a:lnTo>
                    <a:pt x="90" y="656"/>
                  </a:lnTo>
                  <a:lnTo>
                    <a:pt x="90" y="656"/>
                  </a:lnTo>
                  <a:lnTo>
                    <a:pt x="88" y="656"/>
                  </a:lnTo>
                  <a:lnTo>
                    <a:pt x="88" y="656"/>
                  </a:lnTo>
                  <a:lnTo>
                    <a:pt x="88" y="656"/>
                  </a:lnTo>
                  <a:lnTo>
                    <a:pt x="88" y="658"/>
                  </a:lnTo>
                  <a:lnTo>
                    <a:pt x="88" y="658"/>
                  </a:lnTo>
                  <a:lnTo>
                    <a:pt x="88" y="661"/>
                  </a:lnTo>
                  <a:lnTo>
                    <a:pt x="88" y="663"/>
                  </a:lnTo>
                  <a:lnTo>
                    <a:pt x="90" y="663"/>
                  </a:lnTo>
                  <a:lnTo>
                    <a:pt x="90" y="665"/>
                  </a:lnTo>
                  <a:lnTo>
                    <a:pt x="92" y="668"/>
                  </a:lnTo>
                  <a:lnTo>
                    <a:pt x="90" y="668"/>
                  </a:lnTo>
                  <a:lnTo>
                    <a:pt x="88" y="670"/>
                  </a:lnTo>
                  <a:lnTo>
                    <a:pt x="88" y="672"/>
                  </a:lnTo>
                  <a:lnTo>
                    <a:pt x="88" y="672"/>
                  </a:lnTo>
                  <a:lnTo>
                    <a:pt x="88" y="675"/>
                  </a:lnTo>
                  <a:lnTo>
                    <a:pt x="88" y="677"/>
                  </a:lnTo>
                  <a:lnTo>
                    <a:pt x="88" y="677"/>
                  </a:lnTo>
                  <a:lnTo>
                    <a:pt x="88" y="677"/>
                  </a:lnTo>
                  <a:lnTo>
                    <a:pt x="88" y="677"/>
                  </a:lnTo>
                  <a:lnTo>
                    <a:pt x="88" y="677"/>
                  </a:lnTo>
                  <a:lnTo>
                    <a:pt x="88" y="680"/>
                  </a:lnTo>
                  <a:lnTo>
                    <a:pt x="88" y="680"/>
                  </a:lnTo>
                  <a:lnTo>
                    <a:pt x="85" y="682"/>
                  </a:lnTo>
                  <a:lnTo>
                    <a:pt x="85" y="682"/>
                  </a:lnTo>
                  <a:lnTo>
                    <a:pt x="85" y="687"/>
                  </a:lnTo>
                  <a:lnTo>
                    <a:pt x="85" y="691"/>
                  </a:lnTo>
                  <a:lnTo>
                    <a:pt x="85" y="696"/>
                  </a:lnTo>
                  <a:lnTo>
                    <a:pt x="88" y="698"/>
                  </a:lnTo>
                  <a:lnTo>
                    <a:pt x="88" y="701"/>
                  </a:lnTo>
                  <a:lnTo>
                    <a:pt x="88" y="701"/>
                  </a:lnTo>
                  <a:lnTo>
                    <a:pt x="88" y="703"/>
                  </a:lnTo>
                  <a:lnTo>
                    <a:pt x="88" y="706"/>
                  </a:lnTo>
                  <a:lnTo>
                    <a:pt x="88" y="706"/>
                  </a:lnTo>
                  <a:lnTo>
                    <a:pt x="92" y="715"/>
                  </a:lnTo>
                  <a:lnTo>
                    <a:pt x="92" y="715"/>
                  </a:lnTo>
                  <a:lnTo>
                    <a:pt x="92" y="717"/>
                  </a:lnTo>
                  <a:lnTo>
                    <a:pt x="92" y="717"/>
                  </a:lnTo>
                  <a:lnTo>
                    <a:pt x="90" y="720"/>
                  </a:lnTo>
                  <a:lnTo>
                    <a:pt x="90" y="720"/>
                  </a:lnTo>
                  <a:lnTo>
                    <a:pt x="92" y="722"/>
                  </a:lnTo>
                  <a:lnTo>
                    <a:pt x="92" y="722"/>
                  </a:lnTo>
                  <a:lnTo>
                    <a:pt x="92" y="722"/>
                  </a:lnTo>
                  <a:lnTo>
                    <a:pt x="92" y="722"/>
                  </a:lnTo>
                  <a:lnTo>
                    <a:pt x="92" y="722"/>
                  </a:lnTo>
                  <a:lnTo>
                    <a:pt x="95" y="722"/>
                  </a:lnTo>
                  <a:lnTo>
                    <a:pt x="95" y="722"/>
                  </a:lnTo>
                  <a:lnTo>
                    <a:pt x="95" y="722"/>
                  </a:lnTo>
                  <a:lnTo>
                    <a:pt x="95" y="722"/>
                  </a:lnTo>
                  <a:lnTo>
                    <a:pt x="97" y="724"/>
                  </a:lnTo>
                  <a:lnTo>
                    <a:pt x="97" y="727"/>
                  </a:lnTo>
                  <a:lnTo>
                    <a:pt x="97" y="727"/>
                  </a:lnTo>
                  <a:lnTo>
                    <a:pt x="100" y="727"/>
                  </a:lnTo>
                  <a:lnTo>
                    <a:pt x="100" y="729"/>
                  </a:lnTo>
                  <a:lnTo>
                    <a:pt x="100" y="729"/>
                  </a:lnTo>
                  <a:lnTo>
                    <a:pt x="100" y="732"/>
                  </a:lnTo>
                  <a:lnTo>
                    <a:pt x="100" y="732"/>
                  </a:lnTo>
                  <a:lnTo>
                    <a:pt x="100" y="732"/>
                  </a:lnTo>
                  <a:lnTo>
                    <a:pt x="107" y="739"/>
                  </a:lnTo>
                  <a:lnTo>
                    <a:pt x="109" y="743"/>
                  </a:lnTo>
                  <a:lnTo>
                    <a:pt x="111" y="743"/>
                  </a:lnTo>
                  <a:lnTo>
                    <a:pt x="111" y="743"/>
                  </a:lnTo>
                  <a:lnTo>
                    <a:pt x="114" y="746"/>
                  </a:lnTo>
                  <a:lnTo>
                    <a:pt x="116" y="748"/>
                  </a:lnTo>
                  <a:lnTo>
                    <a:pt x="118" y="748"/>
                  </a:lnTo>
                  <a:lnTo>
                    <a:pt x="121" y="751"/>
                  </a:lnTo>
                  <a:lnTo>
                    <a:pt x="118" y="751"/>
                  </a:lnTo>
                  <a:lnTo>
                    <a:pt x="107" y="753"/>
                  </a:lnTo>
                  <a:lnTo>
                    <a:pt x="104" y="753"/>
                  </a:lnTo>
                  <a:lnTo>
                    <a:pt x="95" y="751"/>
                  </a:lnTo>
                  <a:lnTo>
                    <a:pt x="92" y="751"/>
                  </a:lnTo>
                  <a:lnTo>
                    <a:pt x="90" y="751"/>
                  </a:lnTo>
                  <a:lnTo>
                    <a:pt x="90" y="751"/>
                  </a:lnTo>
                  <a:lnTo>
                    <a:pt x="88" y="751"/>
                  </a:lnTo>
                  <a:lnTo>
                    <a:pt x="88" y="753"/>
                  </a:lnTo>
                  <a:lnTo>
                    <a:pt x="88" y="753"/>
                  </a:lnTo>
                  <a:lnTo>
                    <a:pt x="85" y="753"/>
                  </a:lnTo>
                  <a:lnTo>
                    <a:pt x="83" y="753"/>
                  </a:lnTo>
                  <a:lnTo>
                    <a:pt x="81" y="751"/>
                  </a:lnTo>
                  <a:lnTo>
                    <a:pt x="78" y="751"/>
                  </a:lnTo>
                  <a:lnTo>
                    <a:pt x="71" y="753"/>
                  </a:lnTo>
                  <a:lnTo>
                    <a:pt x="69" y="753"/>
                  </a:lnTo>
                  <a:lnTo>
                    <a:pt x="55" y="751"/>
                  </a:lnTo>
                  <a:lnTo>
                    <a:pt x="40" y="751"/>
                  </a:lnTo>
                  <a:lnTo>
                    <a:pt x="40" y="751"/>
                  </a:lnTo>
                  <a:lnTo>
                    <a:pt x="40" y="751"/>
                  </a:lnTo>
                  <a:lnTo>
                    <a:pt x="40" y="751"/>
                  </a:lnTo>
                  <a:lnTo>
                    <a:pt x="40" y="753"/>
                  </a:lnTo>
                  <a:lnTo>
                    <a:pt x="40" y="753"/>
                  </a:lnTo>
                  <a:lnTo>
                    <a:pt x="38" y="758"/>
                  </a:lnTo>
                  <a:lnTo>
                    <a:pt x="36" y="760"/>
                  </a:lnTo>
                  <a:lnTo>
                    <a:pt x="31" y="762"/>
                  </a:lnTo>
                  <a:lnTo>
                    <a:pt x="29" y="767"/>
                  </a:lnTo>
                  <a:lnTo>
                    <a:pt x="29" y="769"/>
                  </a:lnTo>
                  <a:lnTo>
                    <a:pt x="33" y="772"/>
                  </a:lnTo>
                  <a:lnTo>
                    <a:pt x="47" y="791"/>
                  </a:lnTo>
                  <a:lnTo>
                    <a:pt x="47" y="793"/>
                  </a:lnTo>
                  <a:lnTo>
                    <a:pt x="50" y="793"/>
                  </a:lnTo>
                  <a:lnTo>
                    <a:pt x="62" y="805"/>
                  </a:lnTo>
                  <a:lnTo>
                    <a:pt x="73" y="814"/>
                  </a:lnTo>
                  <a:lnTo>
                    <a:pt x="73" y="814"/>
                  </a:lnTo>
                  <a:lnTo>
                    <a:pt x="73" y="814"/>
                  </a:lnTo>
                  <a:lnTo>
                    <a:pt x="76" y="814"/>
                  </a:lnTo>
                  <a:lnTo>
                    <a:pt x="76" y="814"/>
                  </a:lnTo>
                  <a:lnTo>
                    <a:pt x="76" y="814"/>
                  </a:lnTo>
                  <a:lnTo>
                    <a:pt x="76" y="814"/>
                  </a:lnTo>
                  <a:lnTo>
                    <a:pt x="78" y="814"/>
                  </a:lnTo>
                  <a:lnTo>
                    <a:pt x="78" y="817"/>
                  </a:lnTo>
                  <a:lnTo>
                    <a:pt x="78" y="817"/>
                  </a:lnTo>
                  <a:lnTo>
                    <a:pt x="81" y="817"/>
                  </a:lnTo>
                  <a:lnTo>
                    <a:pt x="81" y="817"/>
                  </a:lnTo>
                  <a:lnTo>
                    <a:pt x="81" y="817"/>
                  </a:lnTo>
                  <a:lnTo>
                    <a:pt x="81" y="817"/>
                  </a:lnTo>
                  <a:lnTo>
                    <a:pt x="81" y="819"/>
                  </a:lnTo>
                  <a:lnTo>
                    <a:pt x="81" y="819"/>
                  </a:lnTo>
                  <a:lnTo>
                    <a:pt x="81" y="822"/>
                  </a:lnTo>
                  <a:lnTo>
                    <a:pt x="81" y="822"/>
                  </a:lnTo>
                  <a:lnTo>
                    <a:pt x="83" y="822"/>
                  </a:lnTo>
                  <a:lnTo>
                    <a:pt x="85" y="822"/>
                  </a:lnTo>
                  <a:lnTo>
                    <a:pt x="85" y="822"/>
                  </a:lnTo>
                  <a:lnTo>
                    <a:pt x="88" y="822"/>
                  </a:lnTo>
                  <a:lnTo>
                    <a:pt x="88" y="824"/>
                  </a:lnTo>
                  <a:lnTo>
                    <a:pt x="90" y="826"/>
                  </a:lnTo>
                  <a:lnTo>
                    <a:pt x="92" y="831"/>
                  </a:lnTo>
                  <a:lnTo>
                    <a:pt x="95" y="831"/>
                  </a:lnTo>
                  <a:lnTo>
                    <a:pt x="95" y="833"/>
                  </a:lnTo>
                  <a:lnTo>
                    <a:pt x="102" y="850"/>
                  </a:lnTo>
                  <a:lnTo>
                    <a:pt x="107" y="862"/>
                  </a:lnTo>
                  <a:lnTo>
                    <a:pt x="107" y="866"/>
                  </a:lnTo>
                  <a:lnTo>
                    <a:pt x="109" y="866"/>
                  </a:lnTo>
                  <a:lnTo>
                    <a:pt x="111" y="866"/>
                  </a:lnTo>
                  <a:lnTo>
                    <a:pt x="114" y="869"/>
                  </a:lnTo>
                  <a:lnTo>
                    <a:pt x="114" y="869"/>
                  </a:lnTo>
                  <a:lnTo>
                    <a:pt x="114" y="874"/>
                  </a:lnTo>
                  <a:lnTo>
                    <a:pt x="114" y="876"/>
                  </a:lnTo>
                  <a:lnTo>
                    <a:pt x="111" y="881"/>
                  </a:lnTo>
                  <a:lnTo>
                    <a:pt x="109" y="883"/>
                  </a:lnTo>
                  <a:lnTo>
                    <a:pt x="111" y="883"/>
                  </a:lnTo>
                  <a:lnTo>
                    <a:pt x="114" y="883"/>
                  </a:lnTo>
                  <a:lnTo>
                    <a:pt x="118" y="883"/>
                  </a:lnTo>
                  <a:lnTo>
                    <a:pt x="121" y="883"/>
                  </a:lnTo>
                  <a:lnTo>
                    <a:pt x="123" y="885"/>
                  </a:lnTo>
                  <a:lnTo>
                    <a:pt x="126" y="885"/>
                  </a:lnTo>
                  <a:lnTo>
                    <a:pt x="126" y="885"/>
                  </a:lnTo>
                  <a:lnTo>
                    <a:pt x="133" y="885"/>
                  </a:lnTo>
                  <a:lnTo>
                    <a:pt x="135" y="883"/>
                  </a:lnTo>
                  <a:lnTo>
                    <a:pt x="135" y="883"/>
                  </a:lnTo>
                  <a:lnTo>
                    <a:pt x="137" y="883"/>
                  </a:lnTo>
                  <a:lnTo>
                    <a:pt x="137" y="881"/>
                  </a:lnTo>
                  <a:lnTo>
                    <a:pt x="140" y="881"/>
                  </a:lnTo>
                  <a:lnTo>
                    <a:pt x="140" y="878"/>
                  </a:lnTo>
                  <a:lnTo>
                    <a:pt x="142" y="878"/>
                  </a:lnTo>
                  <a:lnTo>
                    <a:pt x="144" y="878"/>
                  </a:lnTo>
                  <a:lnTo>
                    <a:pt x="147" y="878"/>
                  </a:lnTo>
                  <a:lnTo>
                    <a:pt x="147" y="878"/>
                  </a:lnTo>
                  <a:lnTo>
                    <a:pt x="149" y="878"/>
                  </a:lnTo>
                  <a:lnTo>
                    <a:pt x="149" y="878"/>
                  </a:lnTo>
                  <a:lnTo>
                    <a:pt x="152" y="876"/>
                  </a:lnTo>
                  <a:lnTo>
                    <a:pt x="152" y="876"/>
                  </a:lnTo>
                  <a:lnTo>
                    <a:pt x="156" y="874"/>
                  </a:lnTo>
                  <a:lnTo>
                    <a:pt x="159" y="874"/>
                  </a:lnTo>
                  <a:lnTo>
                    <a:pt x="159" y="874"/>
                  </a:lnTo>
                  <a:lnTo>
                    <a:pt x="159" y="869"/>
                  </a:lnTo>
                  <a:lnTo>
                    <a:pt x="159" y="869"/>
                  </a:lnTo>
                  <a:lnTo>
                    <a:pt x="159" y="869"/>
                  </a:lnTo>
                  <a:lnTo>
                    <a:pt x="159" y="869"/>
                  </a:lnTo>
                  <a:lnTo>
                    <a:pt x="161" y="869"/>
                  </a:lnTo>
                  <a:lnTo>
                    <a:pt x="161" y="869"/>
                  </a:lnTo>
                  <a:lnTo>
                    <a:pt x="161" y="869"/>
                  </a:lnTo>
                  <a:lnTo>
                    <a:pt x="161" y="869"/>
                  </a:lnTo>
                  <a:lnTo>
                    <a:pt x="163" y="866"/>
                  </a:lnTo>
                  <a:lnTo>
                    <a:pt x="163" y="866"/>
                  </a:lnTo>
                  <a:lnTo>
                    <a:pt x="163" y="864"/>
                  </a:lnTo>
                  <a:lnTo>
                    <a:pt x="166" y="864"/>
                  </a:lnTo>
                  <a:lnTo>
                    <a:pt x="166" y="864"/>
                  </a:lnTo>
                  <a:lnTo>
                    <a:pt x="166" y="864"/>
                  </a:lnTo>
                  <a:lnTo>
                    <a:pt x="166" y="864"/>
                  </a:lnTo>
                  <a:lnTo>
                    <a:pt x="166" y="866"/>
                  </a:lnTo>
                  <a:lnTo>
                    <a:pt x="166" y="866"/>
                  </a:lnTo>
                  <a:lnTo>
                    <a:pt x="166" y="869"/>
                  </a:lnTo>
                  <a:lnTo>
                    <a:pt x="168" y="869"/>
                  </a:lnTo>
                  <a:lnTo>
                    <a:pt x="168" y="869"/>
                  </a:lnTo>
                  <a:lnTo>
                    <a:pt x="168" y="869"/>
                  </a:lnTo>
                  <a:lnTo>
                    <a:pt x="171" y="869"/>
                  </a:lnTo>
                  <a:lnTo>
                    <a:pt x="171" y="871"/>
                  </a:lnTo>
                  <a:lnTo>
                    <a:pt x="171" y="871"/>
                  </a:lnTo>
                  <a:lnTo>
                    <a:pt x="171" y="871"/>
                  </a:lnTo>
                  <a:lnTo>
                    <a:pt x="171" y="871"/>
                  </a:lnTo>
                  <a:lnTo>
                    <a:pt x="171" y="874"/>
                  </a:lnTo>
                  <a:lnTo>
                    <a:pt x="171" y="874"/>
                  </a:lnTo>
                  <a:lnTo>
                    <a:pt x="171" y="874"/>
                  </a:lnTo>
                  <a:lnTo>
                    <a:pt x="171" y="876"/>
                  </a:lnTo>
                  <a:lnTo>
                    <a:pt x="173" y="876"/>
                  </a:lnTo>
                  <a:lnTo>
                    <a:pt x="175" y="876"/>
                  </a:lnTo>
                  <a:lnTo>
                    <a:pt x="175" y="876"/>
                  </a:lnTo>
                  <a:lnTo>
                    <a:pt x="178" y="878"/>
                  </a:lnTo>
                  <a:lnTo>
                    <a:pt x="178" y="881"/>
                  </a:lnTo>
                  <a:lnTo>
                    <a:pt x="180" y="881"/>
                  </a:lnTo>
                  <a:lnTo>
                    <a:pt x="180" y="881"/>
                  </a:lnTo>
                  <a:lnTo>
                    <a:pt x="180" y="881"/>
                  </a:lnTo>
                  <a:lnTo>
                    <a:pt x="180" y="881"/>
                  </a:lnTo>
                  <a:lnTo>
                    <a:pt x="182" y="881"/>
                  </a:lnTo>
                  <a:lnTo>
                    <a:pt x="182" y="881"/>
                  </a:lnTo>
                  <a:lnTo>
                    <a:pt x="182" y="881"/>
                  </a:lnTo>
                  <a:lnTo>
                    <a:pt x="182" y="881"/>
                  </a:lnTo>
                  <a:lnTo>
                    <a:pt x="182" y="881"/>
                  </a:lnTo>
                  <a:lnTo>
                    <a:pt x="182" y="881"/>
                  </a:lnTo>
                  <a:lnTo>
                    <a:pt x="182" y="878"/>
                  </a:lnTo>
                  <a:lnTo>
                    <a:pt x="182" y="878"/>
                  </a:lnTo>
                  <a:lnTo>
                    <a:pt x="182" y="878"/>
                  </a:lnTo>
                  <a:lnTo>
                    <a:pt x="185" y="878"/>
                  </a:lnTo>
                  <a:lnTo>
                    <a:pt x="185" y="876"/>
                  </a:lnTo>
                  <a:lnTo>
                    <a:pt x="187" y="876"/>
                  </a:lnTo>
                  <a:lnTo>
                    <a:pt x="189" y="876"/>
                  </a:lnTo>
                  <a:lnTo>
                    <a:pt x="189" y="876"/>
                  </a:lnTo>
                  <a:lnTo>
                    <a:pt x="189" y="876"/>
                  </a:lnTo>
                  <a:lnTo>
                    <a:pt x="192" y="876"/>
                  </a:lnTo>
                  <a:lnTo>
                    <a:pt x="192" y="876"/>
                  </a:lnTo>
                  <a:lnTo>
                    <a:pt x="194" y="876"/>
                  </a:lnTo>
                  <a:lnTo>
                    <a:pt x="194" y="876"/>
                  </a:lnTo>
                  <a:lnTo>
                    <a:pt x="194" y="874"/>
                  </a:lnTo>
                  <a:lnTo>
                    <a:pt x="194" y="874"/>
                  </a:lnTo>
                  <a:lnTo>
                    <a:pt x="194" y="874"/>
                  </a:lnTo>
                  <a:lnTo>
                    <a:pt x="194" y="874"/>
                  </a:lnTo>
                  <a:lnTo>
                    <a:pt x="197" y="874"/>
                  </a:lnTo>
                  <a:lnTo>
                    <a:pt x="197" y="874"/>
                  </a:lnTo>
                  <a:lnTo>
                    <a:pt x="197" y="874"/>
                  </a:lnTo>
                  <a:lnTo>
                    <a:pt x="197" y="874"/>
                  </a:lnTo>
                  <a:lnTo>
                    <a:pt x="199" y="874"/>
                  </a:lnTo>
                  <a:lnTo>
                    <a:pt x="199" y="871"/>
                  </a:lnTo>
                  <a:lnTo>
                    <a:pt x="201" y="869"/>
                  </a:lnTo>
                  <a:lnTo>
                    <a:pt x="201" y="869"/>
                  </a:lnTo>
                  <a:lnTo>
                    <a:pt x="201" y="869"/>
                  </a:lnTo>
                  <a:lnTo>
                    <a:pt x="201" y="869"/>
                  </a:lnTo>
                  <a:lnTo>
                    <a:pt x="201" y="869"/>
                  </a:lnTo>
                  <a:lnTo>
                    <a:pt x="204" y="869"/>
                  </a:lnTo>
                  <a:lnTo>
                    <a:pt x="204" y="866"/>
                  </a:lnTo>
                  <a:lnTo>
                    <a:pt x="204" y="866"/>
                  </a:lnTo>
                  <a:lnTo>
                    <a:pt x="204" y="866"/>
                  </a:lnTo>
                  <a:lnTo>
                    <a:pt x="211" y="864"/>
                  </a:lnTo>
                  <a:lnTo>
                    <a:pt x="213" y="864"/>
                  </a:lnTo>
                  <a:lnTo>
                    <a:pt x="213" y="862"/>
                  </a:lnTo>
                  <a:lnTo>
                    <a:pt x="215" y="864"/>
                  </a:lnTo>
                  <a:lnTo>
                    <a:pt x="215" y="862"/>
                  </a:lnTo>
                  <a:lnTo>
                    <a:pt x="218" y="862"/>
                  </a:lnTo>
                  <a:lnTo>
                    <a:pt x="218" y="862"/>
                  </a:lnTo>
                  <a:lnTo>
                    <a:pt x="218" y="862"/>
                  </a:lnTo>
                  <a:lnTo>
                    <a:pt x="220" y="862"/>
                  </a:lnTo>
                  <a:lnTo>
                    <a:pt x="223" y="859"/>
                  </a:lnTo>
                  <a:lnTo>
                    <a:pt x="223" y="859"/>
                  </a:lnTo>
                  <a:lnTo>
                    <a:pt x="225" y="859"/>
                  </a:lnTo>
                  <a:lnTo>
                    <a:pt x="225" y="857"/>
                  </a:lnTo>
                  <a:lnTo>
                    <a:pt x="227" y="857"/>
                  </a:lnTo>
                  <a:lnTo>
                    <a:pt x="227" y="857"/>
                  </a:lnTo>
                  <a:lnTo>
                    <a:pt x="234" y="859"/>
                  </a:lnTo>
                  <a:lnTo>
                    <a:pt x="237" y="859"/>
                  </a:lnTo>
                  <a:lnTo>
                    <a:pt x="239" y="859"/>
                  </a:lnTo>
                  <a:lnTo>
                    <a:pt x="244" y="857"/>
                  </a:lnTo>
                  <a:lnTo>
                    <a:pt x="249" y="857"/>
                  </a:lnTo>
                  <a:lnTo>
                    <a:pt x="272" y="855"/>
                  </a:lnTo>
                  <a:lnTo>
                    <a:pt x="277" y="855"/>
                  </a:lnTo>
                  <a:lnTo>
                    <a:pt x="277" y="852"/>
                  </a:lnTo>
                  <a:lnTo>
                    <a:pt x="277" y="850"/>
                  </a:lnTo>
                  <a:lnTo>
                    <a:pt x="279" y="848"/>
                  </a:lnTo>
                  <a:lnTo>
                    <a:pt x="279" y="845"/>
                  </a:lnTo>
                  <a:lnTo>
                    <a:pt x="282" y="845"/>
                  </a:lnTo>
                  <a:lnTo>
                    <a:pt x="286" y="843"/>
                  </a:lnTo>
                  <a:lnTo>
                    <a:pt x="286" y="843"/>
                  </a:lnTo>
                  <a:lnTo>
                    <a:pt x="289" y="843"/>
                  </a:lnTo>
                  <a:lnTo>
                    <a:pt x="291" y="838"/>
                  </a:lnTo>
                  <a:lnTo>
                    <a:pt x="291" y="838"/>
                  </a:lnTo>
                  <a:lnTo>
                    <a:pt x="294" y="836"/>
                  </a:lnTo>
                  <a:lnTo>
                    <a:pt x="294" y="836"/>
                  </a:lnTo>
                  <a:lnTo>
                    <a:pt x="294" y="833"/>
                  </a:lnTo>
                  <a:lnTo>
                    <a:pt x="298" y="829"/>
                  </a:lnTo>
                  <a:lnTo>
                    <a:pt x="301" y="824"/>
                  </a:lnTo>
                  <a:lnTo>
                    <a:pt x="303" y="824"/>
                  </a:lnTo>
                  <a:lnTo>
                    <a:pt x="303" y="822"/>
                  </a:lnTo>
                  <a:lnTo>
                    <a:pt x="305" y="822"/>
                  </a:lnTo>
                  <a:lnTo>
                    <a:pt x="303" y="819"/>
                  </a:lnTo>
                  <a:lnTo>
                    <a:pt x="301" y="819"/>
                  </a:lnTo>
                  <a:lnTo>
                    <a:pt x="301" y="817"/>
                  </a:lnTo>
                  <a:lnTo>
                    <a:pt x="301" y="817"/>
                  </a:lnTo>
                  <a:lnTo>
                    <a:pt x="294" y="814"/>
                  </a:lnTo>
                  <a:lnTo>
                    <a:pt x="294" y="814"/>
                  </a:lnTo>
                  <a:lnTo>
                    <a:pt x="294" y="812"/>
                  </a:lnTo>
                  <a:lnTo>
                    <a:pt x="294" y="812"/>
                  </a:lnTo>
                  <a:lnTo>
                    <a:pt x="294" y="812"/>
                  </a:lnTo>
                  <a:lnTo>
                    <a:pt x="291" y="812"/>
                  </a:lnTo>
                  <a:lnTo>
                    <a:pt x="291" y="812"/>
                  </a:lnTo>
                  <a:lnTo>
                    <a:pt x="291" y="810"/>
                  </a:lnTo>
                  <a:lnTo>
                    <a:pt x="291" y="810"/>
                  </a:lnTo>
                  <a:lnTo>
                    <a:pt x="294" y="810"/>
                  </a:lnTo>
                  <a:lnTo>
                    <a:pt x="294" y="810"/>
                  </a:lnTo>
                  <a:lnTo>
                    <a:pt x="294" y="810"/>
                  </a:lnTo>
                  <a:lnTo>
                    <a:pt x="294" y="807"/>
                  </a:lnTo>
                  <a:lnTo>
                    <a:pt x="294" y="807"/>
                  </a:lnTo>
                  <a:lnTo>
                    <a:pt x="294" y="807"/>
                  </a:lnTo>
                  <a:lnTo>
                    <a:pt x="294" y="807"/>
                  </a:lnTo>
                  <a:lnTo>
                    <a:pt x="296" y="807"/>
                  </a:lnTo>
                  <a:lnTo>
                    <a:pt x="296" y="807"/>
                  </a:lnTo>
                  <a:lnTo>
                    <a:pt x="296" y="807"/>
                  </a:lnTo>
                  <a:lnTo>
                    <a:pt x="296" y="805"/>
                  </a:lnTo>
                  <a:lnTo>
                    <a:pt x="296" y="805"/>
                  </a:lnTo>
                  <a:lnTo>
                    <a:pt x="298" y="805"/>
                  </a:lnTo>
                  <a:lnTo>
                    <a:pt x="298" y="805"/>
                  </a:lnTo>
                  <a:lnTo>
                    <a:pt x="301" y="803"/>
                  </a:lnTo>
                  <a:lnTo>
                    <a:pt x="303" y="803"/>
                  </a:lnTo>
                  <a:lnTo>
                    <a:pt x="305" y="803"/>
                  </a:lnTo>
                  <a:lnTo>
                    <a:pt x="305" y="803"/>
                  </a:lnTo>
                  <a:lnTo>
                    <a:pt x="305" y="803"/>
                  </a:lnTo>
                  <a:lnTo>
                    <a:pt x="308" y="803"/>
                  </a:lnTo>
                  <a:lnTo>
                    <a:pt x="308" y="803"/>
                  </a:lnTo>
                  <a:lnTo>
                    <a:pt x="308" y="803"/>
                  </a:lnTo>
                  <a:lnTo>
                    <a:pt x="308" y="803"/>
                  </a:lnTo>
                  <a:lnTo>
                    <a:pt x="310" y="803"/>
                  </a:lnTo>
                  <a:lnTo>
                    <a:pt x="312" y="803"/>
                  </a:lnTo>
                  <a:lnTo>
                    <a:pt x="312" y="803"/>
                  </a:lnTo>
                  <a:lnTo>
                    <a:pt x="312" y="803"/>
                  </a:lnTo>
                  <a:lnTo>
                    <a:pt x="312" y="803"/>
                  </a:lnTo>
                  <a:lnTo>
                    <a:pt x="315" y="803"/>
                  </a:lnTo>
                  <a:lnTo>
                    <a:pt x="315" y="803"/>
                  </a:lnTo>
                  <a:lnTo>
                    <a:pt x="315" y="803"/>
                  </a:lnTo>
                  <a:lnTo>
                    <a:pt x="315" y="803"/>
                  </a:lnTo>
                  <a:lnTo>
                    <a:pt x="317" y="803"/>
                  </a:lnTo>
                  <a:lnTo>
                    <a:pt x="317" y="803"/>
                  </a:lnTo>
                  <a:lnTo>
                    <a:pt x="317" y="803"/>
                  </a:lnTo>
                  <a:lnTo>
                    <a:pt x="320" y="803"/>
                  </a:lnTo>
                  <a:lnTo>
                    <a:pt x="322" y="803"/>
                  </a:lnTo>
                  <a:lnTo>
                    <a:pt x="324" y="803"/>
                  </a:lnTo>
                  <a:lnTo>
                    <a:pt x="324" y="803"/>
                  </a:lnTo>
                  <a:lnTo>
                    <a:pt x="324" y="803"/>
                  </a:lnTo>
                  <a:lnTo>
                    <a:pt x="327" y="803"/>
                  </a:lnTo>
                  <a:lnTo>
                    <a:pt x="327" y="803"/>
                  </a:lnTo>
                  <a:lnTo>
                    <a:pt x="327" y="803"/>
                  </a:lnTo>
                  <a:lnTo>
                    <a:pt x="329" y="803"/>
                  </a:lnTo>
                  <a:lnTo>
                    <a:pt x="331" y="803"/>
                  </a:lnTo>
                  <a:lnTo>
                    <a:pt x="331" y="803"/>
                  </a:lnTo>
                  <a:lnTo>
                    <a:pt x="334" y="803"/>
                  </a:lnTo>
                  <a:lnTo>
                    <a:pt x="336" y="803"/>
                  </a:lnTo>
                  <a:lnTo>
                    <a:pt x="336" y="803"/>
                  </a:lnTo>
                  <a:lnTo>
                    <a:pt x="336" y="803"/>
                  </a:lnTo>
                  <a:lnTo>
                    <a:pt x="338" y="800"/>
                  </a:lnTo>
                  <a:lnTo>
                    <a:pt x="338" y="800"/>
                  </a:lnTo>
                  <a:lnTo>
                    <a:pt x="338" y="800"/>
                  </a:lnTo>
                  <a:lnTo>
                    <a:pt x="341" y="800"/>
                  </a:lnTo>
                  <a:lnTo>
                    <a:pt x="341" y="800"/>
                  </a:lnTo>
                  <a:lnTo>
                    <a:pt x="346" y="800"/>
                  </a:lnTo>
                  <a:lnTo>
                    <a:pt x="346" y="800"/>
                  </a:lnTo>
                  <a:lnTo>
                    <a:pt x="346" y="800"/>
                  </a:lnTo>
                  <a:lnTo>
                    <a:pt x="348" y="800"/>
                  </a:lnTo>
                  <a:lnTo>
                    <a:pt x="348" y="800"/>
                  </a:lnTo>
                  <a:lnTo>
                    <a:pt x="348" y="800"/>
                  </a:lnTo>
                  <a:lnTo>
                    <a:pt x="350" y="798"/>
                  </a:lnTo>
                  <a:lnTo>
                    <a:pt x="350" y="798"/>
                  </a:lnTo>
                  <a:lnTo>
                    <a:pt x="350" y="798"/>
                  </a:lnTo>
                  <a:lnTo>
                    <a:pt x="350" y="798"/>
                  </a:lnTo>
                  <a:lnTo>
                    <a:pt x="350" y="798"/>
                  </a:lnTo>
                  <a:lnTo>
                    <a:pt x="350" y="798"/>
                  </a:lnTo>
                  <a:lnTo>
                    <a:pt x="350" y="798"/>
                  </a:lnTo>
                  <a:lnTo>
                    <a:pt x="350" y="798"/>
                  </a:lnTo>
                  <a:lnTo>
                    <a:pt x="353" y="798"/>
                  </a:lnTo>
                  <a:lnTo>
                    <a:pt x="353" y="798"/>
                  </a:lnTo>
                  <a:lnTo>
                    <a:pt x="353" y="798"/>
                  </a:lnTo>
                  <a:lnTo>
                    <a:pt x="353" y="798"/>
                  </a:lnTo>
                  <a:lnTo>
                    <a:pt x="353" y="798"/>
                  </a:lnTo>
                  <a:lnTo>
                    <a:pt x="353" y="798"/>
                  </a:lnTo>
                  <a:lnTo>
                    <a:pt x="353" y="798"/>
                  </a:lnTo>
                  <a:lnTo>
                    <a:pt x="353" y="798"/>
                  </a:lnTo>
                  <a:lnTo>
                    <a:pt x="355" y="795"/>
                  </a:lnTo>
                  <a:lnTo>
                    <a:pt x="355" y="795"/>
                  </a:lnTo>
                  <a:lnTo>
                    <a:pt x="355" y="795"/>
                  </a:lnTo>
                  <a:lnTo>
                    <a:pt x="355" y="795"/>
                  </a:lnTo>
                  <a:lnTo>
                    <a:pt x="357" y="795"/>
                  </a:lnTo>
                  <a:lnTo>
                    <a:pt x="357" y="795"/>
                  </a:lnTo>
                  <a:lnTo>
                    <a:pt x="357" y="795"/>
                  </a:lnTo>
                  <a:lnTo>
                    <a:pt x="357" y="795"/>
                  </a:lnTo>
                  <a:lnTo>
                    <a:pt x="357" y="795"/>
                  </a:lnTo>
                  <a:lnTo>
                    <a:pt x="357" y="795"/>
                  </a:lnTo>
                  <a:lnTo>
                    <a:pt x="357" y="795"/>
                  </a:lnTo>
                  <a:lnTo>
                    <a:pt x="360" y="798"/>
                  </a:lnTo>
                  <a:lnTo>
                    <a:pt x="360" y="798"/>
                  </a:lnTo>
                  <a:lnTo>
                    <a:pt x="360" y="798"/>
                  </a:lnTo>
                  <a:lnTo>
                    <a:pt x="362" y="795"/>
                  </a:lnTo>
                  <a:lnTo>
                    <a:pt x="362" y="795"/>
                  </a:lnTo>
                  <a:lnTo>
                    <a:pt x="362" y="795"/>
                  </a:lnTo>
                  <a:lnTo>
                    <a:pt x="365" y="795"/>
                  </a:lnTo>
                  <a:lnTo>
                    <a:pt x="365" y="798"/>
                  </a:lnTo>
                  <a:lnTo>
                    <a:pt x="367" y="798"/>
                  </a:lnTo>
                  <a:lnTo>
                    <a:pt x="372" y="798"/>
                  </a:lnTo>
                  <a:lnTo>
                    <a:pt x="372" y="798"/>
                  </a:lnTo>
                  <a:lnTo>
                    <a:pt x="372" y="798"/>
                  </a:lnTo>
                  <a:lnTo>
                    <a:pt x="374" y="795"/>
                  </a:lnTo>
                  <a:lnTo>
                    <a:pt x="374" y="795"/>
                  </a:lnTo>
                  <a:lnTo>
                    <a:pt x="374" y="795"/>
                  </a:lnTo>
                  <a:lnTo>
                    <a:pt x="374" y="795"/>
                  </a:lnTo>
                  <a:lnTo>
                    <a:pt x="376" y="795"/>
                  </a:lnTo>
                  <a:lnTo>
                    <a:pt x="376" y="793"/>
                  </a:lnTo>
                  <a:lnTo>
                    <a:pt x="376" y="793"/>
                  </a:lnTo>
                  <a:lnTo>
                    <a:pt x="379" y="791"/>
                  </a:lnTo>
                  <a:lnTo>
                    <a:pt x="379" y="791"/>
                  </a:lnTo>
                  <a:lnTo>
                    <a:pt x="379" y="791"/>
                  </a:lnTo>
                  <a:lnTo>
                    <a:pt x="379" y="788"/>
                  </a:lnTo>
                  <a:lnTo>
                    <a:pt x="379" y="788"/>
                  </a:lnTo>
                  <a:lnTo>
                    <a:pt x="379" y="788"/>
                  </a:lnTo>
                  <a:lnTo>
                    <a:pt x="379" y="788"/>
                  </a:lnTo>
                  <a:lnTo>
                    <a:pt x="381" y="788"/>
                  </a:lnTo>
                  <a:lnTo>
                    <a:pt x="381" y="786"/>
                  </a:lnTo>
                  <a:lnTo>
                    <a:pt x="381" y="786"/>
                  </a:lnTo>
                  <a:lnTo>
                    <a:pt x="381" y="786"/>
                  </a:lnTo>
                  <a:lnTo>
                    <a:pt x="381" y="786"/>
                  </a:lnTo>
                  <a:lnTo>
                    <a:pt x="381" y="786"/>
                  </a:lnTo>
                  <a:lnTo>
                    <a:pt x="383" y="786"/>
                  </a:lnTo>
                  <a:lnTo>
                    <a:pt x="383" y="786"/>
                  </a:lnTo>
                  <a:lnTo>
                    <a:pt x="383" y="786"/>
                  </a:lnTo>
                  <a:lnTo>
                    <a:pt x="383" y="786"/>
                  </a:lnTo>
                  <a:lnTo>
                    <a:pt x="388" y="786"/>
                  </a:lnTo>
                  <a:lnTo>
                    <a:pt x="386" y="786"/>
                  </a:lnTo>
                  <a:lnTo>
                    <a:pt x="388" y="784"/>
                  </a:lnTo>
                  <a:lnTo>
                    <a:pt x="391" y="784"/>
                  </a:lnTo>
                  <a:lnTo>
                    <a:pt x="391" y="784"/>
                  </a:lnTo>
                  <a:lnTo>
                    <a:pt x="393" y="784"/>
                  </a:lnTo>
                  <a:lnTo>
                    <a:pt x="393" y="784"/>
                  </a:lnTo>
                  <a:lnTo>
                    <a:pt x="393" y="781"/>
                  </a:lnTo>
                  <a:lnTo>
                    <a:pt x="393" y="781"/>
                  </a:lnTo>
                  <a:lnTo>
                    <a:pt x="393" y="781"/>
                  </a:lnTo>
                  <a:lnTo>
                    <a:pt x="393" y="781"/>
                  </a:lnTo>
                  <a:lnTo>
                    <a:pt x="393" y="781"/>
                  </a:lnTo>
                  <a:lnTo>
                    <a:pt x="395" y="781"/>
                  </a:lnTo>
                  <a:lnTo>
                    <a:pt x="395" y="781"/>
                  </a:lnTo>
                  <a:lnTo>
                    <a:pt x="395" y="781"/>
                  </a:lnTo>
                  <a:lnTo>
                    <a:pt x="395" y="781"/>
                  </a:lnTo>
                  <a:lnTo>
                    <a:pt x="395" y="781"/>
                  </a:lnTo>
                  <a:lnTo>
                    <a:pt x="395" y="781"/>
                  </a:lnTo>
                  <a:lnTo>
                    <a:pt x="395" y="779"/>
                  </a:lnTo>
                  <a:lnTo>
                    <a:pt x="395" y="779"/>
                  </a:lnTo>
                  <a:lnTo>
                    <a:pt x="395" y="777"/>
                  </a:lnTo>
                  <a:lnTo>
                    <a:pt x="398" y="777"/>
                  </a:lnTo>
                  <a:lnTo>
                    <a:pt x="398" y="777"/>
                  </a:lnTo>
                  <a:lnTo>
                    <a:pt x="400" y="774"/>
                  </a:lnTo>
                  <a:lnTo>
                    <a:pt x="400" y="774"/>
                  </a:lnTo>
                  <a:lnTo>
                    <a:pt x="400" y="772"/>
                  </a:lnTo>
                  <a:lnTo>
                    <a:pt x="402" y="772"/>
                  </a:lnTo>
                  <a:lnTo>
                    <a:pt x="402" y="772"/>
                  </a:lnTo>
                  <a:lnTo>
                    <a:pt x="402" y="772"/>
                  </a:lnTo>
                  <a:lnTo>
                    <a:pt x="402" y="772"/>
                  </a:lnTo>
                  <a:lnTo>
                    <a:pt x="402" y="769"/>
                  </a:lnTo>
                  <a:lnTo>
                    <a:pt x="405" y="772"/>
                  </a:lnTo>
                  <a:lnTo>
                    <a:pt x="405" y="769"/>
                  </a:lnTo>
                  <a:lnTo>
                    <a:pt x="405" y="769"/>
                  </a:lnTo>
                  <a:lnTo>
                    <a:pt x="402" y="769"/>
                  </a:lnTo>
                  <a:lnTo>
                    <a:pt x="402" y="769"/>
                  </a:lnTo>
                  <a:lnTo>
                    <a:pt x="405" y="769"/>
                  </a:lnTo>
                  <a:lnTo>
                    <a:pt x="405" y="769"/>
                  </a:lnTo>
                  <a:lnTo>
                    <a:pt x="405" y="767"/>
                  </a:lnTo>
                  <a:lnTo>
                    <a:pt x="405" y="765"/>
                  </a:lnTo>
                  <a:lnTo>
                    <a:pt x="405" y="765"/>
                  </a:lnTo>
                  <a:lnTo>
                    <a:pt x="405" y="762"/>
                  </a:lnTo>
                  <a:lnTo>
                    <a:pt x="405" y="762"/>
                  </a:lnTo>
                  <a:lnTo>
                    <a:pt x="407" y="762"/>
                  </a:lnTo>
                  <a:lnTo>
                    <a:pt x="407" y="762"/>
                  </a:lnTo>
                  <a:lnTo>
                    <a:pt x="407" y="762"/>
                  </a:lnTo>
                  <a:lnTo>
                    <a:pt x="407" y="762"/>
                  </a:lnTo>
                  <a:lnTo>
                    <a:pt x="407" y="762"/>
                  </a:lnTo>
                  <a:lnTo>
                    <a:pt x="407" y="762"/>
                  </a:lnTo>
                  <a:lnTo>
                    <a:pt x="407" y="762"/>
                  </a:lnTo>
                  <a:lnTo>
                    <a:pt x="407" y="762"/>
                  </a:lnTo>
                  <a:lnTo>
                    <a:pt x="407" y="762"/>
                  </a:lnTo>
                  <a:lnTo>
                    <a:pt x="409" y="762"/>
                  </a:lnTo>
                  <a:lnTo>
                    <a:pt x="409" y="762"/>
                  </a:lnTo>
                  <a:lnTo>
                    <a:pt x="409" y="762"/>
                  </a:lnTo>
                  <a:lnTo>
                    <a:pt x="409" y="762"/>
                  </a:lnTo>
                  <a:lnTo>
                    <a:pt x="409" y="762"/>
                  </a:lnTo>
                  <a:lnTo>
                    <a:pt x="409" y="762"/>
                  </a:lnTo>
                  <a:lnTo>
                    <a:pt x="409" y="762"/>
                  </a:lnTo>
                  <a:lnTo>
                    <a:pt x="409" y="762"/>
                  </a:lnTo>
                  <a:lnTo>
                    <a:pt x="409" y="760"/>
                  </a:lnTo>
                  <a:lnTo>
                    <a:pt x="409" y="760"/>
                  </a:lnTo>
                  <a:lnTo>
                    <a:pt x="412" y="758"/>
                  </a:lnTo>
                  <a:lnTo>
                    <a:pt x="412" y="758"/>
                  </a:lnTo>
                  <a:lnTo>
                    <a:pt x="414" y="755"/>
                  </a:lnTo>
                  <a:lnTo>
                    <a:pt x="414" y="755"/>
                  </a:lnTo>
                  <a:lnTo>
                    <a:pt x="417" y="755"/>
                  </a:lnTo>
                  <a:lnTo>
                    <a:pt x="417" y="753"/>
                  </a:lnTo>
                  <a:lnTo>
                    <a:pt x="419" y="751"/>
                  </a:lnTo>
                  <a:lnTo>
                    <a:pt x="419" y="751"/>
                  </a:lnTo>
                  <a:lnTo>
                    <a:pt x="419" y="751"/>
                  </a:lnTo>
                  <a:lnTo>
                    <a:pt x="421" y="751"/>
                  </a:lnTo>
                  <a:lnTo>
                    <a:pt x="424" y="751"/>
                  </a:lnTo>
                  <a:lnTo>
                    <a:pt x="424" y="751"/>
                  </a:lnTo>
                  <a:lnTo>
                    <a:pt x="426" y="748"/>
                  </a:lnTo>
                  <a:lnTo>
                    <a:pt x="428" y="748"/>
                  </a:lnTo>
                  <a:lnTo>
                    <a:pt x="431" y="741"/>
                  </a:lnTo>
                  <a:lnTo>
                    <a:pt x="433" y="739"/>
                  </a:lnTo>
                  <a:lnTo>
                    <a:pt x="433" y="739"/>
                  </a:lnTo>
                  <a:lnTo>
                    <a:pt x="436" y="739"/>
                  </a:lnTo>
                  <a:lnTo>
                    <a:pt x="436" y="739"/>
                  </a:lnTo>
                  <a:lnTo>
                    <a:pt x="436" y="739"/>
                  </a:lnTo>
                  <a:lnTo>
                    <a:pt x="436" y="739"/>
                  </a:lnTo>
                  <a:lnTo>
                    <a:pt x="436" y="739"/>
                  </a:lnTo>
                  <a:lnTo>
                    <a:pt x="438" y="736"/>
                  </a:lnTo>
                  <a:lnTo>
                    <a:pt x="438" y="736"/>
                  </a:lnTo>
                  <a:lnTo>
                    <a:pt x="440" y="736"/>
                  </a:lnTo>
                  <a:lnTo>
                    <a:pt x="440" y="736"/>
                  </a:lnTo>
                  <a:lnTo>
                    <a:pt x="440" y="734"/>
                  </a:lnTo>
                  <a:lnTo>
                    <a:pt x="443" y="734"/>
                  </a:lnTo>
                  <a:lnTo>
                    <a:pt x="443" y="734"/>
                  </a:lnTo>
                  <a:lnTo>
                    <a:pt x="443" y="734"/>
                  </a:lnTo>
                  <a:lnTo>
                    <a:pt x="443" y="734"/>
                  </a:lnTo>
                  <a:lnTo>
                    <a:pt x="443" y="734"/>
                  </a:lnTo>
                  <a:lnTo>
                    <a:pt x="443" y="732"/>
                  </a:lnTo>
                  <a:lnTo>
                    <a:pt x="443" y="732"/>
                  </a:lnTo>
                  <a:lnTo>
                    <a:pt x="443" y="732"/>
                  </a:lnTo>
                  <a:lnTo>
                    <a:pt x="443" y="729"/>
                  </a:lnTo>
                  <a:lnTo>
                    <a:pt x="445" y="727"/>
                  </a:lnTo>
                  <a:lnTo>
                    <a:pt x="445" y="727"/>
                  </a:lnTo>
                  <a:lnTo>
                    <a:pt x="445" y="727"/>
                  </a:lnTo>
                  <a:lnTo>
                    <a:pt x="445" y="727"/>
                  </a:lnTo>
                  <a:lnTo>
                    <a:pt x="445" y="727"/>
                  </a:lnTo>
                  <a:lnTo>
                    <a:pt x="445" y="724"/>
                  </a:lnTo>
                  <a:lnTo>
                    <a:pt x="443" y="724"/>
                  </a:lnTo>
                  <a:lnTo>
                    <a:pt x="443" y="724"/>
                  </a:lnTo>
                  <a:lnTo>
                    <a:pt x="443" y="722"/>
                  </a:lnTo>
                  <a:lnTo>
                    <a:pt x="443" y="720"/>
                  </a:lnTo>
                  <a:lnTo>
                    <a:pt x="443" y="720"/>
                  </a:lnTo>
                  <a:lnTo>
                    <a:pt x="443" y="720"/>
                  </a:lnTo>
                  <a:lnTo>
                    <a:pt x="443" y="717"/>
                  </a:lnTo>
                  <a:lnTo>
                    <a:pt x="443" y="715"/>
                  </a:lnTo>
                  <a:lnTo>
                    <a:pt x="443" y="715"/>
                  </a:lnTo>
                  <a:lnTo>
                    <a:pt x="445" y="715"/>
                  </a:lnTo>
                  <a:lnTo>
                    <a:pt x="445" y="715"/>
                  </a:lnTo>
                  <a:lnTo>
                    <a:pt x="445" y="715"/>
                  </a:lnTo>
                  <a:lnTo>
                    <a:pt x="447" y="715"/>
                  </a:lnTo>
                  <a:lnTo>
                    <a:pt x="447" y="713"/>
                  </a:lnTo>
                  <a:lnTo>
                    <a:pt x="447" y="713"/>
                  </a:lnTo>
                  <a:lnTo>
                    <a:pt x="447" y="713"/>
                  </a:lnTo>
                  <a:lnTo>
                    <a:pt x="447" y="713"/>
                  </a:lnTo>
                  <a:lnTo>
                    <a:pt x="450" y="713"/>
                  </a:lnTo>
                  <a:lnTo>
                    <a:pt x="450" y="713"/>
                  </a:lnTo>
                  <a:lnTo>
                    <a:pt x="450" y="713"/>
                  </a:lnTo>
                  <a:lnTo>
                    <a:pt x="452" y="713"/>
                  </a:lnTo>
                  <a:lnTo>
                    <a:pt x="452" y="713"/>
                  </a:lnTo>
                  <a:lnTo>
                    <a:pt x="452" y="713"/>
                  </a:lnTo>
                  <a:lnTo>
                    <a:pt x="452" y="713"/>
                  </a:lnTo>
                  <a:lnTo>
                    <a:pt x="454" y="710"/>
                  </a:lnTo>
                  <a:lnTo>
                    <a:pt x="454" y="710"/>
                  </a:lnTo>
                  <a:lnTo>
                    <a:pt x="459" y="710"/>
                  </a:lnTo>
                  <a:lnTo>
                    <a:pt x="459" y="708"/>
                  </a:lnTo>
                  <a:lnTo>
                    <a:pt x="459" y="708"/>
                  </a:lnTo>
                  <a:lnTo>
                    <a:pt x="459" y="708"/>
                  </a:lnTo>
                  <a:lnTo>
                    <a:pt x="459" y="706"/>
                  </a:lnTo>
                  <a:lnTo>
                    <a:pt x="459" y="706"/>
                  </a:lnTo>
                  <a:lnTo>
                    <a:pt x="462" y="703"/>
                  </a:lnTo>
                  <a:lnTo>
                    <a:pt x="466" y="706"/>
                  </a:lnTo>
                  <a:lnTo>
                    <a:pt x="466" y="706"/>
                  </a:lnTo>
                  <a:lnTo>
                    <a:pt x="469" y="706"/>
                  </a:lnTo>
                  <a:lnTo>
                    <a:pt x="469" y="703"/>
                  </a:lnTo>
                  <a:lnTo>
                    <a:pt x="469" y="703"/>
                  </a:lnTo>
                  <a:lnTo>
                    <a:pt x="471" y="701"/>
                  </a:lnTo>
                  <a:lnTo>
                    <a:pt x="471" y="701"/>
                  </a:lnTo>
                  <a:lnTo>
                    <a:pt x="471" y="701"/>
                  </a:lnTo>
                  <a:lnTo>
                    <a:pt x="473" y="701"/>
                  </a:lnTo>
                  <a:lnTo>
                    <a:pt x="473" y="701"/>
                  </a:lnTo>
                  <a:lnTo>
                    <a:pt x="473" y="701"/>
                  </a:lnTo>
                  <a:lnTo>
                    <a:pt x="476" y="698"/>
                  </a:lnTo>
                  <a:lnTo>
                    <a:pt x="476" y="698"/>
                  </a:lnTo>
                  <a:lnTo>
                    <a:pt x="476" y="698"/>
                  </a:lnTo>
                  <a:lnTo>
                    <a:pt x="478" y="698"/>
                  </a:lnTo>
                  <a:lnTo>
                    <a:pt x="478" y="698"/>
                  </a:lnTo>
                  <a:lnTo>
                    <a:pt x="478" y="698"/>
                  </a:lnTo>
                  <a:lnTo>
                    <a:pt x="480" y="698"/>
                  </a:lnTo>
                  <a:lnTo>
                    <a:pt x="480" y="696"/>
                  </a:lnTo>
                  <a:lnTo>
                    <a:pt x="483" y="696"/>
                  </a:lnTo>
                  <a:lnTo>
                    <a:pt x="483" y="696"/>
                  </a:lnTo>
                  <a:lnTo>
                    <a:pt x="483" y="696"/>
                  </a:lnTo>
                  <a:lnTo>
                    <a:pt x="483" y="696"/>
                  </a:lnTo>
                  <a:lnTo>
                    <a:pt x="485" y="696"/>
                  </a:lnTo>
                  <a:lnTo>
                    <a:pt x="485" y="696"/>
                  </a:lnTo>
                  <a:lnTo>
                    <a:pt x="485" y="696"/>
                  </a:lnTo>
                  <a:lnTo>
                    <a:pt x="488" y="696"/>
                  </a:lnTo>
                  <a:lnTo>
                    <a:pt x="488" y="696"/>
                  </a:lnTo>
                  <a:lnTo>
                    <a:pt x="490" y="696"/>
                  </a:lnTo>
                  <a:lnTo>
                    <a:pt x="490" y="696"/>
                  </a:lnTo>
                  <a:lnTo>
                    <a:pt x="490" y="696"/>
                  </a:lnTo>
                  <a:lnTo>
                    <a:pt x="492" y="696"/>
                  </a:lnTo>
                  <a:lnTo>
                    <a:pt x="492" y="696"/>
                  </a:lnTo>
                  <a:lnTo>
                    <a:pt x="495" y="696"/>
                  </a:lnTo>
                  <a:lnTo>
                    <a:pt x="495" y="696"/>
                  </a:lnTo>
                  <a:lnTo>
                    <a:pt x="497" y="698"/>
                  </a:lnTo>
                  <a:lnTo>
                    <a:pt x="497" y="698"/>
                  </a:lnTo>
                  <a:lnTo>
                    <a:pt x="502" y="698"/>
                  </a:lnTo>
                  <a:lnTo>
                    <a:pt x="504" y="701"/>
                  </a:lnTo>
                  <a:lnTo>
                    <a:pt x="506" y="691"/>
                  </a:lnTo>
                  <a:lnTo>
                    <a:pt x="506" y="691"/>
                  </a:lnTo>
                  <a:lnTo>
                    <a:pt x="506" y="691"/>
                  </a:lnTo>
                  <a:lnTo>
                    <a:pt x="509" y="689"/>
                  </a:lnTo>
                  <a:lnTo>
                    <a:pt x="509" y="689"/>
                  </a:lnTo>
                  <a:lnTo>
                    <a:pt x="509" y="689"/>
                  </a:lnTo>
                  <a:lnTo>
                    <a:pt x="509" y="687"/>
                  </a:lnTo>
                  <a:lnTo>
                    <a:pt x="509" y="684"/>
                  </a:lnTo>
                  <a:lnTo>
                    <a:pt x="509" y="684"/>
                  </a:lnTo>
                  <a:lnTo>
                    <a:pt x="509" y="682"/>
                  </a:lnTo>
                  <a:lnTo>
                    <a:pt x="509" y="682"/>
                  </a:lnTo>
                  <a:lnTo>
                    <a:pt x="509" y="677"/>
                  </a:lnTo>
                  <a:lnTo>
                    <a:pt x="506" y="675"/>
                  </a:lnTo>
                  <a:lnTo>
                    <a:pt x="506" y="672"/>
                  </a:lnTo>
                  <a:lnTo>
                    <a:pt x="504" y="672"/>
                  </a:lnTo>
                  <a:lnTo>
                    <a:pt x="499" y="675"/>
                  </a:lnTo>
                  <a:lnTo>
                    <a:pt x="499" y="672"/>
                  </a:lnTo>
                  <a:lnTo>
                    <a:pt x="499" y="672"/>
                  </a:lnTo>
                  <a:lnTo>
                    <a:pt x="499" y="672"/>
                  </a:lnTo>
                  <a:lnTo>
                    <a:pt x="497" y="670"/>
                  </a:lnTo>
                  <a:lnTo>
                    <a:pt x="495" y="668"/>
                  </a:lnTo>
                  <a:lnTo>
                    <a:pt x="492" y="668"/>
                  </a:lnTo>
                  <a:lnTo>
                    <a:pt x="490" y="665"/>
                  </a:lnTo>
                  <a:lnTo>
                    <a:pt x="488" y="663"/>
                  </a:lnTo>
                  <a:lnTo>
                    <a:pt x="488" y="661"/>
                  </a:lnTo>
                  <a:lnTo>
                    <a:pt x="488" y="658"/>
                  </a:lnTo>
                  <a:lnTo>
                    <a:pt x="490" y="642"/>
                  </a:lnTo>
                  <a:lnTo>
                    <a:pt x="490" y="639"/>
                  </a:lnTo>
                  <a:lnTo>
                    <a:pt x="490" y="637"/>
                  </a:lnTo>
                  <a:lnTo>
                    <a:pt x="490" y="637"/>
                  </a:lnTo>
                  <a:lnTo>
                    <a:pt x="490" y="637"/>
                  </a:lnTo>
                  <a:lnTo>
                    <a:pt x="490" y="637"/>
                  </a:lnTo>
                  <a:lnTo>
                    <a:pt x="490" y="637"/>
                  </a:lnTo>
                  <a:lnTo>
                    <a:pt x="488" y="637"/>
                  </a:lnTo>
                  <a:lnTo>
                    <a:pt x="485" y="639"/>
                  </a:lnTo>
                  <a:lnTo>
                    <a:pt x="483" y="639"/>
                  </a:lnTo>
                  <a:lnTo>
                    <a:pt x="483" y="639"/>
                  </a:lnTo>
                  <a:lnTo>
                    <a:pt x="483" y="639"/>
                  </a:lnTo>
                  <a:lnTo>
                    <a:pt x="485" y="635"/>
                  </a:lnTo>
                  <a:lnTo>
                    <a:pt x="485" y="632"/>
                  </a:lnTo>
                  <a:lnTo>
                    <a:pt x="485" y="632"/>
                  </a:lnTo>
                  <a:lnTo>
                    <a:pt x="485" y="632"/>
                  </a:lnTo>
                  <a:lnTo>
                    <a:pt x="480" y="620"/>
                  </a:lnTo>
                  <a:lnTo>
                    <a:pt x="478" y="616"/>
                  </a:lnTo>
                  <a:lnTo>
                    <a:pt x="478" y="616"/>
                  </a:lnTo>
                  <a:lnTo>
                    <a:pt x="480" y="613"/>
                  </a:lnTo>
                  <a:lnTo>
                    <a:pt x="483" y="609"/>
                  </a:lnTo>
                  <a:lnTo>
                    <a:pt x="480" y="606"/>
                  </a:lnTo>
                  <a:lnTo>
                    <a:pt x="476" y="606"/>
                  </a:lnTo>
                  <a:lnTo>
                    <a:pt x="469" y="601"/>
                  </a:lnTo>
                  <a:lnTo>
                    <a:pt x="469" y="604"/>
                  </a:lnTo>
                  <a:lnTo>
                    <a:pt x="466" y="604"/>
                  </a:lnTo>
                  <a:lnTo>
                    <a:pt x="464" y="606"/>
                  </a:lnTo>
                  <a:lnTo>
                    <a:pt x="462" y="606"/>
                  </a:lnTo>
                  <a:lnTo>
                    <a:pt x="459" y="606"/>
                  </a:lnTo>
                  <a:lnTo>
                    <a:pt x="457" y="606"/>
                  </a:lnTo>
                  <a:lnTo>
                    <a:pt x="454" y="606"/>
                  </a:lnTo>
                  <a:lnTo>
                    <a:pt x="452" y="606"/>
                  </a:lnTo>
                  <a:lnTo>
                    <a:pt x="452" y="604"/>
                  </a:lnTo>
                  <a:lnTo>
                    <a:pt x="450" y="601"/>
                  </a:lnTo>
                  <a:lnTo>
                    <a:pt x="447" y="599"/>
                  </a:lnTo>
                  <a:lnTo>
                    <a:pt x="447" y="599"/>
                  </a:lnTo>
                  <a:lnTo>
                    <a:pt x="447" y="597"/>
                  </a:lnTo>
                  <a:lnTo>
                    <a:pt x="450" y="597"/>
                  </a:lnTo>
                  <a:lnTo>
                    <a:pt x="450" y="592"/>
                  </a:lnTo>
                  <a:lnTo>
                    <a:pt x="454" y="582"/>
                  </a:lnTo>
                  <a:lnTo>
                    <a:pt x="457" y="582"/>
                  </a:lnTo>
                  <a:lnTo>
                    <a:pt x="459" y="580"/>
                  </a:lnTo>
                  <a:lnTo>
                    <a:pt x="459" y="580"/>
                  </a:lnTo>
                  <a:lnTo>
                    <a:pt x="464" y="578"/>
                  </a:lnTo>
                  <a:lnTo>
                    <a:pt x="466" y="575"/>
                  </a:lnTo>
                  <a:lnTo>
                    <a:pt x="471" y="571"/>
                  </a:lnTo>
                  <a:lnTo>
                    <a:pt x="473" y="568"/>
                  </a:lnTo>
                  <a:lnTo>
                    <a:pt x="473" y="566"/>
                  </a:lnTo>
                  <a:lnTo>
                    <a:pt x="473" y="566"/>
                  </a:lnTo>
                  <a:lnTo>
                    <a:pt x="471" y="564"/>
                  </a:lnTo>
                  <a:lnTo>
                    <a:pt x="471" y="561"/>
                  </a:lnTo>
                  <a:lnTo>
                    <a:pt x="469" y="561"/>
                  </a:lnTo>
                  <a:lnTo>
                    <a:pt x="469" y="556"/>
                  </a:lnTo>
                  <a:lnTo>
                    <a:pt x="469" y="554"/>
                  </a:lnTo>
                  <a:lnTo>
                    <a:pt x="466" y="552"/>
                  </a:lnTo>
                  <a:lnTo>
                    <a:pt x="464" y="549"/>
                  </a:lnTo>
                  <a:lnTo>
                    <a:pt x="464" y="549"/>
                  </a:lnTo>
                  <a:lnTo>
                    <a:pt x="464" y="547"/>
                  </a:lnTo>
                  <a:lnTo>
                    <a:pt x="464" y="547"/>
                  </a:lnTo>
                  <a:lnTo>
                    <a:pt x="464" y="547"/>
                  </a:lnTo>
                  <a:lnTo>
                    <a:pt x="462" y="545"/>
                  </a:lnTo>
                  <a:lnTo>
                    <a:pt x="462" y="545"/>
                  </a:lnTo>
                  <a:lnTo>
                    <a:pt x="464" y="542"/>
                  </a:lnTo>
                  <a:lnTo>
                    <a:pt x="469" y="538"/>
                  </a:lnTo>
                  <a:lnTo>
                    <a:pt x="469" y="535"/>
                  </a:lnTo>
                  <a:lnTo>
                    <a:pt x="469" y="535"/>
                  </a:lnTo>
                  <a:lnTo>
                    <a:pt x="471" y="533"/>
                  </a:lnTo>
                  <a:lnTo>
                    <a:pt x="480" y="530"/>
                  </a:lnTo>
                  <a:lnTo>
                    <a:pt x="480" y="528"/>
                  </a:lnTo>
                  <a:lnTo>
                    <a:pt x="483" y="526"/>
                  </a:lnTo>
                  <a:lnTo>
                    <a:pt x="485" y="526"/>
                  </a:lnTo>
                  <a:lnTo>
                    <a:pt x="485" y="526"/>
                  </a:lnTo>
                  <a:lnTo>
                    <a:pt x="488" y="526"/>
                  </a:lnTo>
                  <a:lnTo>
                    <a:pt x="488" y="523"/>
                  </a:lnTo>
                  <a:lnTo>
                    <a:pt x="488" y="523"/>
                  </a:lnTo>
                  <a:lnTo>
                    <a:pt x="488" y="521"/>
                  </a:lnTo>
                  <a:lnTo>
                    <a:pt x="488" y="521"/>
                  </a:lnTo>
                  <a:lnTo>
                    <a:pt x="485" y="519"/>
                  </a:lnTo>
                  <a:lnTo>
                    <a:pt x="483" y="519"/>
                  </a:lnTo>
                  <a:lnTo>
                    <a:pt x="483" y="519"/>
                  </a:lnTo>
                  <a:lnTo>
                    <a:pt x="480" y="519"/>
                  </a:lnTo>
                  <a:lnTo>
                    <a:pt x="480" y="516"/>
                  </a:lnTo>
                  <a:lnTo>
                    <a:pt x="480" y="516"/>
                  </a:lnTo>
                  <a:lnTo>
                    <a:pt x="480" y="516"/>
                  </a:lnTo>
                  <a:lnTo>
                    <a:pt x="480" y="514"/>
                  </a:lnTo>
                  <a:lnTo>
                    <a:pt x="480" y="514"/>
                  </a:lnTo>
                  <a:lnTo>
                    <a:pt x="483" y="514"/>
                  </a:lnTo>
                  <a:lnTo>
                    <a:pt x="483" y="514"/>
                  </a:lnTo>
                  <a:lnTo>
                    <a:pt x="483" y="514"/>
                  </a:lnTo>
                  <a:lnTo>
                    <a:pt x="483" y="514"/>
                  </a:lnTo>
                  <a:lnTo>
                    <a:pt x="483" y="511"/>
                  </a:lnTo>
                  <a:lnTo>
                    <a:pt x="483" y="511"/>
                  </a:lnTo>
                  <a:lnTo>
                    <a:pt x="480" y="507"/>
                  </a:lnTo>
                  <a:lnTo>
                    <a:pt x="480" y="504"/>
                  </a:lnTo>
                  <a:lnTo>
                    <a:pt x="478" y="504"/>
                  </a:lnTo>
                  <a:lnTo>
                    <a:pt x="478" y="502"/>
                  </a:lnTo>
                  <a:lnTo>
                    <a:pt x="478" y="500"/>
                  </a:lnTo>
                  <a:lnTo>
                    <a:pt x="480" y="500"/>
                  </a:lnTo>
                  <a:lnTo>
                    <a:pt x="483" y="497"/>
                  </a:lnTo>
                  <a:lnTo>
                    <a:pt x="495" y="495"/>
                  </a:lnTo>
                  <a:lnTo>
                    <a:pt x="495" y="495"/>
                  </a:lnTo>
                  <a:lnTo>
                    <a:pt x="495" y="493"/>
                  </a:lnTo>
                  <a:lnTo>
                    <a:pt x="495" y="493"/>
                  </a:lnTo>
                  <a:lnTo>
                    <a:pt x="495" y="490"/>
                  </a:lnTo>
                  <a:lnTo>
                    <a:pt x="495" y="490"/>
                  </a:lnTo>
                  <a:lnTo>
                    <a:pt x="492" y="488"/>
                  </a:lnTo>
                  <a:lnTo>
                    <a:pt x="492" y="485"/>
                  </a:lnTo>
                  <a:lnTo>
                    <a:pt x="495" y="485"/>
                  </a:lnTo>
                  <a:lnTo>
                    <a:pt x="495" y="483"/>
                  </a:lnTo>
                  <a:lnTo>
                    <a:pt x="497" y="483"/>
                  </a:lnTo>
                  <a:lnTo>
                    <a:pt x="497" y="481"/>
                  </a:lnTo>
                  <a:lnTo>
                    <a:pt x="497" y="481"/>
                  </a:lnTo>
                  <a:lnTo>
                    <a:pt x="497" y="478"/>
                  </a:lnTo>
                  <a:lnTo>
                    <a:pt x="497" y="478"/>
                  </a:lnTo>
                  <a:lnTo>
                    <a:pt x="502" y="474"/>
                  </a:lnTo>
                  <a:lnTo>
                    <a:pt x="504" y="471"/>
                  </a:lnTo>
                  <a:lnTo>
                    <a:pt x="504" y="471"/>
                  </a:lnTo>
                  <a:lnTo>
                    <a:pt x="506" y="471"/>
                  </a:lnTo>
                  <a:lnTo>
                    <a:pt x="506" y="471"/>
                  </a:lnTo>
                  <a:lnTo>
                    <a:pt x="509" y="467"/>
                  </a:lnTo>
                  <a:lnTo>
                    <a:pt x="509" y="464"/>
                  </a:lnTo>
                  <a:lnTo>
                    <a:pt x="511" y="459"/>
                  </a:lnTo>
                  <a:lnTo>
                    <a:pt x="511" y="457"/>
                  </a:lnTo>
                  <a:lnTo>
                    <a:pt x="509" y="455"/>
                  </a:lnTo>
                  <a:lnTo>
                    <a:pt x="509" y="452"/>
                  </a:lnTo>
                  <a:lnTo>
                    <a:pt x="506" y="452"/>
                  </a:lnTo>
                  <a:lnTo>
                    <a:pt x="506" y="450"/>
                  </a:lnTo>
                  <a:lnTo>
                    <a:pt x="506" y="450"/>
                  </a:lnTo>
                  <a:lnTo>
                    <a:pt x="506" y="448"/>
                  </a:lnTo>
                  <a:lnTo>
                    <a:pt x="509" y="445"/>
                  </a:lnTo>
                  <a:lnTo>
                    <a:pt x="511" y="443"/>
                  </a:lnTo>
                  <a:lnTo>
                    <a:pt x="516" y="440"/>
                  </a:lnTo>
                  <a:lnTo>
                    <a:pt x="516" y="438"/>
                  </a:lnTo>
                  <a:lnTo>
                    <a:pt x="518" y="438"/>
                  </a:lnTo>
                  <a:lnTo>
                    <a:pt x="521" y="438"/>
                  </a:lnTo>
                  <a:lnTo>
                    <a:pt x="528" y="440"/>
                  </a:lnTo>
                  <a:lnTo>
                    <a:pt x="533" y="438"/>
                  </a:lnTo>
                  <a:lnTo>
                    <a:pt x="540" y="436"/>
                  </a:lnTo>
                  <a:lnTo>
                    <a:pt x="544" y="436"/>
                  </a:lnTo>
                  <a:lnTo>
                    <a:pt x="549" y="436"/>
                  </a:lnTo>
                  <a:lnTo>
                    <a:pt x="556" y="436"/>
                  </a:lnTo>
                  <a:lnTo>
                    <a:pt x="563" y="438"/>
                  </a:lnTo>
                  <a:lnTo>
                    <a:pt x="563" y="438"/>
                  </a:lnTo>
                  <a:lnTo>
                    <a:pt x="563" y="438"/>
                  </a:lnTo>
                  <a:lnTo>
                    <a:pt x="563" y="433"/>
                  </a:lnTo>
                  <a:lnTo>
                    <a:pt x="563" y="422"/>
                  </a:lnTo>
                  <a:close/>
                </a:path>
              </a:pathLst>
            </a:custGeom>
            <a:solidFill>
              <a:srgbClr val="00B050"/>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6" name="Freeform 130">
              <a:extLst>
                <a:ext uri="{FF2B5EF4-FFF2-40B4-BE49-F238E27FC236}">
                  <a16:creationId xmlns:a16="http://schemas.microsoft.com/office/drawing/2014/main" xmlns="" id="{FC393F9A-D91C-96F1-BA49-C9545D88E2F0}"/>
                </a:ext>
              </a:extLst>
            </p:cNvPr>
            <p:cNvSpPr>
              <a:spLocks noEditPoints="1"/>
            </p:cNvSpPr>
            <p:nvPr/>
          </p:nvSpPr>
          <p:spPr bwMode="auto">
            <a:xfrm>
              <a:off x="5064124" y="2104591"/>
              <a:ext cx="228600" cy="211138"/>
            </a:xfrm>
            <a:custGeom>
              <a:avLst/>
              <a:gdLst>
                <a:gd name="T0" fmla="*/ 57 w 144"/>
                <a:gd name="T1" fmla="*/ 121 h 133"/>
                <a:gd name="T2" fmla="*/ 47 w 144"/>
                <a:gd name="T3" fmla="*/ 123 h 133"/>
                <a:gd name="T4" fmla="*/ 54 w 144"/>
                <a:gd name="T5" fmla="*/ 133 h 133"/>
                <a:gd name="T6" fmla="*/ 36 w 144"/>
                <a:gd name="T7" fmla="*/ 128 h 133"/>
                <a:gd name="T8" fmla="*/ 33 w 144"/>
                <a:gd name="T9" fmla="*/ 130 h 133"/>
                <a:gd name="T10" fmla="*/ 36 w 144"/>
                <a:gd name="T11" fmla="*/ 133 h 133"/>
                <a:gd name="T12" fmla="*/ 38 w 144"/>
                <a:gd name="T13" fmla="*/ 128 h 133"/>
                <a:gd name="T14" fmla="*/ 24 w 144"/>
                <a:gd name="T15" fmla="*/ 17 h 133"/>
                <a:gd name="T16" fmla="*/ 21 w 144"/>
                <a:gd name="T17" fmla="*/ 17 h 133"/>
                <a:gd name="T18" fmla="*/ 17 w 144"/>
                <a:gd name="T19" fmla="*/ 19 h 133"/>
                <a:gd name="T20" fmla="*/ 21 w 144"/>
                <a:gd name="T21" fmla="*/ 24 h 133"/>
                <a:gd name="T22" fmla="*/ 26 w 144"/>
                <a:gd name="T23" fmla="*/ 22 h 133"/>
                <a:gd name="T24" fmla="*/ 19 w 144"/>
                <a:gd name="T25" fmla="*/ 10 h 133"/>
                <a:gd name="T26" fmla="*/ 21 w 144"/>
                <a:gd name="T27" fmla="*/ 5 h 133"/>
                <a:gd name="T28" fmla="*/ 19 w 144"/>
                <a:gd name="T29" fmla="*/ 3 h 133"/>
                <a:gd name="T30" fmla="*/ 10 w 144"/>
                <a:gd name="T31" fmla="*/ 3 h 133"/>
                <a:gd name="T32" fmla="*/ 2 w 144"/>
                <a:gd name="T33" fmla="*/ 5 h 133"/>
                <a:gd name="T34" fmla="*/ 2 w 144"/>
                <a:gd name="T35" fmla="*/ 10 h 133"/>
                <a:gd name="T36" fmla="*/ 5 w 144"/>
                <a:gd name="T37" fmla="*/ 17 h 133"/>
                <a:gd name="T38" fmla="*/ 17 w 144"/>
                <a:gd name="T39" fmla="*/ 10 h 133"/>
                <a:gd name="T40" fmla="*/ 62 w 144"/>
                <a:gd name="T41" fmla="*/ 31 h 133"/>
                <a:gd name="T42" fmla="*/ 54 w 144"/>
                <a:gd name="T43" fmla="*/ 29 h 133"/>
                <a:gd name="T44" fmla="*/ 54 w 144"/>
                <a:gd name="T45" fmla="*/ 33 h 133"/>
                <a:gd name="T46" fmla="*/ 57 w 144"/>
                <a:gd name="T47" fmla="*/ 41 h 133"/>
                <a:gd name="T48" fmla="*/ 69 w 144"/>
                <a:gd name="T49" fmla="*/ 36 h 133"/>
                <a:gd name="T50" fmla="*/ 102 w 144"/>
                <a:gd name="T51" fmla="*/ 121 h 133"/>
                <a:gd name="T52" fmla="*/ 99 w 144"/>
                <a:gd name="T53" fmla="*/ 116 h 133"/>
                <a:gd name="T54" fmla="*/ 99 w 144"/>
                <a:gd name="T55" fmla="*/ 114 h 133"/>
                <a:gd name="T56" fmla="*/ 97 w 144"/>
                <a:gd name="T57" fmla="*/ 114 h 133"/>
                <a:gd name="T58" fmla="*/ 90 w 144"/>
                <a:gd name="T59" fmla="*/ 109 h 133"/>
                <a:gd name="T60" fmla="*/ 88 w 144"/>
                <a:gd name="T61" fmla="*/ 104 h 133"/>
                <a:gd name="T62" fmla="*/ 88 w 144"/>
                <a:gd name="T63" fmla="*/ 104 h 133"/>
                <a:gd name="T64" fmla="*/ 88 w 144"/>
                <a:gd name="T65" fmla="*/ 109 h 133"/>
                <a:gd name="T66" fmla="*/ 85 w 144"/>
                <a:gd name="T67" fmla="*/ 112 h 133"/>
                <a:gd name="T68" fmla="*/ 85 w 144"/>
                <a:gd name="T69" fmla="*/ 119 h 133"/>
                <a:gd name="T70" fmla="*/ 88 w 144"/>
                <a:gd name="T71" fmla="*/ 121 h 133"/>
                <a:gd name="T72" fmla="*/ 97 w 144"/>
                <a:gd name="T73" fmla="*/ 128 h 133"/>
                <a:gd name="T74" fmla="*/ 102 w 144"/>
                <a:gd name="T75" fmla="*/ 126 h 133"/>
                <a:gd name="T76" fmla="*/ 104 w 144"/>
                <a:gd name="T77" fmla="*/ 121 h 133"/>
                <a:gd name="T78" fmla="*/ 144 w 144"/>
                <a:gd name="T79" fmla="*/ 57 h 133"/>
                <a:gd name="T80" fmla="*/ 137 w 144"/>
                <a:gd name="T81" fmla="*/ 55 h 133"/>
                <a:gd name="T82" fmla="*/ 133 w 144"/>
                <a:gd name="T83" fmla="*/ 55 h 133"/>
                <a:gd name="T84" fmla="*/ 130 w 144"/>
                <a:gd name="T85" fmla="*/ 62 h 133"/>
                <a:gd name="T86" fmla="*/ 133 w 144"/>
                <a:gd name="T87" fmla="*/ 67 h 133"/>
                <a:gd name="T88" fmla="*/ 144 w 144"/>
                <a:gd name="T89" fmla="*/ 64 h 133"/>
                <a:gd name="T90" fmla="*/ 130 w 144"/>
                <a:gd name="T91" fmla="*/ 33 h 133"/>
                <a:gd name="T92" fmla="*/ 133 w 144"/>
                <a:gd name="T93" fmla="*/ 31 h 133"/>
                <a:gd name="T94" fmla="*/ 133 w 144"/>
                <a:gd name="T95" fmla="*/ 29 h 133"/>
                <a:gd name="T96" fmla="*/ 133 w 144"/>
                <a:gd name="T97" fmla="*/ 22 h 133"/>
                <a:gd name="T98" fmla="*/ 130 w 144"/>
                <a:gd name="T99" fmla="*/ 19 h 133"/>
                <a:gd name="T100" fmla="*/ 128 w 144"/>
                <a:gd name="T101" fmla="*/ 26 h 133"/>
                <a:gd name="T102" fmla="*/ 121 w 144"/>
                <a:gd name="T103" fmla="*/ 107 h 133"/>
                <a:gd name="T104" fmla="*/ 118 w 144"/>
                <a:gd name="T105" fmla="*/ 104 h 133"/>
                <a:gd name="T106" fmla="*/ 116 w 144"/>
                <a:gd name="T107" fmla="*/ 104 h 133"/>
                <a:gd name="T108" fmla="*/ 114 w 144"/>
                <a:gd name="T109" fmla="*/ 109 h 133"/>
                <a:gd name="T110" fmla="*/ 114 w 144"/>
                <a:gd name="T111" fmla="*/ 112 h 133"/>
                <a:gd name="T112" fmla="*/ 118 w 144"/>
                <a:gd name="T113" fmla="*/ 116 h 133"/>
                <a:gd name="T114" fmla="*/ 121 w 144"/>
                <a:gd name="T115" fmla="*/ 11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33">
                  <a:moveTo>
                    <a:pt x="57" y="128"/>
                  </a:moveTo>
                  <a:lnTo>
                    <a:pt x="57" y="128"/>
                  </a:lnTo>
                  <a:lnTo>
                    <a:pt x="57" y="126"/>
                  </a:lnTo>
                  <a:lnTo>
                    <a:pt x="57" y="126"/>
                  </a:lnTo>
                  <a:lnTo>
                    <a:pt x="57" y="123"/>
                  </a:lnTo>
                  <a:lnTo>
                    <a:pt x="57" y="121"/>
                  </a:lnTo>
                  <a:lnTo>
                    <a:pt x="57" y="121"/>
                  </a:lnTo>
                  <a:lnTo>
                    <a:pt x="54" y="121"/>
                  </a:lnTo>
                  <a:lnTo>
                    <a:pt x="54" y="119"/>
                  </a:lnTo>
                  <a:lnTo>
                    <a:pt x="52" y="121"/>
                  </a:lnTo>
                  <a:lnTo>
                    <a:pt x="52" y="121"/>
                  </a:lnTo>
                  <a:lnTo>
                    <a:pt x="50" y="121"/>
                  </a:lnTo>
                  <a:lnTo>
                    <a:pt x="47" y="123"/>
                  </a:lnTo>
                  <a:lnTo>
                    <a:pt x="47" y="123"/>
                  </a:lnTo>
                  <a:lnTo>
                    <a:pt x="45" y="126"/>
                  </a:lnTo>
                  <a:lnTo>
                    <a:pt x="45" y="126"/>
                  </a:lnTo>
                  <a:lnTo>
                    <a:pt x="45" y="128"/>
                  </a:lnTo>
                  <a:lnTo>
                    <a:pt x="47" y="128"/>
                  </a:lnTo>
                  <a:lnTo>
                    <a:pt x="50" y="130"/>
                  </a:lnTo>
                  <a:lnTo>
                    <a:pt x="52" y="133"/>
                  </a:lnTo>
                  <a:lnTo>
                    <a:pt x="54" y="133"/>
                  </a:lnTo>
                  <a:lnTo>
                    <a:pt x="57" y="130"/>
                  </a:lnTo>
                  <a:lnTo>
                    <a:pt x="57" y="130"/>
                  </a:lnTo>
                  <a:lnTo>
                    <a:pt x="57" y="128"/>
                  </a:lnTo>
                  <a:lnTo>
                    <a:pt x="57" y="128"/>
                  </a:lnTo>
                  <a:lnTo>
                    <a:pt x="57" y="128"/>
                  </a:lnTo>
                  <a:close/>
                  <a:moveTo>
                    <a:pt x="38" y="128"/>
                  </a:moveTo>
                  <a:lnTo>
                    <a:pt x="36" y="128"/>
                  </a:lnTo>
                  <a:lnTo>
                    <a:pt x="36" y="128"/>
                  </a:lnTo>
                  <a:lnTo>
                    <a:pt x="36" y="128"/>
                  </a:lnTo>
                  <a:lnTo>
                    <a:pt x="33" y="128"/>
                  </a:lnTo>
                  <a:lnTo>
                    <a:pt x="33" y="128"/>
                  </a:lnTo>
                  <a:lnTo>
                    <a:pt x="33" y="130"/>
                  </a:lnTo>
                  <a:lnTo>
                    <a:pt x="33" y="130"/>
                  </a:lnTo>
                  <a:lnTo>
                    <a:pt x="33" y="130"/>
                  </a:lnTo>
                  <a:lnTo>
                    <a:pt x="33" y="130"/>
                  </a:lnTo>
                  <a:lnTo>
                    <a:pt x="33" y="130"/>
                  </a:lnTo>
                  <a:lnTo>
                    <a:pt x="33" y="130"/>
                  </a:lnTo>
                  <a:lnTo>
                    <a:pt x="33" y="130"/>
                  </a:lnTo>
                  <a:lnTo>
                    <a:pt x="33" y="133"/>
                  </a:lnTo>
                  <a:lnTo>
                    <a:pt x="36" y="133"/>
                  </a:lnTo>
                  <a:lnTo>
                    <a:pt x="36" y="133"/>
                  </a:lnTo>
                  <a:lnTo>
                    <a:pt x="36" y="133"/>
                  </a:lnTo>
                  <a:lnTo>
                    <a:pt x="36" y="133"/>
                  </a:lnTo>
                  <a:lnTo>
                    <a:pt x="36" y="133"/>
                  </a:lnTo>
                  <a:lnTo>
                    <a:pt x="38" y="133"/>
                  </a:lnTo>
                  <a:lnTo>
                    <a:pt x="38" y="130"/>
                  </a:lnTo>
                  <a:lnTo>
                    <a:pt x="38" y="130"/>
                  </a:lnTo>
                  <a:lnTo>
                    <a:pt x="38" y="128"/>
                  </a:lnTo>
                  <a:close/>
                  <a:moveTo>
                    <a:pt x="26" y="19"/>
                  </a:moveTo>
                  <a:lnTo>
                    <a:pt x="26" y="19"/>
                  </a:lnTo>
                  <a:lnTo>
                    <a:pt x="26" y="19"/>
                  </a:lnTo>
                  <a:lnTo>
                    <a:pt x="24" y="19"/>
                  </a:lnTo>
                  <a:lnTo>
                    <a:pt x="24" y="17"/>
                  </a:lnTo>
                  <a:lnTo>
                    <a:pt x="24" y="17"/>
                  </a:lnTo>
                  <a:lnTo>
                    <a:pt x="24" y="17"/>
                  </a:lnTo>
                  <a:lnTo>
                    <a:pt x="24" y="17"/>
                  </a:lnTo>
                  <a:lnTo>
                    <a:pt x="24" y="17"/>
                  </a:lnTo>
                  <a:lnTo>
                    <a:pt x="24" y="17"/>
                  </a:lnTo>
                  <a:lnTo>
                    <a:pt x="24" y="17"/>
                  </a:lnTo>
                  <a:lnTo>
                    <a:pt x="21" y="17"/>
                  </a:lnTo>
                  <a:lnTo>
                    <a:pt x="21" y="17"/>
                  </a:lnTo>
                  <a:lnTo>
                    <a:pt x="21" y="17"/>
                  </a:lnTo>
                  <a:lnTo>
                    <a:pt x="21" y="17"/>
                  </a:lnTo>
                  <a:lnTo>
                    <a:pt x="19" y="17"/>
                  </a:lnTo>
                  <a:lnTo>
                    <a:pt x="19" y="17"/>
                  </a:lnTo>
                  <a:lnTo>
                    <a:pt x="19" y="19"/>
                  </a:lnTo>
                  <a:lnTo>
                    <a:pt x="17" y="19"/>
                  </a:lnTo>
                  <a:lnTo>
                    <a:pt x="17" y="19"/>
                  </a:lnTo>
                  <a:lnTo>
                    <a:pt x="17" y="19"/>
                  </a:lnTo>
                  <a:lnTo>
                    <a:pt x="14" y="19"/>
                  </a:lnTo>
                  <a:lnTo>
                    <a:pt x="14" y="22"/>
                  </a:lnTo>
                  <a:lnTo>
                    <a:pt x="17" y="22"/>
                  </a:lnTo>
                  <a:lnTo>
                    <a:pt x="17" y="22"/>
                  </a:lnTo>
                  <a:lnTo>
                    <a:pt x="17" y="22"/>
                  </a:lnTo>
                  <a:lnTo>
                    <a:pt x="17" y="22"/>
                  </a:lnTo>
                  <a:lnTo>
                    <a:pt x="21" y="24"/>
                  </a:lnTo>
                  <a:lnTo>
                    <a:pt x="21" y="24"/>
                  </a:lnTo>
                  <a:lnTo>
                    <a:pt x="21" y="24"/>
                  </a:lnTo>
                  <a:lnTo>
                    <a:pt x="21" y="24"/>
                  </a:lnTo>
                  <a:lnTo>
                    <a:pt x="21" y="24"/>
                  </a:lnTo>
                  <a:lnTo>
                    <a:pt x="24" y="22"/>
                  </a:lnTo>
                  <a:lnTo>
                    <a:pt x="24" y="22"/>
                  </a:lnTo>
                  <a:lnTo>
                    <a:pt x="26" y="22"/>
                  </a:lnTo>
                  <a:lnTo>
                    <a:pt x="26" y="22"/>
                  </a:lnTo>
                  <a:lnTo>
                    <a:pt x="26" y="22"/>
                  </a:lnTo>
                  <a:lnTo>
                    <a:pt x="26" y="19"/>
                  </a:lnTo>
                  <a:lnTo>
                    <a:pt x="26" y="19"/>
                  </a:lnTo>
                  <a:close/>
                  <a:moveTo>
                    <a:pt x="17" y="10"/>
                  </a:moveTo>
                  <a:lnTo>
                    <a:pt x="19" y="10"/>
                  </a:lnTo>
                  <a:lnTo>
                    <a:pt x="19" y="10"/>
                  </a:lnTo>
                  <a:lnTo>
                    <a:pt x="19" y="10"/>
                  </a:lnTo>
                  <a:lnTo>
                    <a:pt x="19" y="10"/>
                  </a:lnTo>
                  <a:lnTo>
                    <a:pt x="21" y="7"/>
                  </a:lnTo>
                  <a:lnTo>
                    <a:pt x="21" y="7"/>
                  </a:lnTo>
                  <a:lnTo>
                    <a:pt x="21" y="5"/>
                  </a:lnTo>
                  <a:lnTo>
                    <a:pt x="21" y="5"/>
                  </a:lnTo>
                  <a:lnTo>
                    <a:pt x="21" y="5"/>
                  </a:lnTo>
                  <a:lnTo>
                    <a:pt x="21" y="5"/>
                  </a:lnTo>
                  <a:lnTo>
                    <a:pt x="21" y="5"/>
                  </a:lnTo>
                  <a:lnTo>
                    <a:pt x="19" y="3"/>
                  </a:lnTo>
                  <a:lnTo>
                    <a:pt x="19" y="3"/>
                  </a:lnTo>
                  <a:lnTo>
                    <a:pt x="19" y="3"/>
                  </a:lnTo>
                  <a:lnTo>
                    <a:pt x="19" y="3"/>
                  </a:lnTo>
                  <a:lnTo>
                    <a:pt x="19" y="3"/>
                  </a:lnTo>
                  <a:lnTo>
                    <a:pt x="17" y="0"/>
                  </a:lnTo>
                  <a:lnTo>
                    <a:pt x="17" y="0"/>
                  </a:lnTo>
                  <a:lnTo>
                    <a:pt x="14" y="0"/>
                  </a:lnTo>
                  <a:lnTo>
                    <a:pt x="14" y="0"/>
                  </a:lnTo>
                  <a:lnTo>
                    <a:pt x="14" y="0"/>
                  </a:lnTo>
                  <a:lnTo>
                    <a:pt x="10" y="3"/>
                  </a:lnTo>
                  <a:lnTo>
                    <a:pt x="10" y="3"/>
                  </a:lnTo>
                  <a:lnTo>
                    <a:pt x="7" y="3"/>
                  </a:lnTo>
                  <a:lnTo>
                    <a:pt x="7" y="5"/>
                  </a:lnTo>
                  <a:lnTo>
                    <a:pt x="5" y="5"/>
                  </a:lnTo>
                  <a:lnTo>
                    <a:pt x="5" y="5"/>
                  </a:lnTo>
                  <a:lnTo>
                    <a:pt x="5" y="5"/>
                  </a:lnTo>
                  <a:lnTo>
                    <a:pt x="5" y="5"/>
                  </a:lnTo>
                  <a:lnTo>
                    <a:pt x="2" y="5"/>
                  </a:lnTo>
                  <a:lnTo>
                    <a:pt x="2" y="7"/>
                  </a:lnTo>
                  <a:lnTo>
                    <a:pt x="0" y="7"/>
                  </a:lnTo>
                  <a:lnTo>
                    <a:pt x="0" y="7"/>
                  </a:lnTo>
                  <a:lnTo>
                    <a:pt x="0" y="10"/>
                  </a:lnTo>
                  <a:lnTo>
                    <a:pt x="2" y="10"/>
                  </a:lnTo>
                  <a:lnTo>
                    <a:pt x="2" y="10"/>
                  </a:lnTo>
                  <a:lnTo>
                    <a:pt x="2" y="10"/>
                  </a:lnTo>
                  <a:lnTo>
                    <a:pt x="2" y="12"/>
                  </a:lnTo>
                  <a:lnTo>
                    <a:pt x="2" y="14"/>
                  </a:lnTo>
                  <a:lnTo>
                    <a:pt x="2" y="17"/>
                  </a:lnTo>
                  <a:lnTo>
                    <a:pt x="5" y="17"/>
                  </a:lnTo>
                  <a:lnTo>
                    <a:pt x="5" y="17"/>
                  </a:lnTo>
                  <a:lnTo>
                    <a:pt x="5" y="17"/>
                  </a:lnTo>
                  <a:lnTo>
                    <a:pt x="5" y="17"/>
                  </a:lnTo>
                  <a:lnTo>
                    <a:pt x="7" y="17"/>
                  </a:lnTo>
                  <a:lnTo>
                    <a:pt x="10" y="14"/>
                  </a:lnTo>
                  <a:lnTo>
                    <a:pt x="12" y="14"/>
                  </a:lnTo>
                  <a:lnTo>
                    <a:pt x="12" y="12"/>
                  </a:lnTo>
                  <a:lnTo>
                    <a:pt x="14" y="12"/>
                  </a:lnTo>
                  <a:lnTo>
                    <a:pt x="17" y="10"/>
                  </a:lnTo>
                  <a:lnTo>
                    <a:pt x="17" y="10"/>
                  </a:lnTo>
                  <a:close/>
                  <a:moveTo>
                    <a:pt x="71" y="33"/>
                  </a:moveTo>
                  <a:lnTo>
                    <a:pt x="71" y="33"/>
                  </a:lnTo>
                  <a:lnTo>
                    <a:pt x="69" y="33"/>
                  </a:lnTo>
                  <a:lnTo>
                    <a:pt x="64" y="31"/>
                  </a:lnTo>
                  <a:lnTo>
                    <a:pt x="64" y="31"/>
                  </a:lnTo>
                  <a:lnTo>
                    <a:pt x="62" y="31"/>
                  </a:lnTo>
                  <a:lnTo>
                    <a:pt x="62" y="31"/>
                  </a:lnTo>
                  <a:lnTo>
                    <a:pt x="59" y="31"/>
                  </a:lnTo>
                  <a:lnTo>
                    <a:pt x="57" y="31"/>
                  </a:lnTo>
                  <a:lnTo>
                    <a:pt x="57" y="31"/>
                  </a:lnTo>
                  <a:lnTo>
                    <a:pt x="57" y="31"/>
                  </a:lnTo>
                  <a:lnTo>
                    <a:pt x="54" y="29"/>
                  </a:lnTo>
                  <a:lnTo>
                    <a:pt x="54" y="29"/>
                  </a:lnTo>
                  <a:lnTo>
                    <a:pt x="54" y="29"/>
                  </a:lnTo>
                  <a:lnTo>
                    <a:pt x="52" y="31"/>
                  </a:lnTo>
                  <a:lnTo>
                    <a:pt x="50" y="31"/>
                  </a:lnTo>
                  <a:lnTo>
                    <a:pt x="52" y="33"/>
                  </a:lnTo>
                  <a:lnTo>
                    <a:pt x="52" y="33"/>
                  </a:lnTo>
                  <a:lnTo>
                    <a:pt x="52" y="33"/>
                  </a:lnTo>
                  <a:lnTo>
                    <a:pt x="54" y="33"/>
                  </a:lnTo>
                  <a:lnTo>
                    <a:pt x="54" y="33"/>
                  </a:lnTo>
                  <a:lnTo>
                    <a:pt x="54" y="36"/>
                  </a:lnTo>
                  <a:lnTo>
                    <a:pt x="54" y="36"/>
                  </a:lnTo>
                  <a:lnTo>
                    <a:pt x="54" y="36"/>
                  </a:lnTo>
                  <a:lnTo>
                    <a:pt x="54" y="36"/>
                  </a:lnTo>
                  <a:lnTo>
                    <a:pt x="54" y="38"/>
                  </a:lnTo>
                  <a:lnTo>
                    <a:pt x="54" y="38"/>
                  </a:lnTo>
                  <a:lnTo>
                    <a:pt x="57" y="41"/>
                  </a:lnTo>
                  <a:lnTo>
                    <a:pt x="57" y="41"/>
                  </a:lnTo>
                  <a:lnTo>
                    <a:pt x="57" y="38"/>
                  </a:lnTo>
                  <a:lnTo>
                    <a:pt x="59" y="36"/>
                  </a:lnTo>
                  <a:lnTo>
                    <a:pt x="59" y="33"/>
                  </a:lnTo>
                  <a:lnTo>
                    <a:pt x="62" y="33"/>
                  </a:lnTo>
                  <a:lnTo>
                    <a:pt x="64" y="33"/>
                  </a:lnTo>
                  <a:lnTo>
                    <a:pt x="69" y="36"/>
                  </a:lnTo>
                  <a:lnTo>
                    <a:pt x="71" y="36"/>
                  </a:lnTo>
                  <a:lnTo>
                    <a:pt x="71" y="36"/>
                  </a:lnTo>
                  <a:lnTo>
                    <a:pt x="71" y="33"/>
                  </a:lnTo>
                  <a:lnTo>
                    <a:pt x="71" y="33"/>
                  </a:lnTo>
                  <a:lnTo>
                    <a:pt x="71" y="33"/>
                  </a:lnTo>
                  <a:close/>
                  <a:moveTo>
                    <a:pt x="102" y="121"/>
                  </a:moveTo>
                  <a:lnTo>
                    <a:pt x="102" y="121"/>
                  </a:lnTo>
                  <a:lnTo>
                    <a:pt x="102" y="121"/>
                  </a:lnTo>
                  <a:lnTo>
                    <a:pt x="102" y="121"/>
                  </a:lnTo>
                  <a:lnTo>
                    <a:pt x="102" y="121"/>
                  </a:lnTo>
                  <a:lnTo>
                    <a:pt x="102" y="121"/>
                  </a:lnTo>
                  <a:lnTo>
                    <a:pt x="102" y="121"/>
                  </a:lnTo>
                  <a:lnTo>
                    <a:pt x="99" y="116"/>
                  </a:lnTo>
                  <a:lnTo>
                    <a:pt x="99" y="116"/>
                  </a:lnTo>
                  <a:lnTo>
                    <a:pt x="99" y="116"/>
                  </a:lnTo>
                  <a:lnTo>
                    <a:pt x="99" y="116"/>
                  </a:lnTo>
                  <a:lnTo>
                    <a:pt x="99" y="116"/>
                  </a:lnTo>
                  <a:lnTo>
                    <a:pt x="99" y="116"/>
                  </a:lnTo>
                  <a:lnTo>
                    <a:pt x="99" y="116"/>
                  </a:lnTo>
                  <a:lnTo>
                    <a:pt x="99" y="116"/>
                  </a:lnTo>
                  <a:lnTo>
                    <a:pt x="99" y="114"/>
                  </a:lnTo>
                  <a:lnTo>
                    <a:pt x="97" y="114"/>
                  </a:lnTo>
                  <a:lnTo>
                    <a:pt x="99" y="114"/>
                  </a:lnTo>
                  <a:lnTo>
                    <a:pt x="97" y="114"/>
                  </a:lnTo>
                  <a:lnTo>
                    <a:pt x="97" y="114"/>
                  </a:lnTo>
                  <a:lnTo>
                    <a:pt x="97" y="114"/>
                  </a:lnTo>
                  <a:lnTo>
                    <a:pt x="97" y="114"/>
                  </a:lnTo>
                  <a:lnTo>
                    <a:pt x="97" y="114"/>
                  </a:lnTo>
                  <a:lnTo>
                    <a:pt x="95" y="114"/>
                  </a:lnTo>
                  <a:lnTo>
                    <a:pt x="95" y="112"/>
                  </a:lnTo>
                  <a:lnTo>
                    <a:pt x="92" y="109"/>
                  </a:lnTo>
                  <a:lnTo>
                    <a:pt x="92" y="109"/>
                  </a:lnTo>
                  <a:lnTo>
                    <a:pt x="92" y="109"/>
                  </a:lnTo>
                  <a:lnTo>
                    <a:pt x="92" y="109"/>
                  </a:lnTo>
                  <a:lnTo>
                    <a:pt x="90" y="109"/>
                  </a:lnTo>
                  <a:lnTo>
                    <a:pt x="90" y="107"/>
                  </a:lnTo>
                  <a:lnTo>
                    <a:pt x="90" y="107"/>
                  </a:lnTo>
                  <a:lnTo>
                    <a:pt x="90" y="107"/>
                  </a:lnTo>
                  <a:lnTo>
                    <a:pt x="90" y="104"/>
                  </a:lnTo>
                  <a:lnTo>
                    <a:pt x="88" y="104"/>
                  </a:lnTo>
                  <a:lnTo>
                    <a:pt x="88" y="104"/>
                  </a:lnTo>
                  <a:lnTo>
                    <a:pt x="88" y="104"/>
                  </a:lnTo>
                  <a:lnTo>
                    <a:pt x="88" y="104"/>
                  </a:lnTo>
                  <a:lnTo>
                    <a:pt x="88" y="104"/>
                  </a:lnTo>
                  <a:lnTo>
                    <a:pt x="88" y="104"/>
                  </a:lnTo>
                  <a:lnTo>
                    <a:pt x="88" y="104"/>
                  </a:lnTo>
                  <a:lnTo>
                    <a:pt x="85" y="104"/>
                  </a:lnTo>
                  <a:lnTo>
                    <a:pt x="85" y="104"/>
                  </a:lnTo>
                  <a:lnTo>
                    <a:pt x="88" y="104"/>
                  </a:lnTo>
                  <a:lnTo>
                    <a:pt x="85" y="107"/>
                  </a:lnTo>
                  <a:lnTo>
                    <a:pt x="85" y="107"/>
                  </a:lnTo>
                  <a:lnTo>
                    <a:pt x="85" y="107"/>
                  </a:lnTo>
                  <a:lnTo>
                    <a:pt x="85" y="107"/>
                  </a:lnTo>
                  <a:lnTo>
                    <a:pt x="88" y="109"/>
                  </a:lnTo>
                  <a:lnTo>
                    <a:pt x="88" y="109"/>
                  </a:lnTo>
                  <a:lnTo>
                    <a:pt x="88" y="109"/>
                  </a:lnTo>
                  <a:lnTo>
                    <a:pt x="88" y="109"/>
                  </a:lnTo>
                  <a:lnTo>
                    <a:pt x="85" y="109"/>
                  </a:lnTo>
                  <a:lnTo>
                    <a:pt x="85" y="112"/>
                  </a:lnTo>
                  <a:lnTo>
                    <a:pt x="85" y="112"/>
                  </a:lnTo>
                  <a:lnTo>
                    <a:pt x="85" y="112"/>
                  </a:lnTo>
                  <a:lnTo>
                    <a:pt x="85" y="112"/>
                  </a:lnTo>
                  <a:lnTo>
                    <a:pt x="85" y="112"/>
                  </a:lnTo>
                  <a:lnTo>
                    <a:pt x="85" y="114"/>
                  </a:lnTo>
                  <a:lnTo>
                    <a:pt x="85" y="116"/>
                  </a:lnTo>
                  <a:lnTo>
                    <a:pt x="85" y="116"/>
                  </a:lnTo>
                  <a:lnTo>
                    <a:pt x="85" y="116"/>
                  </a:lnTo>
                  <a:lnTo>
                    <a:pt x="85" y="119"/>
                  </a:lnTo>
                  <a:lnTo>
                    <a:pt x="85" y="119"/>
                  </a:lnTo>
                  <a:lnTo>
                    <a:pt x="85" y="119"/>
                  </a:lnTo>
                  <a:lnTo>
                    <a:pt x="85" y="119"/>
                  </a:lnTo>
                  <a:lnTo>
                    <a:pt x="85" y="119"/>
                  </a:lnTo>
                  <a:lnTo>
                    <a:pt x="85" y="121"/>
                  </a:lnTo>
                  <a:lnTo>
                    <a:pt x="85" y="121"/>
                  </a:lnTo>
                  <a:lnTo>
                    <a:pt x="88" y="121"/>
                  </a:lnTo>
                  <a:lnTo>
                    <a:pt x="88" y="121"/>
                  </a:lnTo>
                  <a:lnTo>
                    <a:pt x="88" y="121"/>
                  </a:lnTo>
                  <a:lnTo>
                    <a:pt x="88" y="123"/>
                  </a:lnTo>
                  <a:lnTo>
                    <a:pt x="90" y="123"/>
                  </a:lnTo>
                  <a:lnTo>
                    <a:pt x="90" y="126"/>
                  </a:lnTo>
                  <a:lnTo>
                    <a:pt x="92" y="126"/>
                  </a:lnTo>
                  <a:lnTo>
                    <a:pt x="95" y="126"/>
                  </a:lnTo>
                  <a:lnTo>
                    <a:pt x="95" y="128"/>
                  </a:lnTo>
                  <a:lnTo>
                    <a:pt x="97" y="128"/>
                  </a:lnTo>
                  <a:lnTo>
                    <a:pt x="97" y="128"/>
                  </a:lnTo>
                  <a:lnTo>
                    <a:pt x="97" y="128"/>
                  </a:lnTo>
                  <a:lnTo>
                    <a:pt x="99" y="128"/>
                  </a:lnTo>
                  <a:lnTo>
                    <a:pt x="99" y="128"/>
                  </a:lnTo>
                  <a:lnTo>
                    <a:pt x="99" y="128"/>
                  </a:lnTo>
                  <a:lnTo>
                    <a:pt x="99" y="128"/>
                  </a:lnTo>
                  <a:lnTo>
                    <a:pt x="102" y="126"/>
                  </a:lnTo>
                  <a:lnTo>
                    <a:pt x="102" y="126"/>
                  </a:lnTo>
                  <a:lnTo>
                    <a:pt x="102" y="126"/>
                  </a:lnTo>
                  <a:lnTo>
                    <a:pt x="102" y="123"/>
                  </a:lnTo>
                  <a:lnTo>
                    <a:pt x="102" y="123"/>
                  </a:lnTo>
                  <a:lnTo>
                    <a:pt x="102" y="123"/>
                  </a:lnTo>
                  <a:lnTo>
                    <a:pt x="104" y="123"/>
                  </a:lnTo>
                  <a:lnTo>
                    <a:pt x="104" y="121"/>
                  </a:lnTo>
                  <a:lnTo>
                    <a:pt x="104" y="121"/>
                  </a:lnTo>
                  <a:lnTo>
                    <a:pt x="102" y="121"/>
                  </a:lnTo>
                  <a:close/>
                  <a:moveTo>
                    <a:pt x="144" y="62"/>
                  </a:moveTo>
                  <a:lnTo>
                    <a:pt x="144" y="62"/>
                  </a:lnTo>
                  <a:lnTo>
                    <a:pt x="144" y="62"/>
                  </a:lnTo>
                  <a:lnTo>
                    <a:pt x="144" y="59"/>
                  </a:lnTo>
                  <a:lnTo>
                    <a:pt x="144" y="57"/>
                  </a:lnTo>
                  <a:lnTo>
                    <a:pt x="142" y="57"/>
                  </a:lnTo>
                  <a:lnTo>
                    <a:pt x="142" y="57"/>
                  </a:lnTo>
                  <a:lnTo>
                    <a:pt x="142" y="57"/>
                  </a:lnTo>
                  <a:lnTo>
                    <a:pt x="142" y="55"/>
                  </a:lnTo>
                  <a:lnTo>
                    <a:pt x="142" y="55"/>
                  </a:lnTo>
                  <a:lnTo>
                    <a:pt x="142" y="55"/>
                  </a:lnTo>
                  <a:lnTo>
                    <a:pt x="137" y="55"/>
                  </a:lnTo>
                  <a:lnTo>
                    <a:pt x="137" y="55"/>
                  </a:lnTo>
                  <a:lnTo>
                    <a:pt x="137" y="55"/>
                  </a:lnTo>
                  <a:lnTo>
                    <a:pt x="137" y="55"/>
                  </a:lnTo>
                  <a:lnTo>
                    <a:pt x="135" y="55"/>
                  </a:lnTo>
                  <a:lnTo>
                    <a:pt x="133" y="55"/>
                  </a:lnTo>
                  <a:lnTo>
                    <a:pt x="133" y="55"/>
                  </a:lnTo>
                  <a:lnTo>
                    <a:pt x="133" y="55"/>
                  </a:lnTo>
                  <a:lnTo>
                    <a:pt x="133" y="55"/>
                  </a:lnTo>
                  <a:lnTo>
                    <a:pt x="133" y="55"/>
                  </a:lnTo>
                  <a:lnTo>
                    <a:pt x="130" y="55"/>
                  </a:lnTo>
                  <a:lnTo>
                    <a:pt x="133" y="59"/>
                  </a:lnTo>
                  <a:lnTo>
                    <a:pt x="130" y="62"/>
                  </a:lnTo>
                  <a:lnTo>
                    <a:pt x="130" y="62"/>
                  </a:lnTo>
                  <a:lnTo>
                    <a:pt x="130" y="62"/>
                  </a:lnTo>
                  <a:lnTo>
                    <a:pt x="130" y="64"/>
                  </a:lnTo>
                  <a:lnTo>
                    <a:pt x="130" y="64"/>
                  </a:lnTo>
                  <a:lnTo>
                    <a:pt x="130" y="64"/>
                  </a:lnTo>
                  <a:lnTo>
                    <a:pt x="130" y="67"/>
                  </a:lnTo>
                  <a:lnTo>
                    <a:pt x="133" y="67"/>
                  </a:lnTo>
                  <a:lnTo>
                    <a:pt x="133" y="67"/>
                  </a:lnTo>
                  <a:lnTo>
                    <a:pt x="133" y="67"/>
                  </a:lnTo>
                  <a:lnTo>
                    <a:pt x="135" y="69"/>
                  </a:lnTo>
                  <a:lnTo>
                    <a:pt x="135" y="69"/>
                  </a:lnTo>
                  <a:lnTo>
                    <a:pt x="137" y="69"/>
                  </a:lnTo>
                  <a:lnTo>
                    <a:pt x="137" y="67"/>
                  </a:lnTo>
                  <a:lnTo>
                    <a:pt x="140" y="67"/>
                  </a:lnTo>
                  <a:lnTo>
                    <a:pt x="144" y="64"/>
                  </a:lnTo>
                  <a:lnTo>
                    <a:pt x="144" y="64"/>
                  </a:lnTo>
                  <a:lnTo>
                    <a:pt x="144" y="64"/>
                  </a:lnTo>
                  <a:lnTo>
                    <a:pt x="144" y="62"/>
                  </a:lnTo>
                  <a:lnTo>
                    <a:pt x="144" y="62"/>
                  </a:lnTo>
                  <a:lnTo>
                    <a:pt x="144" y="62"/>
                  </a:lnTo>
                  <a:lnTo>
                    <a:pt x="144" y="62"/>
                  </a:lnTo>
                  <a:close/>
                  <a:moveTo>
                    <a:pt x="130" y="31"/>
                  </a:moveTo>
                  <a:lnTo>
                    <a:pt x="130" y="33"/>
                  </a:lnTo>
                  <a:lnTo>
                    <a:pt x="133" y="33"/>
                  </a:lnTo>
                  <a:lnTo>
                    <a:pt x="133" y="33"/>
                  </a:lnTo>
                  <a:lnTo>
                    <a:pt x="133" y="33"/>
                  </a:lnTo>
                  <a:lnTo>
                    <a:pt x="133" y="33"/>
                  </a:lnTo>
                  <a:lnTo>
                    <a:pt x="133" y="33"/>
                  </a:lnTo>
                  <a:lnTo>
                    <a:pt x="133" y="33"/>
                  </a:lnTo>
                  <a:lnTo>
                    <a:pt x="133" y="31"/>
                  </a:lnTo>
                  <a:lnTo>
                    <a:pt x="133" y="31"/>
                  </a:lnTo>
                  <a:lnTo>
                    <a:pt x="133" y="31"/>
                  </a:lnTo>
                  <a:lnTo>
                    <a:pt x="133" y="31"/>
                  </a:lnTo>
                  <a:lnTo>
                    <a:pt x="133" y="31"/>
                  </a:lnTo>
                  <a:lnTo>
                    <a:pt x="133" y="31"/>
                  </a:lnTo>
                  <a:lnTo>
                    <a:pt x="133" y="29"/>
                  </a:lnTo>
                  <a:lnTo>
                    <a:pt x="133" y="29"/>
                  </a:lnTo>
                  <a:lnTo>
                    <a:pt x="133" y="29"/>
                  </a:lnTo>
                  <a:lnTo>
                    <a:pt x="133" y="29"/>
                  </a:lnTo>
                  <a:lnTo>
                    <a:pt x="133" y="26"/>
                  </a:lnTo>
                  <a:lnTo>
                    <a:pt x="133" y="26"/>
                  </a:lnTo>
                  <a:lnTo>
                    <a:pt x="133" y="24"/>
                  </a:lnTo>
                  <a:lnTo>
                    <a:pt x="133" y="24"/>
                  </a:lnTo>
                  <a:lnTo>
                    <a:pt x="133" y="22"/>
                  </a:lnTo>
                  <a:lnTo>
                    <a:pt x="133" y="22"/>
                  </a:lnTo>
                  <a:lnTo>
                    <a:pt x="133" y="22"/>
                  </a:lnTo>
                  <a:lnTo>
                    <a:pt x="133" y="22"/>
                  </a:lnTo>
                  <a:lnTo>
                    <a:pt x="133" y="22"/>
                  </a:lnTo>
                  <a:lnTo>
                    <a:pt x="133" y="22"/>
                  </a:lnTo>
                  <a:lnTo>
                    <a:pt x="133" y="19"/>
                  </a:lnTo>
                  <a:lnTo>
                    <a:pt x="130" y="19"/>
                  </a:lnTo>
                  <a:lnTo>
                    <a:pt x="128" y="22"/>
                  </a:lnTo>
                  <a:lnTo>
                    <a:pt x="128" y="22"/>
                  </a:lnTo>
                  <a:lnTo>
                    <a:pt x="128" y="24"/>
                  </a:lnTo>
                  <a:lnTo>
                    <a:pt x="128" y="24"/>
                  </a:lnTo>
                  <a:lnTo>
                    <a:pt x="128" y="24"/>
                  </a:lnTo>
                  <a:lnTo>
                    <a:pt x="128" y="24"/>
                  </a:lnTo>
                  <a:lnTo>
                    <a:pt x="128" y="26"/>
                  </a:lnTo>
                  <a:lnTo>
                    <a:pt x="128" y="26"/>
                  </a:lnTo>
                  <a:lnTo>
                    <a:pt x="128" y="26"/>
                  </a:lnTo>
                  <a:lnTo>
                    <a:pt x="128" y="29"/>
                  </a:lnTo>
                  <a:lnTo>
                    <a:pt x="128" y="29"/>
                  </a:lnTo>
                  <a:lnTo>
                    <a:pt x="130" y="29"/>
                  </a:lnTo>
                  <a:lnTo>
                    <a:pt x="130" y="31"/>
                  </a:lnTo>
                  <a:close/>
                  <a:moveTo>
                    <a:pt x="121" y="107"/>
                  </a:moveTo>
                  <a:lnTo>
                    <a:pt x="121" y="107"/>
                  </a:lnTo>
                  <a:lnTo>
                    <a:pt x="121" y="104"/>
                  </a:lnTo>
                  <a:lnTo>
                    <a:pt x="121" y="104"/>
                  </a:lnTo>
                  <a:lnTo>
                    <a:pt x="118" y="104"/>
                  </a:lnTo>
                  <a:lnTo>
                    <a:pt x="118" y="104"/>
                  </a:lnTo>
                  <a:lnTo>
                    <a:pt x="118" y="104"/>
                  </a:lnTo>
                  <a:lnTo>
                    <a:pt x="118" y="104"/>
                  </a:lnTo>
                  <a:lnTo>
                    <a:pt x="118" y="104"/>
                  </a:lnTo>
                  <a:lnTo>
                    <a:pt x="118" y="104"/>
                  </a:lnTo>
                  <a:lnTo>
                    <a:pt x="116" y="104"/>
                  </a:lnTo>
                  <a:lnTo>
                    <a:pt x="116" y="104"/>
                  </a:lnTo>
                  <a:lnTo>
                    <a:pt x="116" y="104"/>
                  </a:lnTo>
                  <a:lnTo>
                    <a:pt x="116" y="104"/>
                  </a:lnTo>
                  <a:lnTo>
                    <a:pt x="116" y="104"/>
                  </a:lnTo>
                  <a:lnTo>
                    <a:pt x="116" y="104"/>
                  </a:lnTo>
                  <a:lnTo>
                    <a:pt x="116" y="104"/>
                  </a:lnTo>
                  <a:lnTo>
                    <a:pt x="116" y="104"/>
                  </a:lnTo>
                  <a:lnTo>
                    <a:pt x="116" y="104"/>
                  </a:lnTo>
                  <a:lnTo>
                    <a:pt x="116" y="107"/>
                  </a:lnTo>
                  <a:lnTo>
                    <a:pt x="114" y="107"/>
                  </a:lnTo>
                  <a:lnTo>
                    <a:pt x="114" y="109"/>
                  </a:lnTo>
                  <a:lnTo>
                    <a:pt x="114" y="109"/>
                  </a:lnTo>
                  <a:lnTo>
                    <a:pt x="114" y="109"/>
                  </a:lnTo>
                  <a:lnTo>
                    <a:pt x="114" y="109"/>
                  </a:lnTo>
                  <a:lnTo>
                    <a:pt x="114" y="109"/>
                  </a:lnTo>
                  <a:lnTo>
                    <a:pt x="114" y="112"/>
                  </a:lnTo>
                  <a:lnTo>
                    <a:pt x="114" y="112"/>
                  </a:lnTo>
                  <a:lnTo>
                    <a:pt x="114" y="112"/>
                  </a:lnTo>
                  <a:lnTo>
                    <a:pt x="114" y="112"/>
                  </a:lnTo>
                  <a:lnTo>
                    <a:pt x="114" y="114"/>
                  </a:lnTo>
                  <a:lnTo>
                    <a:pt x="114" y="114"/>
                  </a:lnTo>
                  <a:lnTo>
                    <a:pt x="116" y="114"/>
                  </a:lnTo>
                  <a:lnTo>
                    <a:pt x="116" y="116"/>
                  </a:lnTo>
                  <a:lnTo>
                    <a:pt x="118" y="116"/>
                  </a:lnTo>
                  <a:lnTo>
                    <a:pt x="118" y="116"/>
                  </a:lnTo>
                  <a:lnTo>
                    <a:pt x="118" y="116"/>
                  </a:lnTo>
                  <a:lnTo>
                    <a:pt x="118" y="114"/>
                  </a:lnTo>
                  <a:lnTo>
                    <a:pt x="118" y="114"/>
                  </a:lnTo>
                  <a:lnTo>
                    <a:pt x="118" y="114"/>
                  </a:lnTo>
                  <a:lnTo>
                    <a:pt x="121" y="114"/>
                  </a:lnTo>
                  <a:lnTo>
                    <a:pt x="121" y="114"/>
                  </a:lnTo>
                  <a:lnTo>
                    <a:pt x="121" y="114"/>
                  </a:lnTo>
                  <a:lnTo>
                    <a:pt x="121" y="112"/>
                  </a:lnTo>
                  <a:lnTo>
                    <a:pt x="121" y="109"/>
                  </a:lnTo>
                  <a:lnTo>
                    <a:pt x="121" y="107"/>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7" name="Freeform 131">
              <a:extLst>
                <a:ext uri="{FF2B5EF4-FFF2-40B4-BE49-F238E27FC236}">
                  <a16:creationId xmlns:a16="http://schemas.microsoft.com/office/drawing/2014/main" xmlns="" id="{8B3A143A-EB3B-7F0B-2057-E1A9794C3B99}"/>
                </a:ext>
              </a:extLst>
            </p:cNvPr>
            <p:cNvSpPr>
              <a:spLocks noEditPoints="1"/>
            </p:cNvSpPr>
            <p:nvPr/>
          </p:nvSpPr>
          <p:spPr bwMode="auto">
            <a:xfrm>
              <a:off x="5064124" y="2104591"/>
              <a:ext cx="228600" cy="211138"/>
            </a:xfrm>
            <a:custGeom>
              <a:avLst/>
              <a:gdLst>
                <a:gd name="T0" fmla="*/ 57 w 144"/>
                <a:gd name="T1" fmla="*/ 121 h 133"/>
                <a:gd name="T2" fmla="*/ 47 w 144"/>
                <a:gd name="T3" fmla="*/ 123 h 133"/>
                <a:gd name="T4" fmla="*/ 54 w 144"/>
                <a:gd name="T5" fmla="*/ 133 h 133"/>
                <a:gd name="T6" fmla="*/ 36 w 144"/>
                <a:gd name="T7" fmla="*/ 128 h 133"/>
                <a:gd name="T8" fmla="*/ 33 w 144"/>
                <a:gd name="T9" fmla="*/ 130 h 133"/>
                <a:gd name="T10" fmla="*/ 36 w 144"/>
                <a:gd name="T11" fmla="*/ 133 h 133"/>
                <a:gd name="T12" fmla="*/ 38 w 144"/>
                <a:gd name="T13" fmla="*/ 128 h 133"/>
                <a:gd name="T14" fmla="*/ 24 w 144"/>
                <a:gd name="T15" fmla="*/ 17 h 133"/>
                <a:gd name="T16" fmla="*/ 21 w 144"/>
                <a:gd name="T17" fmla="*/ 17 h 133"/>
                <a:gd name="T18" fmla="*/ 17 w 144"/>
                <a:gd name="T19" fmla="*/ 19 h 133"/>
                <a:gd name="T20" fmla="*/ 21 w 144"/>
                <a:gd name="T21" fmla="*/ 24 h 133"/>
                <a:gd name="T22" fmla="*/ 26 w 144"/>
                <a:gd name="T23" fmla="*/ 22 h 133"/>
                <a:gd name="T24" fmla="*/ 19 w 144"/>
                <a:gd name="T25" fmla="*/ 10 h 133"/>
                <a:gd name="T26" fmla="*/ 21 w 144"/>
                <a:gd name="T27" fmla="*/ 5 h 133"/>
                <a:gd name="T28" fmla="*/ 19 w 144"/>
                <a:gd name="T29" fmla="*/ 3 h 133"/>
                <a:gd name="T30" fmla="*/ 10 w 144"/>
                <a:gd name="T31" fmla="*/ 3 h 133"/>
                <a:gd name="T32" fmla="*/ 2 w 144"/>
                <a:gd name="T33" fmla="*/ 5 h 133"/>
                <a:gd name="T34" fmla="*/ 2 w 144"/>
                <a:gd name="T35" fmla="*/ 10 h 133"/>
                <a:gd name="T36" fmla="*/ 5 w 144"/>
                <a:gd name="T37" fmla="*/ 17 h 133"/>
                <a:gd name="T38" fmla="*/ 17 w 144"/>
                <a:gd name="T39" fmla="*/ 10 h 133"/>
                <a:gd name="T40" fmla="*/ 62 w 144"/>
                <a:gd name="T41" fmla="*/ 31 h 133"/>
                <a:gd name="T42" fmla="*/ 54 w 144"/>
                <a:gd name="T43" fmla="*/ 29 h 133"/>
                <a:gd name="T44" fmla="*/ 54 w 144"/>
                <a:gd name="T45" fmla="*/ 33 h 133"/>
                <a:gd name="T46" fmla="*/ 57 w 144"/>
                <a:gd name="T47" fmla="*/ 41 h 133"/>
                <a:gd name="T48" fmla="*/ 69 w 144"/>
                <a:gd name="T49" fmla="*/ 36 h 133"/>
                <a:gd name="T50" fmla="*/ 102 w 144"/>
                <a:gd name="T51" fmla="*/ 121 h 133"/>
                <a:gd name="T52" fmla="*/ 99 w 144"/>
                <a:gd name="T53" fmla="*/ 116 h 133"/>
                <a:gd name="T54" fmla="*/ 99 w 144"/>
                <a:gd name="T55" fmla="*/ 114 h 133"/>
                <a:gd name="T56" fmla="*/ 97 w 144"/>
                <a:gd name="T57" fmla="*/ 114 h 133"/>
                <a:gd name="T58" fmla="*/ 90 w 144"/>
                <a:gd name="T59" fmla="*/ 109 h 133"/>
                <a:gd name="T60" fmla="*/ 88 w 144"/>
                <a:gd name="T61" fmla="*/ 104 h 133"/>
                <a:gd name="T62" fmla="*/ 88 w 144"/>
                <a:gd name="T63" fmla="*/ 104 h 133"/>
                <a:gd name="T64" fmla="*/ 88 w 144"/>
                <a:gd name="T65" fmla="*/ 109 h 133"/>
                <a:gd name="T66" fmla="*/ 85 w 144"/>
                <a:gd name="T67" fmla="*/ 112 h 133"/>
                <a:gd name="T68" fmla="*/ 85 w 144"/>
                <a:gd name="T69" fmla="*/ 119 h 133"/>
                <a:gd name="T70" fmla="*/ 88 w 144"/>
                <a:gd name="T71" fmla="*/ 121 h 133"/>
                <a:gd name="T72" fmla="*/ 97 w 144"/>
                <a:gd name="T73" fmla="*/ 128 h 133"/>
                <a:gd name="T74" fmla="*/ 102 w 144"/>
                <a:gd name="T75" fmla="*/ 126 h 133"/>
                <a:gd name="T76" fmla="*/ 104 w 144"/>
                <a:gd name="T77" fmla="*/ 121 h 133"/>
                <a:gd name="T78" fmla="*/ 144 w 144"/>
                <a:gd name="T79" fmla="*/ 57 h 133"/>
                <a:gd name="T80" fmla="*/ 137 w 144"/>
                <a:gd name="T81" fmla="*/ 55 h 133"/>
                <a:gd name="T82" fmla="*/ 133 w 144"/>
                <a:gd name="T83" fmla="*/ 55 h 133"/>
                <a:gd name="T84" fmla="*/ 130 w 144"/>
                <a:gd name="T85" fmla="*/ 62 h 133"/>
                <a:gd name="T86" fmla="*/ 133 w 144"/>
                <a:gd name="T87" fmla="*/ 67 h 133"/>
                <a:gd name="T88" fmla="*/ 144 w 144"/>
                <a:gd name="T89" fmla="*/ 64 h 133"/>
                <a:gd name="T90" fmla="*/ 130 w 144"/>
                <a:gd name="T91" fmla="*/ 33 h 133"/>
                <a:gd name="T92" fmla="*/ 133 w 144"/>
                <a:gd name="T93" fmla="*/ 31 h 133"/>
                <a:gd name="T94" fmla="*/ 133 w 144"/>
                <a:gd name="T95" fmla="*/ 29 h 133"/>
                <a:gd name="T96" fmla="*/ 133 w 144"/>
                <a:gd name="T97" fmla="*/ 22 h 133"/>
                <a:gd name="T98" fmla="*/ 130 w 144"/>
                <a:gd name="T99" fmla="*/ 19 h 133"/>
                <a:gd name="T100" fmla="*/ 128 w 144"/>
                <a:gd name="T101" fmla="*/ 26 h 133"/>
                <a:gd name="T102" fmla="*/ 121 w 144"/>
                <a:gd name="T103" fmla="*/ 107 h 133"/>
                <a:gd name="T104" fmla="*/ 118 w 144"/>
                <a:gd name="T105" fmla="*/ 104 h 133"/>
                <a:gd name="T106" fmla="*/ 116 w 144"/>
                <a:gd name="T107" fmla="*/ 104 h 133"/>
                <a:gd name="T108" fmla="*/ 114 w 144"/>
                <a:gd name="T109" fmla="*/ 109 h 133"/>
                <a:gd name="T110" fmla="*/ 114 w 144"/>
                <a:gd name="T111" fmla="*/ 112 h 133"/>
                <a:gd name="T112" fmla="*/ 118 w 144"/>
                <a:gd name="T113" fmla="*/ 116 h 133"/>
                <a:gd name="T114" fmla="*/ 121 w 144"/>
                <a:gd name="T115" fmla="*/ 11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33">
                  <a:moveTo>
                    <a:pt x="57" y="128"/>
                  </a:moveTo>
                  <a:lnTo>
                    <a:pt x="57" y="128"/>
                  </a:lnTo>
                  <a:lnTo>
                    <a:pt x="57" y="126"/>
                  </a:lnTo>
                  <a:lnTo>
                    <a:pt x="57" y="126"/>
                  </a:lnTo>
                  <a:lnTo>
                    <a:pt x="57" y="123"/>
                  </a:lnTo>
                  <a:lnTo>
                    <a:pt x="57" y="121"/>
                  </a:lnTo>
                  <a:lnTo>
                    <a:pt x="57" y="121"/>
                  </a:lnTo>
                  <a:lnTo>
                    <a:pt x="54" y="121"/>
                  </a:lnTo>
                  <a:lnTo>
                    <a:pt x="54" y="119"/>
                  </a:lnTo>
                  <a:lnTo>
                    <a:pt x="52" y="121"/>
                  </a:lnTo>
                  <a:lnTo>
                    <a:pt x="52" y="121"/>
                  </a:lnTo>
                  <a:lnTo>
                    <a:pt x="50" y="121"/>
                  </a:lnTo>
                  <a:lnTo>
                    <a:pt x="47" y="123"/>
                  </a:lnTo>
                  <a:lnTo>
                    <a:pt x="47" y="123"/>
                  </a:lnTo>
                  <a:lnTo>
                    <a:pt x="45" y="126"/>
                  </a:lnTo>
                  <a:lnTo>
                    <a:pt x="45" y="126"/>
                  </a:lnTo>
                  <a:lnTo>
                    <a:pt x="45" y="128"/>
                  </a:lnTo>
                  <a:lnTo>
                    <a:pt x="47" y="128"/>
                  </a:lnTo>
                  <a:lnTo>
                    <a:pt x="50" y="130"/>
                  </a:lnTo>
                  <a:lnTo>
                    <a:pt x="52" y="133"/>
                  </a:lnTo>
                  <a:lnTo>
                    <a:pt x="54" y="133"/>
                  </a:lnTo>
                  <a:lnTo>
                    <a:pt x="57" y="130"/>
                  </a:lnTo>
                  <a:lnTo>
                    <a:pt x="57" y="130"/>
                  </a:lnTo>
                  <a:lnTo>
                    <a:pt x="57" y="128"/>
                  </a:lnTo>
                  <a:lnTo>
                    <a:pt x="57" y="128"/>
                  </a:lnTo>
                  <a:lnTo>
                    <a:pt x="57" y="128"/>
                  </a:lnTo>
                  <a:close/>
                  <a:moveTo>
                    <a:pt x="38" y="128"/>
                  </a:moveTo>
                  <a:lnTo>
                    <a:pt x="36" y="128"/>
                  </a:lnTo>
                  <a:lnTo>
                    <a:pt x="36" y="128"/>
                  </a:lnTo>
                  <a:lnTo>
                    <a:pt x="36" y="128"/>
                  </a:lnTo>
                  <a:lnTo>
                    <a:pt x="33" y="128"/>
                  </a:lnTo>
                  <a:lnTo>
                    <a:pt x="33" y="128"/>
                  </a:lnTo>
                  <a:lnTo>
                    <a:pt x="33" y="130"/>
                  </a:lnTo>
                  <a:lnTo>
                    <a:pt x="33" y="130"/>
                  </a:lnTo>
                  <a:lnTo>
                    <a:pt x="33" y="130"/>
                  </a:lnTo>
                  <a:lnTo>
                    <a:pt x="33" y="130"/>
                  </a:lnTo>
                  <a:lnTo>
                    <a:pt x="33" y="130"/>
                  </a:lnTo>
                  <a:lnTo>
                    <a:pt x="33" y="130"/>
                  </a:lnTo>
                  <a:lnTo>
                    <a:pt x="33" y="130"/>
                  </a:lnTo>
                  <a:lnTo>
                    <a:pt x="33" y="133"/>
                  </a:lnTo>
                  <a:lnTo>
                    <a:pt x="36" y="133"/>
                  </a:lnTo>
                  <a:lnTo>
                    <a:pt x="36" y="133"/>
                  </a:lnTo>
                  <a:lnTo>
                    <a:pt x="36" y="133"/>
                  </a:lnTo>
                  <a:lnTo>
                    <a:pt x="36" y="133"/>
                  </a:lnTo>
                  <a:lnTo>
                    <a:pt x="36" y="133"/>
                  </a:lnTo>
                  <a:lnTo>
                    <a:pt x="38" y="133"/>
                  </a:lnTo>
                  <a:lnTo>
                    <a:pt x="38" y="130"/>
                  </a:lnTo>
                  <a:lnTo>
                    <a:pt x="38" y="130"/>
                  </a:lnTo>
                  <a:lnTo>
                    <a:pt x="38" y="128"/>
                  </a:lnTo>
                  <a:close/>
                  <a:moveTo>
                    <a:pt x="26" y="19"/>
                  </a:moveTo>
                  <a:lnTo>
                    <a:pt x="26" y="19"/>
                  </a:lnTo>
                  <a:lnTo>
                    <a:pt x="26" y="19"/>
                  </a:lnTo>
                  <a:lnTo>
                    <a:pt x="24" y="19"/>
                  </a:lnTo>
                  <a:lnTo>
                    <a:pt x="24" y="17"/>
                  </a:lnTo>
                  <a:lnTo>
                    <a:pt x="24" y="17"/>
                  </a:lnTo>
                  <a:lnTo>
                    <a:pt x="24" y="17"/>
                  </a:lnTo>
                  <a:lnTo>
                    <a:pt x="24" y="17"/>
                  </a:lnTo>
                  <a:lnTo>
                    <a:pt x="24" y="17"/>
                  </a:lnTo>
                  <a:lnTo>
                    <a:pt x="24" y="17"/>
                  </a:lnTo>
                  <a:lnTo>
                    <a:pt x="24" y="17"/>
                  </a:lnTo>
                  <a:lnTo>
                    <a:pt x="21" y="17"/>
                  </a:lnTo>
                  <a:lnTo>
                    <a:pt x="21" y="17"/>
                  </a:lnTo>
                  <a:lnTo>
                    <a:pt x="21" y="17"/>
                  </a:lnTo>
                  <a:lnTo>
                    <a:pt x="21" y="17"/>
                  </a:lnTo>
                  <a:lnTo>
                    <a:pt x="19" y="17"/>
                  </a:lnTo>
                  <a:lnTo>
                    <a:pt x="19" y="17"/>
                  </a:lnTo>
                  <a:lnTo>
                    <a:pt x="19" y="19"/>
                  </a:lnTo>
                  <a:lnTo>
                    <a:pt x="17" y="19"/>
                  </a:lnTo>
                  <a:lnTo>
                    <a:pt x="17" y="19"/>
                  </a:lnTo>
                  <a:lnTo>
                    <a:pt x="17" y="19"/>
                  </a:lnTo>
                  <a:lnTo>
                    <a:pt x="14" y="19"/>
                  </a:lnTo>
                  <a:lnTo>
                    <a:pt x="14" y="22"/>
                  </a:lnTo>
                  <a:lnTo>
                    <a:pt x="17" y="22"/>
                  </a:lnTo>
                  <a:lnTo>
                    <a:pt x="17" y="22"/>
                  </a:lnTo>
                  <a:lnTo>
                    <a:pt x="17" y="22"/>
                  </a:lnTo>
                  <a:lnTo>
                    <a:pt x="17" y="22"/>
                  </a:lnTo>
                  <a:lnTo>
                    <a:pt x="21" y="24"/>
                  </a:lnTo>
                  <a:lnTo>
                    <a:pt x="21" y="24"/>
                  </a:lnTo>
                  <a:lnTo>
                    <a:pt x="21" y="24"/>
                  </a:lnTo>
                  <a:lnTo>
                    <a:pt x="21" y="24"/>
                  </a:lnTo>
                  <a:lnTo>
                    <a:pt x="21" y="24"/>
                  </a:lnTo>
                  <a:lnTo>
                    <a:pt x="24" y="22"/>
                  </a:lnTo>
                  <a:lnTo>
                    <a:pt x="24" y="22"/>
                  </a:lnTo>
                  <a:lnTo>
                    <a:pt x="26" y="22"/>
                  </a:lnTo>
                  <a:lnTo>
                    <a:pt x="26" y="22"/>
                  </a:lnTo>
                  <a:lnTo>
                    <a:pt x="26" y="22"/>
                  </a:lnTo>
                  <a:lnTo>
                    <a:pt x="26" y="19"/>
                  </a:lnTo>
                  <a:lnTo>
                    <a:pt x="26" y="19"/>
                  </a:lnTo>
                  <a:close/>
                  <a:moveTo>
                    <a:pt x="17" y="10"/>
                  </a:moveTo>
                  <a:lnTo>
                    <a:pt x="19" y="10"/>
                  </a:lnTo>
                  <a:lnTo>
                    <a:pt x="19" y="10"/>
                  </a:lnTo>
                  <a:lnTo>
                    <a:pt x="19" y="10"/>
                  </a:lnTo>
                  <a:lnTo>
                    <a:pt x="19" y="10"/>
                  </a:lnTo>
                  <a:lnTo>
                    <a:pt x="21" y="7"/>
                  </a:lnTo>
                  <a:lnTo>
                    <a:pt x="21" y="7"/>
                  </a:lnTo>
                  <a:lnTo>
                    <a:pt x="21" y="5"/>
                  </a:lnTo>
                  <a:lnTo>
                    <a:pt x="21" y="5"/>
                  </a:lnTo>
                  <a:lnTo>
                    <a:pt x="21" y="5"/>
                  </a:lnTo>
                  <a:lnTo>
                    <a:pt x="21" y="5"/>
                  </a:lnTo>
                  <a:lnTo>
                    <a:pt x="21" y="5"/>
                  </a:lnTo>
                  <a:lnTo>
                    <a:pt x="19" y="3"/>
                  </a:lnTo>
                  <a:lnTo>
                    <a:pt x="19" y="3"/>
                  </a:lnTo>
                  <a:lnTo>
                    <a:pt x="19" y="3"/>
                  </a:lnTo>
                  <a:lnTo>
                    <a:pt x="19" y="3"/>
                  </a:lnTo>
                  <a:lnTo>
                    <a:pt x="19" y="3"/>
                  </a:lnTo>
                  <a:lnTo>
                    <a:pt x="17" y="0"/>
                  </a:lnTo>
                  <a:lnTo>
                    <a:pt x="17" y="0"/>
                  </a:lnTo>
                  <a:lnTo>
                    <a:pt x="14" y="0"/>
                  </a:lnTo>
                  <a:lnTo>
                    <a:pt x="14" y="0"/>
                  </a:lnTo>
                  <a:lnTo>
                    <a:pt x="14" y="0"/>
                  </a:lnTo>
                  <a:lnTo>
                    <a:pt x="10" y="3"/>
                  </a:lnTo>
                  <a:lnTo>
                    <a:pt x="10" y="3"/>
                  </a:lnTo>
                  <a:lnTo>
                    <a:pt x="7" y="3"/>
                  </a:lnTo>
                  <a:lnTo>
                    <a:pt x="7" y="5"/>
                  </a:lnTo>
                  <a:lnTo>
                    <a:pt x="5" y="5"/>
                  </a:lnTo>
                  <a:lnTo>
                    <a:pt x="5" y="5"/>
                  </a:lnTo>
                  <a:lnTo>
                    <a:pt x="5" y="5"/>
                  </a:lnTo>
                  <a:lnTo>
                    <a:pt x="5" y="5"/>
                  </a:lnTo>
                  <a:lnTo>
                    <a:pt x="2" y="5"/>
                  </a:lnTo>
                  <a:lnTo>
                    <a:pt x="2" y="7"/>
                  </a:lnTo>
                  <a:lnTo>
                    <a:pt x="0" y="7"/>
                  </a:lnTo>
                  <a:lnTo>
                    <a:pt x="0" y="7"/>
                  </a:lnTo>
                  <a:lnTo>
                    <a:pt x="0" y="10"/>
                  </a:lnTo>
                  <a:lnTo>
                    <a:pt x="2" y="10"/>
                  </a:lnTo>
                  <a:lnTo>
                    <a:pt x="2" y="10"/>
                  </a:lnTo>
                  <a:lnTo>
                    <a:pt x="2" y="10"/>
                  </a:lnTo>
                  <a:lnTo>
                    <a:pt x="2" y="12"/>
                  </a:lnTo>
                  <a:lnTo>
                    <a:pt x="2" y="14"/>
                  </a:lnTo>
                  <a:lnTo>
                    <a:pt x="2" y="17"/>
                  </a:lnTo>
                  <a:lnTo>
                    <a:pt x="5" y="17"/>
                  </a:lnTo>
                  <a:lnTo>
                    <a:pt x="5" y="17"/>
                  </a:lnTo>
                  <a:lnTo>
                    <a:pt x="5" y="17"/>
                  </a:lnTo>
                  <a:lnTo>
                    <a:pt x="5" y="17"/>
                  </a:lnTo>
                  <a:lnTo>
                    <a:pt x="7" y="17"/>
                  </a:lnTo>
                  <a:lnTo>
                    <a:pt x="10" y="14"/>
                  </a:lnTo>
                  <a:lnTo>
                    <a:pt x="12" y="14"/>
                  </a:lnTo>
                  <a:lnTo>
                    <a:pt x="12" y="12"/>
                  </a:lnTo>
                  <a:lnTo>
                    <a:pt x="14" y="12"/>
                  </a:lnTo>
                  <a:lnTo>
                    <a:pt x="17" y="10"/>
                  </a:lnTo>
                  <a:lnTo>
                    <a:pt x="17" y="10"/>
                  </a:lnTo>
                  <a:close/>
                  <a:moveTo>
                    <a:pt x="71" y="33"/>
                  </a:moveTo>
                  <a:lnTo>
                    <a:pt x="71" y="33"/>
                  </a:lnTo>
                  <a:lnTo>
                    <a:pt x="69" y="33"/>
                  </a:lnTo>
                  <a:lnTo>
                    <a:pt x="64" y="31"/>
                  </a:lnTo>
                  <a:lnTo>
                    <a:pt x="64" y="31"/>
                  </a:lnTo>
                  <a:lnTo>
                    <a:pt x="62" y="31"/>
                  </a:lnTo>
                  <a:lnTo>
                    <a:pt x="62" y="31"/>
                  </a:lnTo>
                  <a:lnTo>
                    <a:pt x="59" y="31"/>
                  </a:lnTo>
                  <a:lnTo>
                    <a:pt x="57" y="31"/>
                  </a:lnTo>
                  <a:lnTo>
                    <a:pt x="57" y="31"/>
                  </a:lnTo>
                  <a:lnTo>
                    <a:pt x="57" y="31"/>
                  </a:lnTo>
                  <a:lnTo>
                    <a:pt x="54" y="29"/>
                  </a:lnTo>
                  <a:lnTo>
                    <a:pt x="54" y="29"/>
                  </a:lnTo>
                  <a:lnTo>
                    <a:pt x="54" y="29"/>
                  </a:lnTo>
                  <a:lnTo>
                    <a:pt x="52" y="31"/>
                  </a:lnTo>
                  <a:lnTo>
                    <a:pt x="50" y="31"/>
                  </a:lnTo>
                  <a:lnTo>
                    <a:pt x="52" y="33"/>
                  </a:lnTo>
                  <a:lnTo>
                    <a:pt x="52" y="33"/>
                  </a:lnTo>
                  <a:lnTo>
                    <a:pt x="52" y="33"/>
                  </a:lnTo>
                  <a:lnTo>
                    <a:pt x="54" y="33"/>
                  </a:lnTo>
                  <a:lnTo>
                    <a:pt x="54" y="33"/>
                  </a:lnTo>
                  <a:lnTo>
                    <a:pt x="54" y="36"/>
                  </a:lnTo>
                  <a:lnTo>
                    <a:pt x="54" y="36"/>
                  </a:lnTo>
                  <a:lnTo>
                    <a:pt x="54" y="36"/>
                  </a:lnTo>
                  <a:lnTo>
                    <a:pt x="54" y="36"/>
                  </a:lnTo>
                  <a:lnTo>
                    <a:pt x="54" y="38"/>
                  </a:lnTo>
                  <a:lnTo>
                    <a:pt x="54" y="38"/>
                  </a:lnTo>
                  <a:lnTo>
                    <a:pt x="57" y="41"/>
                  </a:lnTo>
                  <a:lnTo>
                    <a:pt x="57" y="41"/>
                  </a:lnTo>
                  <a:lnTo>
                    <a:pt x="57" y="38"/>
                  </a:lnTo>
                  <a:lnTo>
                    <a:pt x="59" y="36"/>
                  </a:lnTo>
                  <a:lnTo>
                    <a:pt x="59" y="33"/>
                  </a:lnTo>
                  <a:lnTo>
                    <a:pt x="62" y="33"/>
                  </a:lnTo>
                  <a:lnTo>
                    <a:pt x="64" y="33"/>
                  </a:lnTo>
                  <a:lnTo>
                    <a:pt x="69" y="36"/>
                  </a:lnTo>
                  <a:lnTo>
                    <a:pt x="71" y="36"/>
                  </a:lnTo>
                  <a:lnTo>
                    <a:pt x="71" y="36"/>
                  </a:lnTo>
                  <a:lnTo>
                    <a:pt x="71" y="33"/>
                  </a:lnTo>
                  <a:lnTo>
                    <a:pt x="71" y="33"/>
                  </a:lnTo>
                  <a:lnTo>
                    <a:pt x="71" y="33"/>
                  </a:lnTo>
                  <a:close/>
                  <a:moveTo>
                    <a:pt x="102" y="121"/>
                  </a:moveTo>
                  <a:lnTo>
                    <a:pt x="102" y="121"/>
                  </a:lnTo>
                  <a:lnTo>
                    <a:pt x="102" y="121"/>
                  </a:lnTo>
                  <a:lnTo>
                    <a:pt x="102" y="121"/>
                  </a:lnTo>
                  <a:lnTo>
                    <a:pt x="102" y="121"/>
                  </a:lnTo>
                  <a:lnTo>
                    <a:pt x="102" y="121"/>
                  </a:lnTo>
                  <a:lnTo>
                    <a:pt x="102" y="121"/>
                  </a:lnTo>
                  <a:lnTo>
                    <a:pt x="99" y="116"/>
                  </a:lnTo>
                  <a:lnTo>
                    <a:pt x="99" y="116"/>
                  </a:lnTo>
                  <a:lnTo>
                    <a:pt x="99" y="116"/>
                  </a:lnTo>
                  <a:lnTo>
                    <a:pt x="99" y="116"/>
                  </a:lnTo>
                  <a:lnTo>
                    <a:pt x="99" y="116"/>
                  </a:lnTo>
                  <a:lnTo>
                    <a:pt x="99" y="116"/>
                  </a:lnTo>
                  <a:lnTo>
                    <a:pt x="99" y="116"/>
                  </a:lnTo>
                  <a:lnTo>
                    <a:pt x="99" y="116"/>
                  </a:lnTo>
                  <a:lnTo>
                    <a:pt x="99" y="114"/>
                  </a:lnTo>
                  <a:lnTo>
                    <a:pt x="97" y="114"/>
                  </a:lnTo>
                  <a:lnTo>
                    <a:pt x="99" y="114"/>
                  </a:lnTo>
                  <a:lnTo>
                    <a:pt x="97" y="114"/>
                  </a:lnTo>
                  <a:lnTo>
                    <a:pt x="97" y="114"/>
                  </a:lnTo>
                  <a:lnTo>
                    <a:pt x="97" y="114"/>
                  </a:lnTo>
                  <a:lnTo>
                    <a:pt x="97" y="114"/>
                  </a:lnTo>
                  <a:lnTo>
                    <a:pt x="97" y="114"/>
                  </a:lnTo>
                  <a:lnTo>
                    <a:pt x="95" y="114"/>
                  </a:lnTo>
                  <a:lnTo>
                    <a:pt x="95" y="112"/>
                  </a:lnTo>
                  <a:lnTo>
                    <a:pt x="92" y="109"/>
                  </a:lnTo>
                  <a:lnTo>
                    <a:pt x="92" y="109"/>
                  </a:lnTo>
                  <a:lnTo>
                    <a:pt x="92" y="109"/>
                  </a:lnTo>
                  <a:lnTo>
                    <a:pt x="92" y="109"/>
                  </a:lnTo>
                  <a:lnTo>
                    <a:pt x="90" y="109"/>
                  </a:lnTo>
                  <a:lnTo>
                    <a:pt x="90" y="107"/>
                  </a:lnTo>
                  <a:lnTo>
                    <a:pt x="90" y="107"/>
                  </a:lnTo>
                  <a:lnTo>
                    <a:pt x="90" y="107"/>
                  </a:lnTo>
                  <a:lnTo>
                    <a:pt x="90" y="104"/>
                  </a:lnTo>
                  <a:lnTo>
                    <a:pt x="88" y="104"/>
                  </a:lnTo>
                  <a:lnTo>
                    <a:pt x="88" y="104"/>
                  </a:lnTo>
                  <a:lnTo>
                    <a:pt x="88" y="104"/>
                  </a:lnTo>
                  <a:lnTo>
                    <a:pt x="88" y="104"/>
                  </a:lnTo>
                  <a:lnTo>
                    <a:pt x="88" y="104"/>
                  </a:lnTo>
                  <a:lnTo>
                    <a:pt x="88" y="104"/>
                  </a:lnTo>
                  <a:lnTo>
                    <a:pt x="88" y="104"/>
                  </a:lnTo>
                  <a:lnTo>
                    <a:pt x="85" y="104"/>
                  </a:lnTo>
                  <a:lnTo>
                    <a:pt x="85" y="104"/>
                  </a:lnTo>
                  <a:lnTo>
                    <a:pt x="88" y="104"/>
                  </a:lnTo>
                  <a:lnTo>
                    <a:pt x="85" y="107"/>
                  </a:lnTo>
                  <a:lnTo>
                    <a:pt x="85" y="107"/>
                  </a:lnTo>
                  <a:lnTo>
                    <a:pt x="85" y="107"/>
                  </a:lnTo>
                  <a:lnTo>
                    <a:pt x="85" y="107"/>
                  </a:lnTo>
                  <a:lnTo>
                    <a:pt x="88" y="109"/>
                  </a:lnTo>
                  <a:lnTo>
                    <a:pt x="88" y="109"/>
                  </a:lnTo>
                  <a:lnTo>
                    <a:pt x="88" y="109"/>
                  </a:lnTo>
                  <a:lnTo>
                    <a:pt x="88" y="109"/>
                  </a:lnTo>
                  <a:lnTo>
                    <a:pt x="85" y="109"/>
                  </a:lnTo>
                  <a:lnTo>
                    <a:pt x="85" y="112"/>
                  </a:lnTo>
                  <a:lnTo>
                    <a:pt x="85" y="112"/>
                  </a:lnTo>
                  <a:lnTo>
                    <a:pt x="85" y="112"/>
                  </a:lnTo>
                  <a:lnTo>
                    <a:pt x="85" y="112"/>
                  </a:lnTo>
                  <a:lnTo>
                    <a:pt x="85" y="112"/>
                  </a:lnTo>
                  <a:lnTo>
                    <a:pt x="85" y="114"/>
                  </a:lnTo>
                  <a:lnTo>
                    <a:pt x="85" y="116"/>
                  </a:lnTo>
                  <a:lnTo>
                    <a:pt x="85" y="116"/>
                  </a:lnTo>
                  <a:lnTo>
                    <a:pt x="85" y="116"/>
                  </a:lnTo>
                  <a:lnTo>
                    <a:pt x="85" y="119"/>
                  </a:lnTo>
                  <a:lnTo>
                    <a:pt x="85" y="119"/>
                  </a:lnTo>
                  <a:lnTo>
                    <a:pt x="85" y="119"/>
                  </a:lnTo>
                  <a:lnTo>
                    <a:pt x="85" y="119"/>
                  </a:lnTo>
                  <a:lnTo>
                    <a:pt x="85" y="119"/>
                  </a:lnTo>
                  <a:lnTo>
                    <a:pt x="85" y="121"/>
                  </a:lnTo>
                  <a:lnTo>
                    <a:pt x="85" y="121"/>
                  </a:lnTo>
                  <a:lnTo>
                    <a:pt x="88" y="121"/>
                  </a:lnTo>
                  <a:lnTo>
                    <a:pt x="88" y="121"/>
                  </a:lnTo>
                  <a:lnTo>
                    <a:pt x="88" y="121"/>
                  </a:lnTo>
                  <a:lnTo>
                    <a:pt x="88" y="123"/>
                  </a:lnTo>
                  <a:lnTo>
                    <a:pt x="90" y="123"/>
                  </a:lnTo>
                  <a:lnTo>
                    <a:pt x="90" y="126"/>
                  </a:lnTo>
                  <a:lnTo>
                    <a:pt x="92" y="126"/>
                  </a:lnTo>
                  <a:lnTo>
                    <a:pt x="95" y="126"/>
                  </a:lnTo>
                  <a:lnTo>
                    <a:pt x="95" y="128"/>
                  </a:lnTo>
                  <a:lnTo>
                    <a:pt x="97" y="128"/>
                  </a:lnTo>
                  <a:lnTo>
                    <a:pt x="97" y="128"/>
                  </a:lnTo>
                  <a:lnTo>
                    <a:pt x="97" y="128"/>
                  </a:lnTo>
                  <a:lnTo>
                    <a:pt x="99" y="128"/>
                  </a:lnTo>
                  <a:lnTo>
                    <a:pt x="99" y="128"/>
                  </a:lnTo>
                  <a:lnTo>
                    <a:pt x="99" y="128"/>
                  </a:lnTo>
                  <a:lnTo>
                    <a:pt x="99" y="128"/>
                  </a:lnTo>
                  <a:lnTo>
                    <a:pt x="102" y="126"/>
                  </a:lnTo>
                  <a:lnTo>
                    <a:pt x="102" y="126"/>
                  </a:lnTo>
                  <a:lnTo>
                    <a:pt x="102" y="126"/>
                  </a:lnTo>
                  <a:lnTo>
                    <a:pt x="102" y="123"/>
                  </a:lnTo>
                  <a:lnTo>
                    <a:pt x="102" y="123"/>
                  </a:lnTo>
                  <a:lnTo>
                    <a:pt x="102" y="123"/>
                  </a:lnTo>
                  <a:lnTo>
                    <a:pt x="104" y="123"/>
                  </a:lnTo>
                  <a:lnTo>
                    <a:pt x="104" y="121"/>
                  </a:lnTo>
                  <a:lnTo>
                    <a:pt x="104" y="121"/>
                  </a:lnTo>
                  <a:lnTo>
                    <a:pt x="102" y="121"/>
                  </a:lnTo>
                  <a:close/>
                  <a:moveTo>
                    <a:pt x="144" y="62"/>
                  </a:moveTo>
                  <a:lnTo>
                    <a:pt x="144" y="62"/>
                  </a:lnTo>
                  <a:lnTo>
                    <a:pt x="144" y="62"/>
                  </a:lnTo>
                  <a:lnTo>
                    <a:pt x="144" y="59"/>
                  </a:lnTo>
                  <a:lnTo>
                    <a:pt x="144" y="57"/>
                  </a:lnTo>
                  <a:lnTo>
                    <a:pt x="142" y="57"/>
                  </a:lnTo>
                  <a:lnTo>
                    <a:pt x="142" y="57"/>
                  </a:lnTo>
                  <a:lnTo>
                    <a:pt x="142" y="57"/>
                  </a:lnTo>
                  <a:lnTo>
                    <a:pt x="142" y="55"/>
                  </a:lnTo>
                  <a:lnTo>
                    <a:pt x="142" y="55"/>
                  </a:lnTo>
                  <a:lnTo>
                    <a:pt x="142" y="55"/>
                  </a:lnTo>
                  <a:lnTo>
                    <a:pt x="137" y="55"/>
                  </a:lnTo>
                  <a:lnTo>
                    <a:pt x="137" y="55"/>
                  </a:lnTo>
                  <a:lnTo>
                    <a:pt x="137" y="55"/>
                  </a:lnTo>
                  <a:lnTo>
                    <a:pt x="137" y="55"/>
                  </a:lnTo>
                  <a:lnTo>
                    <a:pt x="135" y="55"/>
                  </a:lnTo>
                  <a:lnTo>
                    <a:pt x="133" y="55"/>
                  </a:lnTo>
                  <a:lnTo>
                    <a:pt x="133" y="55"/>
                  </a:lnTo>
                  <a:lnTo>
                    <a:pt x="133" y="55"/>
                  </a:lnTo>
                  <a:lnTo>
                    <a:pt x="133" y="55"/>
                  </a:lnTo>
                  <a:lnTo>
                    <a:pt x="133" y="55"/>
                  </a:lnTo>
                  <a:lnTo>
                    <a:pt x="130" y="55"/>
                  </a:lnTo>
                  <a:lnTo>
                    <a:pt x="133" y="59"/>
                  </a:lnTo>
                  <a:lnTo>
                    <a:pt x="130" y="62"/>
                  </a:lnTo>
                  <a:lnTo>
                    <a:pt x="130" y="62"/>
                  </a:lnTo>
                  <a:lnTo>
                    <a:pt x="130" y="62"/>
                  </a:lnTo>
                  <a:lnTo>
                    <a:pt x="130" y="64"/>
                  </a:lnTo>
                  <a:lnTo>
                    <a:pt x="130" y="64"/>
                  </a:lnTo>
                  <a:lnTo>
                    <a:pt x="130" y="64"/>
                  </a:lnTo>
                  <a:lnTo>
                    <a:pt x="130" y="67"/>
                  </a:lnTo>
                  <a:lnTo>
                    <a:pt x="133" y="67"/>
                  </a:lnTo>
                  <a:lnTo>
                    <a:pt x="133" y="67"/>
                  </a:lnTo>
                  <a:lnTo>
                    <a:pt x="133" y="67"/>
                  </a:lnTo>
                  <a:lnTo>
                    <a:pt x="135" y="69"/>
                  </a:lnTo>
                  <a:lnTo>
                    <a:pt x="135" y="69"/>
                  </a:lnTo>
                  <a:lnTo>
                    <a:pt x="137" y="69"/>
                  </a:lnTo>
                  <a:lnTo>
                    <a:pt x="137" y="67"/>
                  </a:lnTo>
                  <a:lnTo>
                    <a:pt x="140" y="67"/>
                  </a:lnTo>
                  <a:lnTo>
                    <a:pt x="144" y="64"/>
                  </a:lnTo>
                  <a:lnTo>
                    <a:pt x="144" y="64"/>
                  </a:lnTo>
                  <a:lnTo>
                    <a:pt x="144" y="64"/>
                  </a:lnTo>
                  <a:lnTo>
                    <a:pt x="144" y="62"/>
                  </a:lnTo>
                  <a:lnTo>
                    <a:pt x="144" y="62"/>
                  </a:lnTo>
                  <a:lnTo>
                    <a:pt x="144" y="62"/>
                  </a:lnTo>
                  <a:lnTo>
                    <a:pt x="144" y="62"/>
                  </a:lnTo>
                  <a:close/>
                  <a:moveTo>
                    <a:pt x="130" y="31"/>
                  </a:moveTo>
                  <a:lnTo>
                    <a:pt x="130" y="33"/>
                  </a:lnTo>
                  <a:lnTo>
                    <a:pt x="133" y="33"/>
                  </a:lnTo>
                  <a:lnTo>
                    <a:pt x="133" y="33"/>
                  </a:lnTo>
                  <a:lnTo>
                    <a:pt x="133" y="33"/>
                  </a:lnTo>
                  <a:lnTo>
                    <a:pt x="133" y="33"/>
                  </a:lnTo>
                  <a:lnTo>
                    <a:pt x="133" y="33"/>
                  </a:lnTo>
                  <a:lnTo>
                    <a:pt x="133" y="33"/>
                  </a:lnTo>
                  <a:lnTo>
                    <a:pt x="133" y="31"/>
                  </a:lnTo>
                  <a:lnTo>
                    <a:pt x="133" y="31"/>
                  </a:lnTo>
                  <a:lnTo>
                    <a:pt x="133" y="31"/>
                  </a:lnTo>
                  <a:lnTo>
                    <a:pt x="133" y="31"/>
                  </a:lnTo>
                  <a:lnTo>
                    <a:pt x="133" y="31"/>
                  </a:lnTo>
                  <a:lnTo>
                    <a:pt x="133" y="31"/>
                  </a:lnTo>
                  <a:lnTo>
                    <a:pt x="133" y="29"/>
                  </a:lnTo>
                  <a:lnTo>
                    <a:pt x="133" y="29"/>
                  </a:lnTo>
                  <a:lnTo>
                    <a:pt x="133" y="29"/>
                  </a:lnTo>
                  <a:lnTo>
                    <a:pt x="133" y="29"/>
                  </a:lnTo>
                  <a:lnTo>
                    <a:pt x="133" y="26"/>
                  </a:lnTo>
                  <a:lnTo>
                    <a:pt x="133" y="26"/>
                  </a:lnTo>
                  <a:lnTo>
                    <a:pt x="133" y="24"/>
                  </a:lnTo>
                  <a:lnTo>
                    <a:pt x="133" y="24"/>
                  </a:lnTo>
                  <a:lnTo>
                    <a:pt x="133" y="22"/>
                  </a:lnTo>
                  <a:lnTo>
                    <a:pt x="133" y="22"/>
                  </a:lnTo>
                  <a:lnTo>
                    <a:pt x="133" y="22"/>
                  </a:lnTo>
                  <a:lnTo>
                    <a:pt x="133" y="22"/>
                  </a:lnTo>
                  <a:lnTo>
                    <a:pt x="133" y="22"/>
                  </a:lnTo>
                  <a:lnTo>
                    <a:pt x="133" y="22"/>
                  </a:lnTo>
                  <a:lnTo>
                    <a:pt x="133" y="19"/>
                  </a:lnTo>
                  <a:lnTo>
                    <a:pt x="130" y="19"/>
                  </a:lnTo>
                  <a:lnTo>
                    <a:pt x="128" y="22"/>
                  </a:lnTo>
                  <a:lnTo>
                    <a:pt x="128" y="22"/>
                  </a:lnTo>
                  <a:lnTo>
                    <a:pt x="128" y="24"/>
                  </a:lnTo>
                  <a:lnTo>
                    <a:pt x="128" y="24"/>
                  </a:lnTo>
                  <a:lnTo>
                    <a:pt x="128" y="24"/>
                  </a:lnTo>
                  <a:lnTo>
                    <a:pt x="128" y="24"/>
                  </a:lnTo>
                  <a:lnTo>
                    <a:pt x="128" y="26"/>
                  </a:lnTo>
                  <a:lnTo>
                    <a:pt x="128" y="26"/>
                  </a:lnTo>
                  <a:lnTo>
                    <a:pt x="128" y="26"/>
                  </a:lnTo>
                  <a:lnTo>
                    <a:pt x="128" y="29"/>
                  </a:lnTo>
                  <a:lnTo>
                    <a:pt x="128" y="29"/>
                  </a:lnTo>
                  <a:lnTo>
                    <a:pt x="130" y="29"/>
                  </a:lnTo>
                  <a:lnTo>
                    <a:pt x="130" y="31"/>
                  </a:lnTo>
                  <a:close/>
                  <a:moveTo>
                    <a:pt x="121" y="107"/>
                  </a:moveTo>
                  <a:lnTo>
                    <a:pt x="121" y="107"/>
                  </a:lnTo>
                  <a:lnTo>
                    <a:pt x="121" y="104"/>
                  </a:lnTo>
                  <a:lnTo>
                    <a:pt x="121" y="104"/>
                  </a:lnTo>
                  <a:lnTo>
                    <a:pt x="118" y="104"/>
                  </a:lnTo>
                  <a:lnTo>
                    <a:pt x="118" y="104"/>
                  </a:lnTo>
                  <a:lnTo>
                    <a:pt x="118" y="104"/>
                  </a:lnTo>
                  <a:lnTo>
                    <a:pt x="118" y="104"/>
                  </a:lnTo>
                  <a:lnTo>
                    <a:pt x="118" y="104"/>
                  </a:lnTo>
                  <a:lnTo>
                    <a:pt x="118" y="104"/>
                  </a:lnTo>
                  <a:lnTo>
                    <a:pt x="116" y="104"/>
                  </a:lnTo>
                  <a:lnTo>
                    <a:pt x="116" y="104"/>
                  </a:lnTo>
                  <a:lnTo>
                    <a:pt x="116" y="104"/>
                  </a:lnTo>
                  <a:lnTo>
                    <a:pt x="116" y="104"/>
                  </a:lnTo>
                  <a:lnTo>
                    <a:pt x="116" y="104"/>
                  </a:lnTo>
                  <a:lnTo>
                    <a:pt x="116" y="104"/>
                  </a:lnTo>
                  <a:lnTo>
                    <a:pt x="116" y="104"/>
                  </a:lnTo>
                  <a:lnTo>
                    <a:pt x="116" y="104"/>
                  </a:lnTo>
                  <a:lnTo>
                    <a:pt x="116" y="104"/>
                  </a:lnTo>
                  <a:lnTo>
                    <a:pt x="116" y="107"/>
                  </a:lnTo>
                  <a:lnTo>
                    <a:pt x="114" y="107"/>
                  </a:lnTo>
                  <a:lnTo>
                    <a:pt x="114" y="109"/>
                  </a:lnTo>
                  <a:lnTo>
                    <a:pt x="114" y="109"/>
                  </a:lnTo>
                  <a:lnTo>
                    <a:pt x="114" y="109"/>
                  </a:lnTo>
                  <a:lnTo>
                    <a:pt x="114" y="109"/>
                  </a:lnTo>
                  <a:lnTo>
                    <a:pt x="114" y="109"/>
                  </a:lnTo>
                  <a:lnTo>
                    <a:pt x="114" y="112"/>
                  </a:lnTo>
                  <a:lnTo>
                    <a:pt x="114" y="112"/>
                  </a:lnTo>
                  <a:lnTo>
                    <a:pt x="114" y="112"/>
                  </a:lnTo>
                  <a:lnTo>
                    <a:pt x="114" y="112"/>
                  </a:lnTo>
                  <a:lnTo>
                    <a:pt x="114" y="114"/>
                  </a:lnTo>
                  <a:lnTo>
                    <a:pt x="114" y="114"/>
                  </a:lnTo>
                  <a:lnTo>
                    <a:pt x="116" y="114"/>
                  </a:lnTo>
                  <a:lnTo>
                    <a:pt x="116" y="116"/>
                  </a:lnTo>
                  <a:lnTo>
                    <a:pt x="118" y="116"/>
                  </a:lnTo>
                  <a:lnTo>
                    <a:pt x="118" y="116"/>
                  </a:lnTo>
                  <a:lnTo>
                    <a:pt x="118" y="116"/>
                  </a:lnTo>
                  <a:lnTo>
                    <a:pt x="118" y="114"/>
                  </a:lnTo>
                  <a:lnTo>
                    <a:pt x="118" y="114"/>
                  </a:lnTo>
                  <a:lnTo>
                    <a:pt x="118" y="114"/>
                  </a:lnTo>
                  <a:lnTo>
                    <a:pt x="121" y="114"/>
                  </a:lnTo>
                  <a:lnTo>
                    <a:pt x="121" y="114"/>
                  </a:lnTo>
                  <a:lnTo>
                    <a:pt x="121" y="114"/>
                  </a:lnTo>
                  <a:lnTo>
                    <a:pt x="121" y="112"/>
                  </a:lnTo>
                  <a:lnTo>
                    <a:pt x="121" y="109"/>
                  </a:lnTo>
                  <a:lnTo>
                    <a:pt x="121" y="107"/>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8" name="Freeform 132">
              <a:extLst>
                <a:ext uri="{FF2B5EF4-FFF2-40B4-BE49-F238E27FC236}">
                  <a16:creationId xmlns:a16="http://schemas.microsoft.com/office/drawing/2014/main" xmlns="" id="{0AD87D29-9DB7-ECE4-2BEE-2FDEB182B7AF}"/>
                </a:ext>
              </a:extLst>
            </p:cNvPr>
            <p:cNvSpPr>
              <a:spLocks/>
            </p:cNvSpPr>
            <p:nvPr/>
          </p:nvSpPr>
          <p:spPr bwMode="auto">
            <a:xfrm>
              <a:off x="7942262" y="2464954"/>
              <a:ext cx="652463" cy="973138"/>
            </a:xfrm>
            <a:custGeom>
              <a:avLst/>
              <a:gdLst>
                <a:gd name="T0" fmla="*/ 404 w 411"/>
                <a:gd name="T1" fmla="*/ 566 h 613"/>
                <a:gd name="T2" fmla="*/ 402 w 411"/>
                <a:gd name="T3" fmla="*/ 542 h 613"/>
                <a:gd name="T4" fmla="*/ 388 w 411"/>
                <a:gd name="T5" fmla="*/ 535 h 613"/>
                <a:gd name="T6" fmla="*/ 354 w 411"/>
                <a:gd name="T7" fmla="*/ 483 h 613"/>
                <a:gd name="T8" fmla="*/ 331 w 411"/>
                <a:gd name="T9" fmla="*/ 448 h 613"/>
                <a:gd name="T10" fmla="*/ 321 w 411"/>
                <a:gd name="T11" fmla="*/ 422 h 613"/>
                <a:gd name="T12" fmla="*/ 324 w 411"/>
                <a:gd name="T13" fmla="*/ 403 h 613"/>
                <a:gd name="T14" fmla="*/ 314 w 411"/>
                <a:gd name="T15" fmla="*/ 379 h 613"/>
                <a:gd name="T16" fmla="*/ 335 w 411"/>
                <a:gd name="T17" fmla="*/ 365 h 613"/>
                <a:gd name="T18" fmla="*/ 357 w 411"/>
                <a:gd name="T19" fmla="*/ 320 h 613"/>
                <a:gd name="T20" fmla="*/ 376 w 411"/>
                <a:gd name="T21" fmla="*/ 287 h 613"/>
                <a:gd name="T22" fmla="*/ 343 w 411"/>
                <a:gd name="T23" fmla="*/ 235 h 613"/>
                <a:gd name="T24" fmla="*/ 302 w 411"/>
                <a:gd name="T25" fmla="*/ 169 h 613"/>
                <a:gd name="T26" fmla="*/ 378 w 411"/>
                <a:gd name="T27" fmla="*/ 166 h 613"/>
                <a:gd name="T28" fmla="*/ 354 w 411"/>
                <a:gd name="T29" fmla="*/ 140 h 613"/>
                <a:gd name="T30" fmla="*/ 350 w 411"/>
                <a:gd name="T31" fmla="*/ 95 h 613"/>
                <a:gd name="T32" fmla="*/ 352 w 411"/>
                <a:gd name="T33" fmla="*/ 71 h 613"/>
                <a:gd name="T34" fmla="*/ 347 w 411"/>
                <a:gd name="T35" fmla="*/ 57 h 613"/>
                <a:gd name="T36" fmla="*/ 340 w 411"/>
                <a:gd name="T37" fmla="*/ 45 h 613"/>
                <a:gd name="T38" fmla="*/ 333 w 411"/>
                <a:gd name="T39" fmla="*/ 24 h 613"/>
                <a:gd name="T40" fmla="*/ 324 w 411"/>
                <a:gd name="T41" fmla="*/ 19 h 613"/>
                <a:gd name="T42" fmla="*/ 302 w 411"/>
                <a:gd name="T43" fmla="*/ 34 h 613"/>
                <a:gd name="T44" fmla="*/ 324 w 411"/>
                <a:gd name="T45" fmla="*/ 48 h 613"/>
                <a:gd name="T46" fmla="*/ 324 w 411"/>
                <a:gd name="T47" fmla="*/ 71 h 613"/>
                <a:gd name="T48" fmla="*/ 317 w 411"/>
                <a:gd name="T49" fmla="*/ 90 h 613"/>
                <a:gd name="T50" fmla="*/ 279 w 411"/>
                <a:gd name="T51" fmla="*/ 112 h 613"/>
                <a:gd name="T52" fmla="*/ 250 w 411"/>
                <a:gd name="T53" fmla="*/ 166 h 613"/>
                <a:gd name="T54" fmla="*/ 231 w 411"/>
                <a:gd name="T55" fmla="*/ 202 h 613"/>
                <a:gd name="T56" fmla="*/ 222 w 411"/>
                <a:gd name="T57" fmla="*/ 237 h 613"/>
                <a:gd name="T58" fmla="*/ 203 w 411"/>
                <a:gd name="T59" fmla="*/ 251 h 613"/>
                <a:gd name="T60" fmla="*/ 186 w 411"/>
                <a:gd name="T61" fmla="*/ 292 h 613"/>
                <a:gd name="T62" fmla="*/ 177 w 411"/>
                <a:gd name="T63" fmla="*/ 325 h 613"/>
                <a:gd name="T64" fmla="*/ 163 w 411"/>
                <a:gd name="T65" fmla="*/ 344 h 613"/>
                <a:gd name="T66" fmla="*/ 139 w 411"/>
                <a:gd name="T67" fmla="*/ 360 h 613"/>
                <a:gd name="T68" fmla="*/ 108 w 411"/>
                <a:gd name="T69" fmla="*/ 325 h 613"/>
                <a:gd name="T70" fmla="*/ 66 w 411"/>
                <a:gd name="T71" fmla="*/ 341 h 613"/>
                <a:gd name="T72" fmla="*/ 33 w 411"/>
                <a:gd name="T73" fmla="*/ 377 h 613"/>
                <a:gd name="T74" fmla="*/ 16 w 411"/>
                <a:gd name="T75" fmla="*/ 400 h 613"/>
                <a:gd name="T76" fmla="*/ 11 w 411"/>
                <a:gd name="T77" fmla="*/ 429 h 613"/>
                <a:gd name="T78" fmla="*/ 2 w 411"/>
                <a:gd name="T79" fmla="*/ 448 h 613"/>
                <a:gd name="T80" fmla="*/ 2 w 411"/>
                <a:gd name="T81" fmla="*/ 460 h 613"/>
                <a:gd name="T82" fmla="*/ 11 w 411"/>
                <a:gd name="T83" fmla="*/ 460 h 613"/>
                <a:gd name="T84" fmla="*/ 18 w 411"/>
                <a:gd name="T85" fmla="*/ 457 h 613"/>
                <a:gd name="T86" fmla="*/ 33 w 411"/>
                <a:gd name="T87" fmla="*/ 488 h 613"/>
                <a:gd name="T88" fmla="*/ 49 w 411"/>
                <a:gd name="T89" fmla="*/ 493 h 613"/>
                <a:gd name="T90" fmla="*/ 54 w 411"/>
                <a:gd name="T91" fmla="*/ 490 h 613"/>
                <a:gd name="T92" fmla="*/ 59 w 411"/>
                <a:gd name="T93" fmla="*/ 488 h 613"/>
                <a:gd name="T94" fmla="*/ 66 w 411"/>
                <a:gd name="T95" fmla="*/ 490 h 613"/>
                <a:gd name="T96" fmla="*/ 61 w 411"/>
                <a:gd name="T97" fmla="*/ 497 h 613"/>
                <a:gd name="T98" fmla="*/ 59 w 411"/>
                <a:gd name="T99" fmla="*/ 509 h 613"/>
                <a:gd name="T100" fmla="*/ 75 w 411"/>
                <a:gd name="T101" fmla="*/ 528 h 613"/>
                <a:gd name="T102" fmla="*/ 68 w 411"/>
                <a:gd name="T103" fmla="*/ 578 h 613"/>
                <a:gd name="T104" fmla="*/ 151 w 411"/>
                <a:gd name="T105" fmla="*/ 580 h 613"/>
                <a:gd name="T106" fmla="*/ 201 w 411"/>
                <a:gd name="T107" fmla="*/ 580 h 613"/>
                <a:gd name="T108" fmla="*/ 234 w 411"/>
                <a:gd name="T109" fmla="*/ 583 h 613"/>
                <a:gd name="T110" fmla="*/ 255 w 411"/>
                <a:gd name="T111" fmla="*/ 583 h 613"/>
                <a:gd name="T112" fmla="*/ 321 w 411"/>
                <a:gd name="T113" fmla="*/ 585 h 613"/>
                <a:gd name="T114" fmla="*/ 333 w 411"/>
                <a:gd name="T115" fmla="*/ 592 h 613"/>
                <a:gd name="T116" fmla="*/ 352 w 411"/>
                <a:gd name="T117" fmla="*/ 597 h 613"/>
                <a:gd name="T118" fmla="*/ 364 w 411"/>
                <a:gd name="T119" fmla="*/ 599 h 613"/>
                <a:gd name="T120" fmla="*/ 395 w 411"/>
                <a:gd name="T121" fmla="*/ 606 h 613"/>
                <a:gd name="T122" fmla="*/ 404 w 411"/>
                <a:gd name="T123" fmla="*/ 599 h 613"/>
                <a:gd name="T124" fmla="*/ 404 w 411"/>
                <a:gd name="T125" fmla="*/ 58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1" h="613">
                  <a:moveTo>
                    <a:pt x="411" y="583"/>
                  </a:moveTo>
                  <a:lnTo>
                    <a:pt x="409" y="583"/>
                  </a:lnTo>
                  <a:lnTo>
                    <a:pt x="409" y="583"/>
                  </a:lnTo>
                  <a:lnTo>
                    <a:pt x="409" y="583"/>
                  </a:lnTo>
                  <a:lnTo>
                    <a:pt x="409" y="583"/>
                  </a:lnTo>
                  <a:lnTo>
                    <a:pt x="409" y="580"/>
                  </a:lnTo>
                  <a:lnTo>
                    <a:pt x="409" y="580"/>
                  </a:lnTo>
                  <a:lnTo>
                    <a:pt x="409" y="580"/>
                  </a:lnTo>
                  <a:lnTo>
                    <a:pt x="409" y="580"/>
                  </a:lnTo>
                  <a:lnTo>
                    <a:pt x="409" y="580"/>
                  </a:lnTo>
                  <a:lnTo>
                    <a:pt x="409" y="578"/>
                  </a:lnTo>
                  <a:lnTo>
                    <a:pt x="409" y="578"/>
                  </a:lnTo>
                  <a:lnTo>
                    <a:pt x="409" y="578"/>
                  </a:lnTo>
                  <a:lnTo>
                    <a:pt x="406" y="578"/>
                  </a:lnTo>
                  <a:lnTo>
                    <a:pt x="406" y="576"/>
                  </a:lnTo>
                  <a:lnTo>
                    <a:pt x="406" y="576"/>
                  </a:lnTo>
                  <a:lnTo>
                    <a:pt x="406" y="573"/>
                  </a:lnTo>
                  <a:lnTo>
                    <a:pt x="406" y="573"/>
                  </a:lnTo>
                  <a:lnTo>
                    <a:pt x="406" y="571"/>
                  </a:lnTo>
                  <a:lnTo>
                    <a:pt x="404" y="571"/>
                  </a:lnTo>
                  <a:lnTo>
                    <a:pt x="404" y="568"/>
                  </a:lnTo>
                  <a:lnTo>
                    <a:pt x="404" y="568"/>
                  </a:lnTo>
                  <a:lnTo>
                    <a:pt x="404" y="566"/>
                  </a:lnTo>
                  <a:lnTo>
                    <a:pt x="404" y="566"/>
                  </a:lnTo>
                  <a:lnTo>
                    <a:pt x="406" y="564"/>
                  </a:lnTo>
                  <a:lnTo>
                    <a:pt x="404" y="564"/>
                  </a:lnTo>
                  <a:lnTo>
                    <a:pt x="404" y="561"/>
                  </a:lnTo>
                  <a:lnTo>
                    <a:pt x="404" y="559"/>
                  </a:lnTo>
                  <a:lnTo>
                    <a:pt x="404" y="559"/>
                  </a:lnTo>
                  <a:lnTo>
                    <a:pt x="404" y="559"/>
                  </a:lnTo>
                  <a:lnTo>
                    <a:pt x="406" y="559"/>
                  </a:lnTo>
                  <a:lnTo>
                    <a:pt x="404" y="557"/>
                  </a:lnTo>
                  <a:lnTo>
                    <a:pt x="404" y="557"/>
                  </a:lnTo>
                  <a:lnTo>
                    <a:pt x="404" y="557"/>
                  </a:lnTo>
                  <a:lnTo>
                    <a:pt x="402" y="557"/>
                  </a:lnTo>
                  <a:lnTo>
                    <a:pt x="402" y="557"/>
                  </a:lnTo>
                  <a:lnTo>
                    <a:pt x="402" y="557"/>
                  </a:lnTo>
                  <a:lnTo>
                    <a:pt x="402" y="554"/>
                  </a:lnTo>
                  <a:lnTo>
                    <a:pt x="402" y="554"/>
                  </a:lnTo>
                  <a:lnTo>
                    <a:pt x="404" y="552"/>
                  </a:lnTo>
                  <a:lnTo>
                    <a:pt x="404" y="550"/>
                  </a:lnTo>
                  <a:lnTo>
                    <a:pt x="404" y="550"/>
                  </a:lnTo>
                  <a:lnTo>
                    <a:pt x="404" y="547"/>
                  </a:lnTo>
                  <a:lnTo>
                    <a:pt x="404" y="547"/>
                  </a:lnTo>
                  <a:lnTo>
                    <a:pt x="402" y="545"/>
                  </a:lnTo>
                  <a:lnTo>
                    <a:pt x="402" y="542"/>
                  </a:lnTo>
                  <a:lnTo>
                    <a:pt x="402" y="542"/>
                  </a:lnTo>
                  <a:lnTo>
                    <a:pt x="399" y="542"/>
                  </a:lnTo>
                  <a:lnTo>
                    <a:pt x="399" y="542"/>
                  </a:lnTo>
                  <a:lnTo>
                    <a:pt x="399" y="542"/>
                  </a:lnTo>
                  <a:lnTo>
                    <a:pt x="399" y="542"/>
                  </a:lnTo>
                  <a:lnTo>
                    <a:pt x="399" y="542"/>
                  </a:lnTo>
                  <a:lnTo>
                    <a:pt x="397" y="542"/>
                  </a:lnTo>
                  <a:lnTo>
                    <a:pt x="397" y="542"/>
                  </a:lnTo>
                  <a:lnTo>
                    <a:pt x="397" y="540"/>
                  </a:lnTo>
                  <a:lnTo>
                    <a:pt x="397" y="538"/>
                  </a:lnTo>
                  <a:lnTo>
                    <a:pt x="397" y="538"/>
                  </a:lnTo>
                  <a:lnTo>
                    <a:pt x="395" y="538"/>
                  </a:lnTo>
                  <a:lnTo>
                    <a:pt x="395" y="535"/>
                  </a:lnTo>
                  <a:lnTo>
                    <a:pt x="392" y="538"/>
                  </a:lnTo>
                  <a:lnTo>
                    <a:pt x="392" y="538"/>
                  </a:lnTo>
                  <a:lnTo>
                    <a:pt x="390" y="535"/>
                  </a:lnTo>
                  <a:lnTo>
                    <a:pt x="390" y="535"/>
                  </a:lnTo>
                  <a:lnTo>
                    <a:pt x="390" y="535"/>
                  </a:lnTo>
                  <a:lnTo>
                    <a:pt x="390" y="538"/>
                  </a:lnTo>
                  <a:lnTo>
                    <a:pt x="390" y="538"/>
                  </a:lnTo>
                  <a:lnTo>
                    <a:pt x="390" y="538"/>
                  </a:lnTo>
                  <a:lnTo>
                    <a:pt x="388" y="535"/>
                  </a:lnTo>
                  <a:lnTo>
                    <a:pt x="388" y="535"/>
                  </a:lnTo>
                  <a:lnTo>
                    <a:pt x="383" y="533"/>
                  </a:lnTo>
                  <a:lnTo>
                    <a:pt x="378" y="526"/>
                  </a:lnTo>
                  <a:lnTo>
                    <a:pt x="373" y="521"/>
                  </a:lnTo>
                  <a:lnTo>
                    <a:pt x="369" y="516"/>
                  </a:lnTo>
                  <a:lnTo>
                    <a:pt x="364" y="512"/>
                  </a:lnTo>
                  <a:lnTo>
                    <a:pt x="359" y="507"/>
                  </a:lnTo>
                  <a:lnTo>
                    <a:pt x="359" y="507"/>
                  </a:lnTo>
                  <a:lnTo>
                    <a:pt x="354" y="502"/>
                  </a:lnTo>
                  <a:lnTo>
                    <a:pt x="350" y="495"/>
                  </a:lnTo>
                  <a:lnTo>
                    <a:pt x="347" y="488"/>
                  </a:lnTo>
                  <a:lnTo>
                    <a:pt x="347" y="488"/>
                  </a:lnTo>
                  <a:lnTo>
                    <a:pt x="350" y="488"/>
                  </a:lnTo>
                  <a:lnTo>
                    <a:pt x="352" y="488"/>
                  </a:lnTo>
                  <a:lnTo>
                    <a:pt x="352" y="488"/>
                  </a:lnTo>
                  <a:lnTo>
                    <a:pt x="354" y="486"/>
                  </a:lnTo>
                  <a:lnTo>
                    <a:pt x="354" y="486"/>
                  </a:lnTo>
                  <a:lnTo>
                    <a:pt x="357" y="486"/>
                  </a:lnTo>
                  <a:lnTo>
                    <a:pt x="357" y="486"/>
                  </a:lnTo>
                  <a:lnTo>
                    <a:pt x="354" y="486"/>
                  </a:lnTo>
                  <a:lnTo>
                    <a:pt x="354" y="486"/>
                  </a:lnTo>
                  <a:lnTo>
                    <a:pt x="354" y="486"/>
                  </a:lnTo>
                  <a:lnTo>
                    <a:pt x="354" y="486"/>
                  </a:lnTo>
                  <a:lnTo>
                    <a:pt x="354" y="483"/>
                  </a:lnTo>
                  <a:lnTo>
                    <a:pt x="352" y="483"/>
                  </a:lnTo>
                  <a:lnTo>
                    <a:pt x="352" y="483"/>
                  </a:lnTo>
                  <a:lnTo>
                    <a:pt x="352" y="483"/>
                  </a:lnTo>
                  <a:lnTo>
                    <a:pt x="350" y="483"/>
                  </a:lnTo>
                  <a:lnTo>
                    <a:pt x="350" y="481"/>
                  </a:lnTo>
                  <a:lnTo>
                    <a:pt x="350" y="479"/>
                  </a:lnTo>
                  <a:lnTo>
                    <a:pt x="350" y="474"/>
                  </a:lnTo>
                  <a:lnTo>
                    <a:pt x="350" y="474"/>
                  </a:lnTo>
                  <a:lnTo>
                    <a:pt x="350" y="471"/>
                  </a:lnTo>
                  <a:lnTo>
                    <a:pt x="347" y="469"/>
                  </a:lnTo>
                  <a:lnTo>
                    <a:pt x="347" y="469"/>
                  </a:lnTo>
                  <a:lnTo>
                    <a:pt x="345" y="467"/>
                  </a:lnTo>
                  <a:lnTo>
                    <a:pt x="345" y="467"/>
                  </a:lnTo>
                  <a:lnTo>
                    <a:pt x="345" y="467"/>
                  </a:lnTo>
                  <a:lnTo>
                    <a:pt x="343" y="467"/>
                  </a:lnTo>
                  <a:lnTo>
                    <a:pt x="333" y="460"/>
                  </a:lnTo>
                  <a:lnTo>
                    <a:pt x="333" y="457"/>
                  </a:lnTo>
                  <a:lnTo>
                    <a:pt x="331" y="455"/>
                  </a:lnTo>
                  <a:lnTo>
                    <a:pt x="331" y="453"/>
                  </a:lnTo>
                  <a:lnTo>
                    <a:pt x="331" y="450"/>
                  </a:lnTo>
                  <a:lnTo>
                    <a:pt x="328" y="448"/>
                  </a:lnTo>
                  <a:lnTo>
                    <a:pt x="328" y="448"/>
                  </a:lnTo>
                  <a:lnTo>
                    <a:pt x="331" y="448"/>
                  </a:lnTo>
                  <a:lnTo>
                    <a:pt x="331" y="445"/>
                  </a:lnTo>
                  <a:lnTo>
                    <a:pt x="331" y="445"/>
                  </a:lnTo>
                  <a:lnTo>
                    <a:pt x="328" y="441"/>
                  </a:lnTo>
                  <a:lnTo>
                    <a:pt x="328" y="441"/>
                  </a:lnTo>
                  <a:lnTo>
                    <a:pt x="328" y="438"/>
                  </a:lnTo>
                  <a:lnTo>
                    <a:pt x="328" y="438"/>
                  </a:lnTo>
                  <a:lnTo>
                    <a:pt x="328" y="438"/>
                  </a:lnTo>
                  <a:lnTo>
                    <a:pt x="328" y="436"/>
                  </a:lnTo>
                  <a:lnTo>
                    <a:pt x="328" y="436"/>
                  </a:lnTo>
                  <a:lnTo>
                    <a:pt x="328" y="436"/>
                  </a:lnTo>
                  <a:lnTo>
                    <a:pt x="328" y="436"/>
                  </a:lnTo>
                  <a:lnTo>
                    <a:pt x="328" y="434"/>
                  </a:lnTo>
                  <a:lnTo>
                    <a:pt x="328" y="434"/>
                  </a:lnTo>
                  <a:lnTo>
                    <a:pt x="328" y="431"/>
                  </a:lnTo>
                  <a:lnTo>
                    <a:pt x="328" y="429"/>
                  </a:lnTo>
                  <a:lnTo>
                    <a:pt x="328" y="426"/>
                  </a:lnTo>
                  <a:lnTo>
                    <a:pt x="328" y="426"/>
                  </a:lnTo>
                  <a:lnTo>
                    <a:pt x="326" y="424"/>
                  </a:lnTo>
                  <a:lnTo>
                    <a:pt x="326" y="424"/>
                  </a:lnTo>
                  <a:lnTo>
                    <a:pt x="324" y="424"/>
                  </a:lnTo>
                  <a:lnTo>
                    <a:pt x="324" y="422"/>
                  </a:lnTo>
                  <a:lnTo>
                    <a:pt x="321" y="422"/>
                  </a:lnTo>
                  <a:lnTo>
                    <a:pt x="321" y="422"/>
                  </a:lnTo>
                  <a:lnTo>
                    <a:pt x="321" y="419"/>
                  </a:lnTo>
                  <a:lnTo>
                    <a:pt x="321" y="419"/>
                  </a:lnTo>
                  <a:lnTo>
                    <a:pt x="321" y="419"/>
                  </a:lnTo>
                  <a:lnTo>
                    <a:pt x="321" y="419"/>
                  </a:lnTo>
                  <a:lnTo>
                    <a:pt x="321" y="417"/>
                  </a:lnTo>
                  <a:lnTo>
                    <a:pt x="321" y="417"/>
                  </a:lnTo>
                  <a:lnTo>
                    <a:pt x="324" y="417"/>
                  </a:lnTo>
                  <a:lnTo>
                    <a:pt x="324" y="415"/>
                  </a:lnTo>
                  <a:lnTo>
                    <a:pt x="324" y="415"/>
                  </a:lnTo>
                  <a:lnTo>
                    <a:pt x="324" y="415"/>
                  </a:lnTo>
                  <a:lnTo>
                    <a:pt x="324" y="415"/>
                  </a:lnTo>
                  <a:lnTo>
                    <a:pt x="324" y="415"/>
                  </a:lnTo>
                  <a:lnTo>
                    <a:pt x="324" y="412"/>
                  </a:lnTo>
                  <a:lnTo>
                    <a:pt x="324" y="412"/>
                  </a:lnTo>
                  <a:lnTo>
                    <a:pt x="326" y="410"/>
                  </a:lnTo>
                  <a:lnTo>
                    <a:pt x="326" y="410"/>
                  </a:lnTo>
                  <a:lnTo>
                    <a:pt x="326" y="408"/>
                  </a:lnTo>
                  <a:lnTo>
                    <a:pt x="326" y="408"/>
                  </a:lnTo>
                  <a:lnTo>
                    <a:pt x="326" y="405"/>
                  </a:lnTo>
                  <a:lnTo>
                    <a:pt x="324" y="405"/>
                  </a:lnTo>
                  <a:lnTo>
                    <a:pt x="324" y="403"/>
                  </a:lnTo>
                  <a:lnTo>
                    <a:pt x="324" y="403"/>
                  </a:lnTo>
                  <a:lnTo>
                    <a:pt x="324" y="403"/>
                  </a:lnTo>
                  <a:lnTo>
                    <a:pt x="326" y="400"/>
                  </a:lnTo>
                  <a:lnTo>
                    <a:pt x="326" y="396"/>
                  </a:lnTo>
                  <a:lnTo>
                    <a:pt x="326" y="396"/>
                  </a:lnTo>
                  <a:lnTo>
                    <a:pt x="326" y="396"/>
                  </a:lnTo>
                  <a:lnTo>
                    <a:pt x="326" y="389"/>
                  </a:lnTo>
                  <a:lnTo>
                    <a:pt x="324" y="389"/>
                  </a:lnTo>
                  <a:lnTo>
                    <a:pt x="324" y="386"/>
                  </a:lnTo>
                  <a:lnTo>
                    <a:pt x="324" y="386"/>
                  </a:lnTo>
                  <a:lnTo>
                    <a:pt x="324" y="386"/>
                  </a:lnTo>
                  <a:lnTo>
                    <a:pt x="321" y="386"/>
                  </a:lnTo>
                  <a:lnTo>
                    <a:pt x="321" y="386"/>
                  </a:lnTo>
                  <a:lnTo>
                    <a:pt x="319" y="386"/>
                  </a:lnTo>
                  <a:lnTo>
                    <a:pt x="319" y="386"/>
                  </a:lnTo>
                  <a:lnTo>
                    <a:pt x="317" y="386"/>
                  </a:lnTo>
                  <a:lnTo>
                    <a:pt x="317" y="386"/>
                  </a:lnTo>
                  <a:lnTo>
                    <a:pt x="317" y="384"/>
                  </a:lnTo>
                  <a:lnTo>
                    <a:pt x="317" y="384"/>
                  </a:lnTo>
                  <a:lnTo>
                    <a:pt x="317" y="384"/>
                  </a:lnTo>
                  <a:lnTo>
                    <a:pt x="314" y="382"/>
                  </a:lnTo>
                  <a:lnTo>
                    <a:pt x="314" y="382"/>
                  </a:lnTo>
                  <a:lnTo>
                    <a:pt x="314" y="382"/>
                  </a:lnTo>
                  <a:lnTo>
                    <a:pt x="314" y="382"/>
                  </a:lnTo>
                  <a:lnTo>
                    <a:pt x="314" y="379"/>
                  </a:lnTo>
                  <a:lnTo>
                    <a:pt x="314" y="379"/>
                  </a:lnTo>
                  <a:lnTo>
                    <a:pt x="314" y="379"/>
                  </a:lnTo>
                  <a:lnTo>
                    <a:pt x="314" y="379"/>
                  </a:lnTo>
                  <a:lnTo>
                    <a:pt x="314" y="379"/>
                  </a:lnTo>
                  <a:lnTo>
                    <a:pt x="314" y="379"/>
                  </a:lnTo>
                  <a:lnTo>
                    <a:pt x="314" y="379"/>
                  </a:lnTo>
                  <a:lnTo>
                    <a:pt x="314" y="379"/>
                  </a:lnTo>
                  <a:lnTo>
                    <a:pt x="317" y="379"/>
                  </a:lnTo>
                  <a:lnTo>
                    <a:pt x="317" y="379"/>
                  </a:lnTo>
                  <a:lnTo>
                    <a:pt x="317" y="377"/>
                  </a:lnTo>
                  <a:lnTo>
                    <a:pt x="317" y="377"/>
                  </a:lnTo>
                  <a:lnTo>
                    <a:pt x="317" y="377"/>
                  </a:lnTo>
                  <a:lnTo>
                    <a:pt x="317" y="377"/>
                  </a:lnTo>
                  <a:lnTo>
                    <a:pt x="317" y="374"/>
                  </a:lnTo>
                  <a:lnTo>
                    <a:pt x="319" y="374"/>
                  </a:lnTo>
                  <a:lnTo>
                    <a:pt x="319" y="374"/>
                  </a:lnTo>
                  <a:lnTo>
                    <a:pt x="321" y="372"/>
                  </a:lnTo>
                  <a:lnTo>
                    <a:pt x="321" y="372"/>
                  </a:lnTo>
                  <a:lnTo>
                    <a:pt x="324" y="372"/>
                  </a:lnTo>
                  <a:lnTo>
                    <a:pt x="331" y="367"/>
                  </a:lnTo>
                  <a:lnTo>
                    <a:pt x="331" y="367"/>
                  </a:lnTo>
                  <a:lnTo>
                    <a:pt x="333" y="365"/>
                  </a:lnTo>
                  <a:lnTo>
                    <a:pt x="335" y="365"/>
                  </a:lnTo>
                  <a:lnTo>
                    <a:pt x="335" y="363"/>
                  </a:lnTo>
                  <a:lnTo>
                    <a:pt x="335" y="363"/>
                  </a:lnTo>
                  <a:lnTo>
                    <a:pt x="333" y="363"/>
                  </a:lnTo>
                  <a:lnTo>
                    <a:pt x="335" y="360"/>
                  </a:lnTo>
                  <a:lnTo>
                    <a:pt x="335" y="360"/>
                  </a:lnTo>
                  <a:lnTo>
                    <a:pt x="343" y="346"/>
                  </a:lnTo>
                  <a:lnTo>
                    <a:pt x="343" y="344"/>
                  </a:lnTo>
                  <a:lnTo>
                    <a:pt x="343" y="344"/>
                  </a:lnTo>
                  <a:lnTo>
                    <a:pt x="345" y="344"/>
                  </a:lnTo>
                  <a:lnTo>
                    <a:pt x="347" y="341"/>
                  </a:lnTo>
                  <a:lnTo>
                    <a:pt x="347" y="341"/>
                  </a:lnTo>
                  <a:lnTo>
                    <a:pt x="347" y="339"/>
                  </a:lnTo>
                  <a:lnTo>
                    <a:pt x="350" y="337"/>
                  </a:lnTo>
                  <a:lnTo>
                    <a:pt x="350" y="334"/>
                  </a:lnTo>
                  <a:lnTo>
                    <a:pt x="352" y="329"/>
                  </a:lnTo>
                  <a:lnTo>
                    <a:pt x="352" y="327"/>
                  </a:lnTo>
                  <a:lnTo>
                    <a:pt x="354" y="327"/>
                  </a:lnTo>
                  <a:lnTo>
                    <a:pt x="354" y="325"/>
                  </a:lnTo>
                  <a:lnTo>
                    <a:pt x="354" y="325"/>
                  </a:lnTo>
                  <a:lnTo>
                    <a:pt x="354" y="325"/>
                  </a:lnTo>
                  <a:lnTo>
                    <a:pt x="357" y="325"/>
                  </a:lnTo>
                  <a:lnTo>
                    <a:pt x="357" y="322"/>
                  </a:lnTo>
                  <a:lnTo>
                    <a:pt x="357" y="320"/>
                  </a:lnTo>
                  <a:lnTo>
                    <a:pt x="357" y="320"/>
                  </a:lnTo>
                  <a:lnTo>
                    <a:pt x="357" y="320"/>
                  </a:lnTo>
                  <a:lnTo>
                    <a:pt x="357" y="318"/>
                  </a:lnTo>
                  <a:lnTo>
                    <a:pt x="357" y="315"/>
                  </a:lnTo>
                  <a:lnTo>
                    <a:pt x="359" y="315"/>
                  </a:lnTo>
                  <a:lnTo>
                    <a:pt x="359" y="313"/>
                  </a:lnTo>
                  <a:lnTo>
                    <a:pt x="364" y="311"/>
                  </a:lnTo>
                  <a:lnTo>
                    <a:pt x="366" y="311"/>
                  </a:lnTo>
                  <a:lnTo>
                    <a:pt x="366" y="308"/>
                  </a:lnTo>
                  <a:lnTo>
                    <a:pt x="366" y="308"/>
                  </a:lnTo>
                  <a:lnTo>
                    <a:pt x="369" y="308"/>
                  </a:lnTo>
                  <a:lnTo>
                    <a:pt x="369" y="308"/>
                  </a:lnTo>
                  <a:lnTo>
                    <a:pt x="369" y="308"/>
                  </a:lnTo>
                  <a:lnTo>
                    <a:pt x="369" y="308"/>
                  </a:lnTo>
                  <a:lnTo>
                    <a:pt x="369" y="308"/>
                  </a:lnTo>
                  <a:lnTo>
                    <a:pt x="369" y="306"/>
                  </a:lnTo>
                  <a:lnTo>
                    <a:pt x="369" y="306"/>
                  </a:lnTo>
                  <a:lnTo>
                    <a:pt x="371" y="301"/>
                  </a:lnTo>
                  <a:lnTo>
                    <a:pt x="371" y="301"/>
                  </a:lnTo>
                  <a:lnTo>
                    <a:pt x="373" y="299"/>
                  </a:lnTo>
                  <a:lnTo>
                    <a:pt x="376" y="294"/>
                  </a:lnTo>
                  <a:lnTo>
                    <a:pt x="376" y="292"/>
                  </a:lnTo>
                  <a:lnTo>
                    <a:pt x="376" y="287"/>
                  </a:lnTo>
                  <a:lnTo>
                    <a:pt x="376" y="287"/>
                  </a:lnTo>
                  <a:lnTo>
                    <a:pt x="373" y="284"/>
                  </a:lnTo>
                  <a:lnTo>
                    <a:pt x="371" y="284"/>
                  </a:lnTo>
                  <a:lnTo>
                    <a:pt x="369" y="284"/>
                  </a:lnTo>
                  <a:lnTo>
                    <a:pt x="369" y="280"/>
                  </a:lnTo>
                  <a:lnTo>
                    <a:pt x="364" y="268"/>
                  </a:lnTo>
                  <a:lnTo>
                    <a:pt x="357" y="251"/>
                  </a:lnTo>
                  <a:lnTo>
                    <a:pt x="357" y="249"/>
                  </a:lnTo>
                  <a:lnTo>
                    <a:pt x="354" y="249"/>
                  </a:lnTo>
                  <a:lnTo>
                    <a:pt x="352" y="244"/>
                  </a:lnTo>
                  <a:lnTo>
                    <a:pt x="350" y="242"/>
                  </a:lnTo>
                  <a:lnTo>
                    <a:pt x="350" y="240"/>
                  </a:lnTo>
                  <a:lnTo>
                    <a:pt x="347" y="240"/>
                  </a:lnTo>
                  <a:lnTo>
                    <a:pt x="347" y="240"/>
                  </a:lnTo>
                  <a:lnTo>
                    <a:pt x="345" y="240"/>
                  </a:lnTo>
                  <a:lnTo>
                    <a:pt x="343" y="240"/>
                  </a:lnTo>
                  <a:lnTo>
                    <a:pt x="343" y="240"/>
                  </a:lnTo>
                  <a:lnTo>
                    <a:pt x="343" y="237"/>
                  </a:lnTo>
                  <a:lnTo>
                    <a:pt x="343" y="237"/>
                  </a:lnTo>
                  <a:lnTo>
                    <a:pt x="343" y="235"/>
                  </a:lnTo>
                  <a:lnTo>
                    <a:pt x="343" y="235"/>
                  </a:lnTo>
                  <a:lnTo>
                    <a:pt x="343" y="235"/>
                  </a:lnTo>
                  <a:lnTo>
                    <a:pt x="343" y="235"/>
                  </a:lnTo>
                  <a:lnTo>
                    <a:pt x="340" y="235"/>
                  </a:lnTo>
                  <a:lnTo>
                    <a:pt x="340" y="235"/>
                  </a:lnTo>
                  <a:lnTo>
                    <a:pt x="340" y="232"/>
                  </a:lnTo>
                  <a:lnTo>
                    <a:pt x="338" y="232"/>
                  </a:lnTo>
                  <a:lnTo>
                    <a:pt x="338" y="232"/>
                  </a:lnTo>
                  <a:lnTo>
                    <a:pt x="338" y="232"/>
                  </a:lnTo>
                  <a:lnTo>
                    <a:pt x="338" y="232"/>
                  </a:lnTo>
                  <a:lnTo>
                    <a:pt x="335" y="232"/>
                  </a:lnTo>
                  <a:lnTo>
                    <a:pt x="335" y="232"/>
                  </a:lnTo>
                  <a:lnTo>
                    <a:pt x="335" y="232"/>
                  </a:lnTo>
                  <a:lnTo>
                    <a:pt x="324" y="223"/>
                  </a:lnTo>
                  <a:lnTo>
                    <a:pt x="312" y="211"/>
                  </a:lnTo>
                  <a:lnTo>
                    <a:pt x="309" y="211"/>
                  </a:lnTo>
                  <a:lnTo>
                    <a:pt x="309" y="209"/>
                  </a:lnTo>
                  <a:lnTo>
                    <a:pt x="295" y="190"/>
                  </a:lnTo>
                  <a:lnTo>
                    <a:pt x="291" y="187"/>
                  </a:lnTo>
                  <a:lnTo>
                    <a:pt x="291" y="185"/>
                  </a:lnTo>
                  <a:lnTo>
                    <a:pt x="293" y="180"/>
                  </a:lnTo>
                  <a:lnTo>
                    <a:pt x="298" y="178"/>
                  </a:lnTo>
                  <a:lnTo>
                    <a:pt x="300" y="176"/>
                  </a:lnTo>
                  <a:lnTo>
                    <a:pt x="302" y="171"/>
                  </a:lnTo>
                  <a:lnTo>
                    <a:pt x="302" y="171"/>
                  </a:lnTo>
                  <a:lnTo>
                    <a:pt x="302" y="169"/>
                  </a:lnTo>
                  <a:lnTo>
                    <a:pt x="302" y="169"/>
                  </a:lnTo>
                  <a:lnTo>
                    <a:pt x="302" y="169"/>
                  </a:lnTo>
                  <a:lnTo>
                    <a:pt x="302" y="169"/>
                  </a:lnTo>
                  <a:lnTo>
                    <a:pt x="317" y="169"/>
                  </a:lnTo>
                  <a:lnTo>
                    <a:pt x="331" y="171"/>
                  </a:lnTo>
                  <a:lnTo>
                    <a:pt x="333" y="171"/>
                  </a:lnTo>
                  <a:lnTo>
                    <a:pt x="340" y="169"/>
                  </a:lnTo>
                  <a:lnTo>
                    <a:pt x="343" y="169"/>
                  </a:lnTo>
                  <a:lnTo>
                    <a:pt x="345" y="171"/>
                  </a:lnTo>
                  <a:lnTo>
                    <a:pt x="347" y="171"/>
                  </a:lnTo>
                  <a:lnTo>
                    <a:pt x="350" y="171"/>
                  </a:lnTo>
                  <a:lnTo>
                    <a:pt x="350" y="171"/>
                  </a:lnTo>
                  <a:lnTo>
                    <a:pt x="350" y="169"/>
                  </a:lnTo>
                  <a:lnTo>
                    <a:pt x="352" y="169"/>
                  </a:lnTo>
                  <a:lnTo>
                    <a:pt x="352" y="169"/>
                  </a:lnTo>
                  <a:lnTo>
                    <a:pt x="354" y="169"/>
                  </a:lnTo>
                  <a:lnTo>
                    <a:pt x="357" y="169"/>
                  </a:lnTo>
                  <a:lnTo>
                    <a:pt x="366" y="171"/>
                  </a:lnTo>
                  <a:lnTo>
                    <a:pt x="369" y="171"/>
                  </a:lnTo>
                  <a:lnTo>
                    <a:pt x="380" y="169"/>
                  </a:lnTo>
                  <a:lnTo>
                    <a:pt x="383" y="169"/>
                  </a:lnTo>
                  <a:lnTo>
                    <a:pt x="380" y="166"/>
                  </a:lnTo>
                  <a:lnTo>
                    <a:pt x="378" y="166"/>
                  </a:lnTo>
                  <a:lnTo>
                    <a:pt x="376" y="164"/>
                  </a:lnTo>
                  <a:lnTo>
                    <a:pt x="373" y="161"/>
                  </a:lnTo>
                  <a:lnTo>
                    <a:pt x="373" y="161"/>
                  </a:lnTo>
                  <a:lnTo>
                    <a:pt x="371" y="161"/>
                  </a:lnTo>
                  <a:lnTo>
                    <a:pt x="369" y="157"/>
                  </a:lnTo>
                  <a:lnTo>
                    <a:pt x="362" y="150"/>
                  </a:lnTo>
                  <a:lnTo>
                    <a:pt x="362" y="150"/>
                  </a:lnTo>
                  <a:lnTo>
                    <a:pt x="362" y="150"/>
                  </a:lnTo>
                  <a:lnTo>
                    <a:pt x="362" y="147"/>
                  </a:lnTo>
                  <a:lnTo>
                    <a:pt x="362" y="147"/>
                  </a:lnTo>
                  <a:lnTo>
                    <a:pt x="362" y="145"/>
                  </a:lnTo>
                  <a:lnTo>
                    <a:pt x="359" y="145"/>
                  </a:lnTo>
                  <a:lnTo>
                    <a:pt x="359" y="145"/>
                  </a:lnTo>
                  <a:lnTo>
                    <a:pt x="359" y="142"/>
                  </a:lnTo>
                  <a:lnTo>
                    <a:pt x="357" y="140"/>
                  </a:lnTo>
                  <a:lnTo>
                    <a:pt x="357" y="140"/>
                  </a:lnTo>
                  <a:lnTo>
                    <a:pt x="357" y="140"/>
                  </a:lnTo>
                  <a:lnTo>
                    <a:pt x="357" y="140"/>
                  </a:lnTo>
                  <a:lnTo>
                    <a:pt x="354" y="140"/>
                  </a:lnTo>
                  <a:lnTo>
                    <a:pt x="354" y="140"/>
                  </a:lnTo>
                  <a:lnTo>
                    <a:pt x="354" y="140"/>
                  </a:lnTo>
                  <a:lnTo>
                    <a:pt x="354" y="140"/>
                  </a:lnTo>
                  <a:lnTo>
                    <a:pt x="354" y="140"/>
                  </a:lnTo>
                  <a:lnTo>
                    <a:pt x="352" y="138"/>
                  </a:lnTo>
                  <a:lnTo>
                    <a:pt x="352" y="138"/>
                  </a:lnTo>
                  <a:lnTo>
                    <a:pt x="354" y="135"/>
                  </a:lnTo>
                  <a:lnTo>
                    <a:pt x="354" y="135"/>
                  </a:lnTo>
                  <a:lnTo>
                    <a:pt x="354" y="133"/>
                  </a:lnTo>
                  <a:lnTo>
                    <a:pt x="354" y="133"/>
                  </a:lnTo>
                  <a:lnTo>
                    <a:pt x="350" y="124"/>
                  </a:lnTo>
                  <a:lnTo>
                    <a:pt x="350" y="124"/>
                  </a:lnTo>
                  <a:lnTo>
                    <a:pt x="350" y="121"/>
                  </a:lnTo>
                  <a:lnTo>
                    <a:pt x="350" y="119"/>
                  </a:lnTo>
                  <a:lnTo>
                    <a:pt x="350" y="119"/>
                  </a:lnTo>
                  <a:lnTo>
                    <a:pt x="350" y="116"/>
                  </a:lnTo>
                  <a:lnTo>
                    <a:pt x="347" y="114"/>
                  </a:lnTo>
                  <a:lnTo>
                    <a:pt x="347" y="109"/>
                  </a:lnTo>
                  <a:lnTo>
                    <a:pt x="347" y="105"/>
                  </a:lnTo>
                  <a:lnTo>
                    <a:pt x="347" y="100"/>
                  </a:lnTo>
                  <a:lnTo>
                    <a:pt x="347" y="100"/>
                  </a:lnTo>
                  <a:lnTo>
                    <a:pt x="350" y="98"/>
                  </a:lnTo>
                  <a:lnTo>
                    <a:pt x="350" y="98"/>
                  </a:lnTo>
                  <a:lnTo>
                    <a:pt x="350" y="95"/>
                  </a:lnTo>
                  <a:lnTo>
                    <a:pt x="350" y="95"/>
                  </a:lnTo>
                  <a:lnTo>
                    <a:pt x="350" y="95"/>
                  </a:lnTo>
                  <a:lnTo>
                    <a:pt x="350" y="95"/>
                  </a:lnTo>
                  <a:lnTo>
                    <a:pt x="350" y="95"/>
                  </a:lnTo>
                  <a:lnTo>
                    <a:pt x="350" y="93"/>
                  </a:lnTo>
                  <a:lnTo>
                    <a:pt x="350" y="90"/>
                  </a:lnTo>
                  <a:lnTo>
                    <a:pt x="350" y="90"/>
                  </a:lnTo>
                  <a:lnTo>
                    <a:pt x="350" y="88"/>
                  </a:lnTo>
                  <a:lnTo>
                    <a:pt x="352" y="86"/>
                  </a:lnTo>
                  <a:lnTo>
                    <a:pt x="354" y="86"/>
                  </a:lnTo>
                  <a:lnTo>
                    <a:pt x="352" y="83"/>
                  </a:lnTo>
                  <a:lnTo>
                    <a:pt x="352" y="81"/>
                  </a:lnTo>
                  <a:lnTo>
                    <a:pt x="350" y="81"/>
                  </a:lnTo>
                  <a:lnTo>
                    <a:pt x="350" y="79"/>
                  </a:lnTo>
                  <a:lnTo>
                    <a:pt x="350" y="76"/>
                  </a:lnTo>
                  <a:lnTo>
                    <a:pt x="350" y="76"/>
                  </a:lnTo>
                  <a:lnTo>
                    <a:pt x="350" y="74"/>
                  </a:lnTo>
                  <a:lnTo>
                    <a:pt x="350" y="74"/>
                  </a:lnTo>
                  <a:lnTo>
                    <a:pt x="350" y="74"/>
                  </a:lnTo>
                  <a:lnTo>
                    <a:pt x="352" y="74"/>
                  </a:lnTo>
                  <a:lnTo>
                    <a:pt x="352" y="74"/>
                  </a:lnTo>
                  <a:lnTo>
                    <a:pt x="352" y="74"/>
                  </a:lnTo>
                  <a:lnTo>
                    <a:pt x="350" y="74"/>
                  </a:lnTo>
                  <a:lnTo>
                    <a:pt x="350" y="74"/>
                  </a:lnTo>
                  <a:lnTo>
                    <a:pt x="350" y="71"/>
                  </a:lnTo>
                  <a:lnTo>
                    <a:pt x="352" y="71"/>
                  </a:lnTo>
                  <a:lnTo>
                    <a:pt x="352" y="71"/>
                  </a:lnTo>
                  <a:lnTo>
                    <a:pt x="350" y="67"/>
                  </a:lnTo>
                  <a:lnTo>
                    <a:pt x="350" y="67"/>
                  </a:lnTo>
                  <a:lnTo>
                    <a:pt x="350" y="67"/>
                  </a:lnTo>
                  <a:lnTo>
                    <a:pt x="350" y="67"/>
                  </a:lnTo>
                  <a:lnTo>
                    <a:pt x="347" y="67"/>
                  </a:lnTo>
                  <a:lnTo>
                    <a:pt x="347" y="64"/>
                  </a:lnTo>
                  <a:lnTo>
                    <a:pt x="347" y="64"/>
                  </a:lnTo>
                  <a:lnTo>
                    <a:pt x="350" y="64"/>
                  </a:lnTo>
                  <a:lnTo>
                    <a:pt x="350" y="62"/>
                  </a:lnTo>
                  <a:lnTo>
                    <a:pt x="350" y="62"/>
                  </a:lnTo>
                  <a:lnTo>
                    <a:pt x="350" y="62"/>
                  </a:lnTo>
                  <a:lnTo>
                    <a:pt x="350" y="62"/>
                  </a:lnTo>
                  <a:lnTo>
                    <a:pt x="350" y="62"/>
                  </a:lnTo>
                  <a:lnTo>
                    <a:pt x="350" y="62"/>
                  </a:lnTo>
                  <a:lnTo>
                    <a:pt x="350" y="60"/>
                  </a:lnTo>
                  <a:lnTo>
                    <a:pt x="350" y="60"/>
                  </a:lnTo>
                  <a:lnTo>
                    <a:pt x="350" y="60"/>
                  </a:lnTo>
                  <a:lnTo>
                    <a:pt x="350" y="60"/>
                  </a:lnTo>
                  <a:lnTo>
                    <a:pt x="350" y="57"/>
                  </a:lnTo>
                  <a:lnTo>
                    <a:pt x="350" y="57"/>
                  </a:lnTo>
                  <a:lnTo>
                    <a:pt x="350" y="57"/>
                  </a:lnTo>
                  <a:lnTo>
                    <a:pt x="347" y="57"/>
                  </a:lnTo>
                  <a:lnTo>
                    <a:pt x="347" y="57"/>
                  </a:lnTo>
                  <a:lnTo>
                    <a:pt x="347" y="55"/>
                  </a:lnTo>
                  <a:lnTo>
                    <a:pt x="347" y="55"/>
                  </a:lnTo>
                  <a:lnTo>
                    <a:pt x="350" y="55"/>
                  </a:lnTo>
                  <a:lnTo>
                    <a:pt x="347" y="53"/>
                  </a:lnTo>
                  <a:lnTo>
                    <a:pt x="347" y="53"/>
                  </a:lnTo>
                  <a:lnTo>
                    <a:pt x="345" y="53"/>
                  </a:lnTo>
                  <a:lnTo>
                    <a:pt x="345" y="55"/>
                  </a:lnTo>
                  <a:lnTo>
                    <a:pt x="345" y="55"/>
                  </a:lnTo>
                  <a:lnTo>
                    <a:pt x="343" y="53"/>
                  </a:lnTo>
                  <a:lnTo>
                    <a:pt x="343" y="53"/>
                  </a:lnTo>
                  <a:lnTo>
                    <a:pt x="340" y="50"/>
                  </a:lnTo>
                  <a:lnTo>
                    <a:pt x="340" y="50"/>
                  </a:lnTo>
                  <a:lnTo>
                    <a:pt x="340" y="50"/>
                  </a:lnTo>
                  <a:lnTo>
                    <a:pt x="340" y="50"/>
                  </a:lnTo>
                  <a:lnTo>
                    <a:pt x="340" y="50"/>
                  </a:lnTo>
                  <a:lnTo>
                    <a:pt x="340" y="50"/>
                  </a:lnTo>
                  <a:lnTo>
                    <a:pt x="340" y="48"/>
                  </a:lnTo>
                  <a:lnTo>
                    <a:pt x="340" y="48"/>
                  </a:lnTo>
                  <a:lnTo>
                    <a:pt x="340" y="48"/>
                  </a:lnTo>
                  <a:lnTo>
                    <a:pt x="340" y="48"/>
                  </a:lnTo>
                  <a:lnTo>
                    <a:pt x="340" y="48"/>
                  </a:lnTo>
                  <a:lnTo>
                    <a:pt x="340" y="45"/>
                  </a:lnTo>
                  <a:lnTo>
                    <a:pt x="340" y="45"/>
                  </a:lnTo>
                  <a:lnTo>
                    <a:pt x="340" y="43"/>
                  </a:lnTo>
                  <a:lnTo>
                    <a:pt x="340" y="41"/>
                  </a:lnTo>
                  <a:lnTo>
                    <a:pt x="340" y="38"/>
                  </a:lnTo>
                  <a:lnTo>
                    <a:pt x="340" y="36"/>
                  </a:lnTo>
                  <a:lnTo>
                    <a:pt x="340" y="36"/>
                  </a:lnTo>
                  <a:lnTo>
                    <a:pt x="340" y="36"/>
                  </a:lnTo>
                  <a:lnTo>
                    <a:pt x="340" y="36"/>
                  </a:lnTo>
                  <a:lnTo>
                    <a:pt x="340" y="34"/>
                  </a:lnTo>
                  <a:lnTo>
                    <a:pt x="338" y="34"/>
                  </a:lnTo>
                  <a:lnTo>
                    <a:pt x="338" y="34"/>
                  </a:lnTo>
                  <a:lnTo>
                    <a:pt x="338" y="36"/>
                  </a:lnTo>
                  <a:lnTo>
                    <a:pt x="338" y="34"/>
                  </a:lnTo>
                  <a:lnTo>
                    <a:pt x="338" y="34"/>
                  </a:lnTo>
                  <a:lnTo>
                    <a:pt x="338" y="34"/>
                  </a:lnTo>
                  <a:lnTo>
                    <a:pt x="338" y="34"/>
                  </a:lnTo>
                  <a:lnTo>
                    <a:pt x="338" y="34"/>
                  </a:lnTo>
                  <a:lnTo>
                    <a:pt x="338" y="34"/>
                  </a:lnTo>
                  <a:lnTo>
                    <a:pt x="338" y="31"/>
                  </a:lnTo>
                  <a:lnTo>
                    <a:pt x="338" y="27"/>
                  </a:lnTo>
                  <a:lnTo>
                    <a:pt x="335" y="24"/>
                  </a:lnTo>
                  <a:lnTo>
                    <a:pt x="335" y="24"/>
                  </a:lnTo>
                  <a:lnTo>
                    <a:pt x="333" y="24"/>
                  </a:lnTo>
                  <a:lnTo>
                    <a:pt x="333" y="24"/>
                  </a:lnTo>
                  <a:lnTo>
                    <a:pt x="333" y="24"/>
                  </a:lnTo>
                  <a:lnTo>
                    <a:pt x="333" y="22"/>
                  </a:lnTo>
                  <a:lnTo>
                    <a:pt x="333" y="22"/>
                  </a:lnTo>
                  <a:lnTo>
                    <a:pt x="331" y="22"/>
                  </a:lnTo>
                  <a:lnTo>
                    <a:pt x="331" y="22"/>
                  </a:lnTo>
                  <a:lnTo>
                    <a:pt x="331" y="24"/>
                  </a:lnTo>
                  <a:lnTo>
                    <a:pt x="331" y="22"/>
                  </a:lnTo>
                  <a:lnTo>
                    <a:pt x="331" y="22"/>
                  </a:lnTo>
                  <a:lnTo>
                    <a:pt x="331" y="19"/>
                  </a:lnTo>
                  <a:lnTo>
                    <a:pt x="331" y="19"/>
                  </a:lnTo>
                  <a:lnTo>
                    <a:pt x="328" y="19"/>
                  </a:lnTo>
                  <a:lnTo>
                    <a:pt x="326" y="19"/>
                  </a:lnTo>
                  <a:lnTo>
                    <a:pt x="326" y="19"/>
                  </a:lnTo>
                  <a:lnTo>
                    <a:pt x="326" y="19"/>
                  </a:lnTo>
                  <a:lnTo>
                    <a:pt x="326" y="19"/>
                  </a:lnTo>
                  <a:lnTo>
                    <a:pt x="326" y="17"/>
                  </a:lnTo>
                  <a:lnTo>
                    <a:pt x="326" y="17"/>
                  </a:lnTo>
                  <a:lnTo>
                    <a:pt x="326" y="17"/>
                  </a:lnTo>
                  <a:lnTo>
                    <a:pt x="324" y="17"/>
                  </a:lnTo>
                  <a:lnTo>
                    <a:pt x="324" y="19"/>
                  </a:lnTo>
                  <a:lnTo>
                    <a:pt x="324" y="19"/>
                  </a:lnTo>
                  <a:lnTo>
                    <a:pt x="324" y="19"/>
                  </a:lnTo>
                  <a:lnTo>
                    <a:pt x="324" y="17"/>
                  </a:lnTo>
                  <a:lnTo>
                    <a:pt x="324" y="17"/>
                  </a:lnTo>
                  <a:lnTo>
                    <a:pt x="324" y="17"/>
                  </a:lnTo>
                  <a:lnTo>
                    <a:pt x="321" y="17"/>
                  </a:lnTo>
                  <a:lnTo>
                    <a:pt x="321" y="17"/>
                  </a:lnTo>
                  <a:lnTo>
                    <a:pt x="321" y="17"/>
                  </a:lnTo>
                  <a:lnTo>
                    <a:pt x="321" y="15"/>
                  </a:lnTo>
                  <a:lnTo>
                    <a:pt x="321" y="15"/>
                  </a:lnTo>
                  <a:lnTo>
                    <a:pt x="319" y="12"/>
                  </a:lnTo>
                  <a:lnTo>
                    <a:pt x="319" y="12"/>
                  </a:lnTo>
                  <a:lnTo>
                    <a:pt x="319" y="10"/>
                  </a:lnTo>
                  <a:lnTo>
                    <a:pt x="319" y="8"/>
                  </a:lnTo>
                  <a:lnTo>
                    <a:pt x="319" y="8"/>
                  </a:lnTo>
                  <a:lnTo>
                    <a:pt x="319" y="8"/>
                  </a:lnTo>
                  <a:lnTo>
                    <a:pt x="319" y="5"/>
                  </a:lnTo>
                  <a:lnTo>
                    <a:pt x="319" y="5"/>
                  </a:lnTo>
                  <a:lnTo>
                    <a:pt x="319" y="5"/>
                  </a:lnTo>
                  <a:lnTo>
                    <a:pt x="317" y="0"/>
                  </a:lnTo>
                  <a:lnTo>
                    <a:pt x="314" y="0"/>
                  </a:lnTo>
                  <a:lnTo>
                    <a:pt x="295" y="0"/>
                  </a:lnTo>
                  <a:lnTo>
                    <a:pt x="300" y="15"/>
                  </a:lnTo>
                  <a:lnTo>
                    <a:pt x="302" y="29"/>
                  </a:lnTo>
                  <a:lnTo>
                    <a:pt x="302" y="34"/>
                  </a:lnTo>
                  <a:lnTo>
                    <a:pt x="302" y="34"/>
                  </a:lnTo>
                  <a:lnTo>
                    <a:pt x="302" y="36"/>
                  </a:lnTo>
                  <a:lnTo>
                    <a:pt x="302" y="36"/>
                  </a:lnTo>
                  <a:lnTo>
                    <a:pt x="302" y="38"/>
                  </a:lnTo>
                  <a:lnTo>
                    <a:pt x="302" y="38"/>
                  </a:lnTo>
                  <a:lnTo>
                    <a:pt x="302" y="38"/>
                  </a:lnTo>
                  <a:lnTo>
                    <a:pt x="302" y="38"/>
                  </a:lnTo>
                  <a:lnTo>
                    <a:pt x="305" y="41"/>
                  </a:lnTo>
                  <a:lnTo>
                    <a:pt x="314" y="41"/>
                  </a:lnTo>
                  <a:lnTo>
                    <a:pt x="319" y="41"/>
                  </a:lnTo>
                  <a:lnTo>
                    <a:pt x="319" y="41"/>
                  </a:lnTo>
                  <a:lnTo>
                    <a:pt x="321" y="43"/>
                  </a:lnTo>
                  <a:lnTo>
                    <a:pt x="319" y="43"/>
                  </a:lnTo>
                  <a:lnTo>
                    <a:pt x="319" y="43"/>
                  </a:lnTo>
                  <a:lnTo>
                    <a:pt x="321" y="43"/>
                  </a:lnTo>
                  <a:lnTo>
                    <a:pt x="321" y="45"/>
                  </a:lnTo>
                  <a:lnTo>
                    <a:pt x="324" y="45"/>
                  </a:lnTo>
                  <a:lnTo>
                    <a:pt x="324" y="45"/>
                  </a:lnTo>
                  <a:lnTo>
                    <a:pt x="321" y="45"/>
                  </a:lnTo>
                  <a:lnTo>
                    <a:pt x="321" y="45"/>
                  </a:lnTo>
                  <a:lnTo>
                    <a:pt x="324" y="48"/>
                  </a:lnTo>
                  <a:lnTo>
                    <a:pt x="324" y="48"/>
                  </a:lnTo>
                  <a:lnTo>
                    <a:pt x="324" y="48"/>
                  </a:lnTo>
                  <a:lnTo>
                    <a:pt x="326" y="50"/>
                  </a:lnTo>
                  <a:lnTo>
                    <a:pt x="326" y="50"/>
                  </a:lnTo>
                  <a:lnTo>
                    <a:pt x="326" y="50"/>
                  </a:lnTo>
                  <a:lnTo>
                    <a:pt x="326" y="48"/>
                  </a:lnTo>
                  <a:lnTo>
                    <a:pt x="328" y="48"/>
                  </a:lnTo>
                  <a:lnTo>
                    <a:pt x="328" y="50"/>
                  </a:lnTo>
                  <a:lnTo>
                    <a:pt x="328" y="50"/>
                  </a:lnTo>
                  <a:lnTo>
                    <a:pt x="328" y="50"/>
                  </a:lnTo>
                  <a:lnTo>
                    <a:pt x="328" y="50"/>
                  </a:lnTo>
                  <a:lnTo>
                    <a:pt x="326" y="53"/>
                  </a:lnTo>
                  <a:lnTo>
                    <a:pt x="326" y="53"/>
                  </a:lnTo>
                  <a:lnTo>
                    <a:pt x="326" y="53"/>
                  </a:lnTo>
                  <a:lnTo>
                    <a:pt x="326" y="57"/>
                  </a:lnTo>
                  <a:lnTo>
                    <a:pt x="326" y="57"/>
                  </a:lnTo>
                  <a:lnTo>
                    <a:pt x="324" y="57"/>
                  </a:lnTo>
                  <a:lnTo>
                    <a:pt x="326" y="60"/>
                  </a:lnTo>
                  <a:lnTo>
                    <a:pt x="326" y="62"/>
                  </a:lnTo>
                  <a:lnTo>
                    <a:pt x="326" y="62"/>
                  </a:lnTo>
                  <a:lnTo>
                    <a:pt x="326" y="62"/>
                  </a:lnTo>
                  <a:lnTo>
                    <a:pt x="326" y="64"/>
                  </a:lnTo>
                  <a:lnTo>
                    <a:pt x="326" y="64"/>
                  </a:lnTo>
                  <a:lnTo>
                    <a:pt x="324" y="71"/>
                  </a:lnTo>
                  <a:lnTo>
                    <a:pt x="324" y="71"/>
                  </a:lnTo>
                  <a:lnTo>
                    <a:pt x="321" y="74"/>
                  </a:lnTo>
                  <a:lnTo>
                    <a:pt x="321" y="74"/>
                  </a:lnTo>
                  <a:lnTo>
                    <a:pt x="321" y="76"/>
                  </a:lnTo>
                  <a:lnTo>
                    <a:pt x="321" y="76"/>
                  </a:lnTo>
                  <a:lnTo>
                    <a:pt x="321" y="76"/>
                  </a:lnTo>
                  <a:lnTo>
                    <a:pt x="324" y="76"/>
                  </a:lnTo>
                  <a:lnTo>
                    <a:pt x="324" y="76"/>
                  </a:lnTo>
                  <a:lnTo>
                    <a:pt x="324" y="76"/>
                  </a:lnTo>
                  <a:lnTo>
                    <a:pt x="324" y="76"/>
                  </a:lnTo>
                  <a:lnTo>
                    <a:pt x="324" y="79"/>
                  </a:lnTo>
                  <a:lnTo>
                    <a:pt x="326" y="79"/>
                  </a:lnTo>
                  <a:lnTo>
                    <a:pt x="326" y="79"/>
                  </a:lnTo>
                  <a:lnTo>
                    <a:pt x="326" y="81"/>
                  </a:lnTo>
                  <a:lnTo>
                    <a:pt x="326" y="81"/>
                  </a:lnTo>
                  <a:lnTo>
                    <a:pt x="326" y="83"/>
                  </a:lnTo>
                  <a:lnTo>
                    <a:pt x="326" y="83"/>
                  </a:lnTo>
                  <a:lnTo>
                    <a:pt x="326" y="86"/>
                  </a:lnTo>
                  <a:lnTo>
                    <a:pt x="324" y="86"/>
                  </a:lnTo>
                  <a:lnTo>
                    <a:pt x="324" y="88"/>
                  </a:lnTo>
                  <a:lnTo>
                    <a:pt x="321" y="88"/>
                  </a:lnTo>
                  <a:lnTo>
                    <a:pt x="319" y="88"/>
                  </a:lnTo>
                  <a:lnTo>
                    <a:pt x="317" y="90"/>
                  </a:lnTo>
                  <a:lnTo>
                    <a:pt x="317" y="90"/>
                  </a:lnTo>
                  <a:lnTo>
                    <a:pt x="314" y="93"/>
                  </a:lnTo>
                  <a:lnTo>
                    <a:pt x="312" y="93"/>
                  </a:lnTo>
                  <a:lnTo>
                    <a:pt x="307" y="98"/>
                  </a:lnTo>
                  <a:lnTo>
                    <a:pt x="307" y="98"/>
                  </a:lnTo>
                  <a:lnTo>
                    <a:pt x="305" y="98"/>
                  </a:lnTo>
                  <a:lnTo>
                    <a:pt x="305" y="98"/>
                  </a:lnTo>
                  <a:lnTo>
                    <a:pt x="302" y="100"/>
                  </a:lnTo>
                  <a:lnTo>
                    <a:pt x="302" y="100"/>
                  </a:lnTo>
                  <a:lnTo>
                    <a:pt x="302" y="100"/>
                  </a:lnTo>
                  <a:lnTo>
                    <a:pt x="300" y="100"/>
                  </a:lnTo>
                  <a:lnTo>
                    <a:pt x="300" y="100"/>
                  </a:lnTo>
                  <a:lnTo>
                    <a:pt x="295" y="100"/>
                  </a:lnTo>
                  <a:lnTo>
                    <a:pt x="293" y="98"/>
                  </a:lnTo>
                  <a:lnTo>
                    <a:pt x="291" y="98"/>
                  </a:lnTo>
                  <a:lnTo>
                    <a:pt x="291" y="100"/>
                  </a:lnTo>
                  <a:lnTo>
                    <a:pt x="288" y="102"/>
                  </a:lnTo>
                  <a:lnTo>
                    <a:pt x="286" y="105"/>
                  </a:lnTo>
                  <a:lnTo>
                    <a:pt x="283" y="107"/>
                  </a:lnTo>
                  <a:lnTo>
                    <a:pt x="283" y="109"/>
                  </a:lnTo>
                  <a:lnTo>
                    <a:pt x="283" y="109"/>
                  </a:lnTo>
                  <a:lnTo>
                    <a:pt x="281" y="112"/>
                  </a:lnTo>
                  <a:lnTo>
                    <a:pt x="281" y="112"/>
                  </a:lnTo>
                  <a:lnTo>
                    <a:pt x="279" y="112"/>
                  </a:lnTo>
                  <a:lnTo>
                    <a:pt x="279" y="114"/>
                  </a:lnTo>
                  <a:lnTo>
                    <a:pt x="279" y="116"/>
                  </a:lnTo>
                  <a:lnTo>
                    <a:pt x="279" y="116"/>
                  </a:lnTo>
                  <a:lnTo>
                    <a:pt x="279" y="116"/>
                  </a:lnTo>
                  <a:lnTo>
                    <a:pt x="269" y="131"/>
                  </a:lnTo>
                  <a:lnTo>
                    <a:pt x="267" y="133"/>
                  </a:lnTo>
                  <a:lnTo>
                    <a:pt x="267" y="140"/>
                  </a:lnTo>
                  <a:lnTo>
                    <a:pt x="265" y="152"/>
                  </a:lnTo>
                  <a:lnTo>
                    <a:pt x="262" y="154"/>
                  </a:lnTo>
                  <a:lnTo>
                    <a:pt x="262" y="154"/>
                  </a:lnTo>
                  <a:lnTo>
                    <a:pt x="262" y="157"/>
                  </a:lnTo>
                  <a:lnTo>
                    <a:pt x="262" y="157"/>
                  </a:lnTo>
                  <a:lnTo>
                    <a:pt x="262" y="157"/>
                  </a:lnTo>
                  <a:lnTo>
                    <a:pt x="262" y="159"/>
                  </a:lnTo>
                  <a:lnTo>
                    <a:pt x="262" y="159"/>
                  </a:lnTo>
                  <a:lnTo>
                    <a:pt x="260" y="161"/>
                  </a:lnTo>
                  <a:lnTo>
                    <a:pt x="260" y="161"/>
                  </a:lnTo>
                  <a:lnTo>
                    <a:pt x="260" y="161"/>
                  </a:lnTo>
                  <a:lnTo>
                    <a:pt x="257" y="161"/>
                  </a:lnTo>
                  <a:lnTo>
                    <a:pt x="255" y="161"/>
                  </a:lnTo>
                  <a:lnTo>
                    <a:pt x="253" y="164"/>
                  </a:lnTo>
                  <a:lnTo>
                    <a:pt x="250" y="166"/>
                  </a:lnTo>
                  <a:lnTo>
                    <a:pt x="250" y="166"/>
                  </a:lnTo>
                  <a:lnTo>
                    <a:pt x="253" y="169"/>
                  </a:lnTo>
                  <a:lnTo>
                    <a:pt x="253" y="169"/>
                  </a:lnTo>
                  <a:lnTo>
                    <a:pt x="253" y="171"/>
                  </a:lnTo>
                  <a:lnTo>
                    <a:pt x="250" y="173"/>
                  </a:lnTo>
                  <a:lnTo>
                    <a:pt x="250" y="173"/>
                  </a:lnTo>
                  <a:lnTo>
                    <a:pt x="250" y="176"/>
                  </a:lnTo>
                  <a:lnTo>
                    <a:pt x="250" y="176"/>
                  </a:lnTo>
                  <a:lnTo>
                    <a:pt x="253" y="178"/>
                  </a:lnTo>
                  <a:lnTo>
                    <a:pt x="253" y="178"/>
                  </a:lnTo>
                  <a:lnTo>
                    <a:pt x="253" y="178"/>
                  </a:lnTo>
                  <a:lnTo>
                    <a:pt x="253" y="180"/>
                  </a:lnTo>
                  <a:lnTo>
                    <a:pt x="253" y="180"/>
                  </a:lnTo>
                  <a:lnTo>
                    <a:pt x="250" y="185"/>
                  </a:lnTo>
                  <a:lnTo>
                    <a:pt x="250" y="187"/>
                  </a:lnTo>
                  <a:lnTo>
                    <a:pt x="250" y="192"/>
                  </a:lnTo>
                  <a:lnTo>
                    <a:pt x="246" y="195"/>
                  </a:lnTo>
                  <a:lnTo>
                    <a:pt x="241" y="195"/>
                  </a:lnTo>
                  <a:lnTo>
                    <a:pt x="238" y="197"/>
                  </a:lnTo>
                  <a:lnTo>
                    <a:pt x="238" y="197"/>
                  </a:lnTo>
                  <a:lnTo>
                    <a:pt x="236" y="199"/>
                  </a:lnTo>
                  <a:lnTo>
                    <a:pt x="236" y="199"/>
                  </a:lnTo>
                  <a:lnTo>
                    <a:pt x="234" y="199"/>
                  </a:lnTo>
                  <a:lnTo>
                    <a:pt x="231" y="202"/>
                  </a:lnTo>
                  <a:lnTo>
                    <a:pt x="231" y="202"/>
                  </a:lnTo>
                  <a:lnTo>
                    <a:pt x="231" y="202"/>
                  </a:lnTo>
                  <a:lnTo>
                    <a:pt x="231" y="202"/>
                  </a:lnTo>
                  <a:lnTo>
                    <a:pt x="234" y="202"/>
                  </a:lnTo>
                  <a:lnTo>
                    <a:pt x="234" y="204"/>
                  </a:lnTo>
                  <a:lnTo>
                    <a:pt x="234" y="204"/>
                  </a:lnTo>
                  <a:lnTo>
                    <a:pt x="234" y="206"/>
                  </a:lnTo>
                  <a:lnTo>
                    <a:pt x="234" y="209"/>
                  </a:lnTo>
                  <a:lnTo>
                    <a:pt x="234" y="209"/>
                  </a:lnTo>
                  <a:lnTo>
                    <a:pt x="231" y="213"/>
                  </a:lnTo>
                  <a:lnTo>
                    <a:pt x="229" y="216"/>
                  </a:lnTo>
                  <a:lnTo>
                    <a:pt x="229" y="218"/>
                  </a:lnTo>
                  <a:lnTo>
                    <a:pt x="229" y="221"/>
                  </a:lnTo>
                  <a:lnTo>
                    <a:pt x="229" y="230"/>
                  </a:lnTo>
                  <a:lnTo>
                    <a:pt x="229" y="232"/>
                  </a:lnTo>
                  <a:lnTo>
                    <a:pt x="227" y="235"/>
                  </a:lnTo>
                  <a:lnTo>
                    <a:pt x="227" y="235"/>
                  </a:lnTo>
                  <a:lnTo>
                    <a:pt x="227" y="235"/>
                  </a:lnTo>
                  <a:lnTo>
                    <a:pt x="224" y="235"/>
                  </a:lnTo>
                  <a:lnTo>
                    <a:pt x="224" y="235"/>
                  </a:lnTo>
                  <a:lnTo>
                    <a:pt x="224" y="235"/>
                  </a:lnTo>
                  <a:lnTo>
                    <a:pt x="222" y="235"/>
                  </a:lnTo>
                  <a:lnTo>
                    <a:pt x="222" y="237"/>
                  </a:lnTo>
                  <a:lnTo>
                    <a:pt x="222" y="240"/>
                  </a:lnTo>
                  <a:lnTo>
                    <a:pt x="222" y="240"/>
                  </a:lnTo>
                  <a:lnTo>
                    <a:pt x="215" y="242"/>
                  </a:lnTo>
                  <a:lnTo>
                    <a:pt x="215" y="242"/>
                  </a:lnTo>
                  <a:lnTo>
                    <a:pt x="215" y="242"/>
                  </a:lnTo>
                  <a:lnTo>
                    <a:pt x="212" y="242"/>
                  </a:lnTo>
                  <a:lnTo>
                    <a:pt x="212" y="242"/>
                  </a:lnTo>
                  <a:lnTo>
                    <a:pt x="210" y="242"/>
                  </a:lnTo>
                  <a:lnTo>
                    <a:pt x="210" y="242"/>
                  </a:lnTo>
                  <a:lnTo>
                    <a:pt x="210" y="242"/>
                  </a:lnTo>
                  <a:lnTo>
                    <a:pt x="208" y="242"/>
                  </a:lnTo>
                  <a:lnTo>
                    <a:pt x="208" y="242"/>
                  </a:lnTo>
                  <a:lnTo>
                    <a:pt x="208" y="242"/>
                  </a:lnTo>
                  <a:lnTo>
                    <a:pt x="205" y="242"/>
                  </a:lnTo>
                  <a:lnTo>
                    <a:pt x="205" y="244"/>
                  </a:lnTo>
                  <a:lnTo>
                    <a:pt x="208" y="247"/>
                  </a:lnTo>
                  <a:lnTo>
                    <a:pt x="208" y="247"/>
                  </a:lnTo>
                  <a:lnTo>
                    <a:pt x="208" y="249"/>
                  </a:lnTo>
                  <a:lnTo>
                    <a:pt x="208" y="249"/>
                  </a:lnTo>
                  <a:lnTo>
                    <a:pt x="205" y="249"/>
                  </a:lnTo>
                  <a:lnTo>
                    <a:pt x="205" y="251"/>
                  </a:lnTo>
                  <a:lnTo>
                    <a:pt x="205" y="251"/>
                  </a:lnTo>
                  <a:lnTo>
                    <a:pt x="203" y="251"/>
                  </a:lnTo>
                  <a:lnTo>
                    <a:pt x="203" y="251"/>
                  </a:lnTo>
                  <a:lnTo>
                    <a:pt x="203" y="251"/>
                  </a:lnTo>
                  <a:lnTo>
                    <a:pt x="201" y="251"/>
                  </a:lnTo>
                  <a:lnTo>
                    <a:pt x="198" y="254"/>
                  </a:lnTo>
                  <a:lnTo>
                    <a:pt x="198" y="254"/>
                  </a:lnTo>
                  <a:lnTo>
                    <a:pt x="198" y="256"/>
                  </a:lnTo>
                  <a:lnTo>
                    <a:pt x="198" y="258"/>
                  </a:lnTo>
                  <a:lnTo>
                    <a:pt x="198" y="263"/>
                  </a:lnTo>
                  <a:lnTo>
                    <a:pt x="198" y="266"/>
                  </a:lnTo>
                  <a:lnTo>
                    <a:pt x="198" y="266"/>
                  </a:lnTo>
                  <a:lnTo>
                    <a:pt x="198" y="266"/>
                  </a:lnTo>
                  <a:lnTo>
                    <a:pt x="196" y="268"/>
                  </a:lnTo>
                  <a:lnTo>
                    <a:pt x="196" y="270"/>
                  </a:lnTo>
                  <a:lnTo>
                    <a:pt x="196" y="273"/>
                  </a:lnTo>
                  <a:lnTo>
                    <a:pt x="196" y="275"/>
                  </a:lnTo>
                  <a:lnTo>
                    <a:pt x="196" y="275"/>
                  </a:lnTo>
                  <a:lnTo>
                    <a:pt x="196" y="277"/>
                  </a:lnTo>
                  <a:lnTo>
                    <a:pt x="196" y="277"/>
                  </a:lnTo>
                  <a:lnTo>
                    <a:pt x="194" y="280"/>
                  </a:lnTo>
                  <a:lnTo>
                    <a:pt x="189" y="287"/>
                  </a:lnTo>
                  <a:lnTo>
                    <a:pt x="186" y="289"/>
                  </a:lnTo>
                  <a:lnTo>
                    <a:pt x="186" y="292"/>
                  </a:lnTo>
                  <a:lnTo>
                    <a:pt x="186" y="292"/>
                  </a:lnTo>
                  <a:lnTo>
                    <a:pt x="186" y="294"/>
                  </a:lnTo>
                  <a:lnTo>
                    <a:pt x="186" y="296"/>
                  </a:lnTo>
                  <a:lnTo>
                    <a:pt x="186" y="299"/>
                  </a:lnTo>
                  <a:lnTo>
                    <a:pt x="186" y="299"/>
                  </a:lnTo>
                  <a:lnTo>
                    <a:pt x="184" y="299"/>
                  </a:lnTo>
                  <a:lnTo>
                    <a:pt x="184" y="301"/>
                  </a:lnTo>
                  <a:lnTo>
                    <a:pt x="179" y="303"/>
                  </a:lnTo>
                  <a:lnTo>
                    <a:pt x="177" y="308"/>
                  </a:lnTo>
                  <a:lnTo>
                    <a:pt x="175" y="313"/>
                  </a:lnTo>
                  <a:lnTo>
                    <a:pt x="172" y="313"/>
                  </a:lnTo>
                  <a:lnTo>
                    <a:pt x="172" y="315"/>
                  </a:lnTo>
                  <a:lnTo>
                    <a:pt x="172" y="315"/>
                  </a:lnTo>
                  <a:lnTo>
                    <a:pt x="172" y="315"/>
                  </a:lnTo>
                  <a:lnTo>
                    <a:pt x="172" y="315"/>
                  </a:lnTo>
                  <a:lnTo>
                    <a:pt x="175" y="315"/>
                  </a:lnTo>
                  <a:lnTo>
                    <a:pt x="177" y="320"/>
                  </a:lnTo>
                  <a:lnTo>
                    <a:pt x="179" y="322"/>
                  </a:lnTo>
                  <a:lnTo>
                    <a:pt x="179" y="322"/>
                  </a:lnTo>
                  <a:lnTo>
                    <a:pt x="179" y="325"/>
                  </a:lnTo>
                  <a:lnTo>
                    <a:pt x="179" y="325"/>
                  </a:lnTo>
                  <a:lnTo>
                    <a:pt x="177" y="325"/>
                  </a:lnTo>
                  <a:lnTo>
                    <a:pt x="177" y="325"/>
                  </a:lnTo>
                  <a:lnTo>
                    <a:pt x="177" y="325"/>
                  </a:lnTo>
                  <a:lnTo>
                    <a:pt x="177" y="325"/>
                  </a:lnTo>
                  <a:lnTo>
                    <a:pt x="175" y="325"/>
                  </a:lnTo>
                  <a:lnTo>
                    <a:pt x="172" y="327"/>
                  </a:lnTo>
                  <a:lnTo>
                    <a:pt x="172" y="327"/>
                  </a:lnTo>
                  <a:lnTo>
                    <a:pt x="172" y="327"/>
                  </a:lnTo>
                  <a:lnTo>
                    <a:pt x="172" y="329"/>
                  </a:lnTo>
                  <a:lnTo>
                    <a:pt x="172" y="329"/>
                  </a:lnTo>
                  <a:lnTo>
                    <a:pt x="172" y="329"/>
                  </a:lnTo>
                  <a:lnTo>
                    <a:pt x="170" y="329"/>
                  </a:lnTo>
                  <a:lnTo>
                    <a:pt x="170" y="329"/>
                  </a:lnTo>
                  <a:lnTo>
                    <a:pt x="170" y="329"/>
                  </a:lnTo>
                  <a:lnTo>
                    <a:pt x="170" y="329"/>
                  </a:lnTo>
                  <a:lnTo>
                    <a:pt x="170" y="329"/>
                  </a:lnTo>
                  <a:lnTo>
                    <a:pt x="170" y="329"/>
                  </a:lnTo>
                  <a:lnTo>
                    <a:pt x="167" y="329"/>
                  </a:lnTo>
                  <a:lnTo>
                    <a:pt x="165" y="332"/>
                  </a:lnTo>
                  <a:lnTo>
                    <a:pt x="163" y="334"/>
                  </a:lnTo>
                  <a:lnTo>
                    <a:pt x="160" y="337"/>
                  </a:lnTo>
                  <a:lnTo>
                    <a:pt x="160" y="339"/>
                  </a:lnTo>
                  <a:lnTo>
                    <a:pt x="160" y="339"/>
                  </a:lnTo>
                  <a:lnTo>
                    <a:pt x="163" y="341"/>
                  </a:lnTo>
                  <a:lnTo>
                    <a:pt x="163" y="341"/>
                  </a:lnTo>
                  <a:lnTo>
                    <a:pt x="163" y="344"/>
                  </a:lnTo>
                  <a:lnTo>
                    <a:pt x="163" y="344"/>
                  </a:lnTo>
                  <a:lnTo>
                    <a:pt x="160" y="348"/>
                  </a:lnTo>
                  <a:lnTo>
                    <a:pt x="160" y="348"/>
                  </a:lnTo>
                  <a:lnTo>
                    <a:pt x="158" y="351"/>
                  </a:lnTo>
                  <a:lnTo>
                    <a:pt x="156" y="351"/>
                  </a:lnTo>
                  <a:lnTo>
                    <a:pt x="153" y="351"/>
                  </a:lnTo>
                  <a:lnTo>
                    <a:pt x="153" y="353"/>
                  </a:lnTo>
                  <a:lnTo>
                    <a:pt x="153" y="355"/>
                  </a:lnTo>
                  <a:lnTo>
                    <a:pt x="153" y="358"/>
                  </a:lnTo>
                  <a:lnTo>
                    <a:pt x="151" y="358"/>
                  </a:lnTo>
                  <a:lnTo>
                    <a:pt x="151" y="358"/>
                  </a:lnTo>
                  <a:lnTo>
                    <a:pt x="149" y="358"/>
                  </a:lnTo>
                  <a:lnTo>
                    <a:pt x="149" y="358"/>
                  </a:lnTo>
                  <a:lnTo>
                    <a:pt x="149" y="358"/>
                  </a:lnTo>
                  <a:lnTo>
                    <a:pt x="146" y="358"/>
                  </a:lnTo>
                  <a:lnTo>
                    <a:pt x="146" y="358"/>
                  </a:lnTo>
                  <a:lnTo>
                    <a:pt x="146" y="358"/>
                  </a:lnTo>
                  <a:lnTo>
                    <a:pt x="146" y="360"/>
                  </a:lnTo>
                  <a:lnTo>
                    <a:pt x="146" y="360"/>
                  </a:lnTo>
                  <a:lnTo>
                    <a:pt x="144" y="358"/>
                  </a:lnTo>
                  <a:lnTo>
                    <a:pt x="144" y="358"/>
                  </a:lnTo>
                  <a:lnTo>
                    <a:pt x="144" y="358"/>
                  </a:lnTo>
                  <a:lnTo>
                    <a:pt x="139" y="360"/>
                  </a:lnTo>
                  <a:lnTo>
                    <a:pt x="139" y="358"/>
                  </a:lnTo>
                  <a:lnTo>
                    <a:pt x="137" y="358"/>
                  </a:lnTo>
                  <a:lnTo>
                    <a:pt x="137" y="355"/>
                  </a:lnTo>
                  <a:lnTo>
                    <a:pt x="134" y="351"/>
                  </a:lnTo>
                  <a:lnTo>
                    <a:pt x="134" y="348"/>
                  </a:lnTo>
                  <a:lnTo>
                    <a:pt x="134" y="348"/>
                  </a:lnTo>
                  <a:lnTo>
                    <a:pt x="134" y="344"/>
                  </a:lnTo>
                  <a:lnTo>
                    <a:pt x="134" y="344"/>
                  </a:lnTo>
                  <a:lnTo>
                    <a:pt x="132" y="341"/>
                  </a:lnTo>
                  <a:lnTo>
                    <a:pt x="127" y="341"/>
                  </a:lnTo>
                  <a:lnTo>
                    <a:pt x="125" y="339"/>
                  </a:lnTo>
                  <a:lnTo>
                    <a:pt x="125" y="337"/>
                  </a:lnTo>
                  <a:lnTo>
                    <a:pt x="125" y="334"/>
                  </a:lnTo>
                  <a:lnTo>
                    <a:pt x="123" y="332"/>
                  </a:lnTo>
                  <a:lnTo>
                    <a:pt x="123" y="329"/>
                  </a:lnTo>
                  <a:lnTo>
                    <a:pt x="118" y="329"/>
                  </a:lnTo>
                  <a:lnTo>
                    <a:pt x="113" y="327"/>
                  </a:lnTo>
                  <a:lnTo>
                    <a:pt x="111" y="327"/>
                  </a:lnTo>
                  <a:lnTo>
                    <a:pt x="111" y="325"/>
                  </a:lnTo>
                  <a:lnTo>
                    <a:pt x="111" y="322"/>
                  </a:lnTo>
                  <a:lnTo>
                    <a:pt x="111" y="322"/>
                  </a:lnTo>
                  <a:lnTo>
                    <a:pt x="108" y="322"/>
                  </a:lnTo>
                  <a:lnTo>
                    <a:pt x="108" y="325"/>
                  </a:lnTo>
                  <a:lnTo>
                    <a:pt x="108" y="327"/>
                  </a:lnTo>
                  <a:lnTo>
                    <a:pt x="108" y="332"/>
                  </a:lnTo>
                  <a:lnTo>
                    <a:pt x="106" y="332"/>
                  </a:lnTo>
                  <a:lnTo>
                    <a:pt x="106" y="332"/>
                  </a:lnTo>
                  <a:lnTo>
                    <a:pt x="106" y="332"/>
                  </a:lnTo>
                  <a:lnTo>
                    <a:pt x="106" y="332"/>
                  </a:lnTo>
                  <a:lnTo>
                    <a:pt x="106" y="334"/>
                  </a:lnTo>
                  <a:lnTo>
                    <a:pt x="106" y="334"/>
                  </a:lnTo>
                  <a:lnTo>
                    <a:pt x="106" y="334"/>
                  </a:lnTo>
                  <a:lnTo>
                    <a:pt x="92" y="337"/>
                  </a:lnTo>
                  <a:lnTo>
                    <a:pt x="89" y="334"/>
                  </a:lnTo>
                  <a:lnTo>
                    <a:pt x="89" y="334"/>
                  </a:lnTo>
                  <a:lnTo>
                    <a:pt x="87" y="334"/>
                  </a:lnTo>
                  <a:lnTo>
                    <a:pt x="87" y="329"/>
                  </a:lnTo>
                  <a:lnTo>
                    <a:pt x="87" y="329"/>
                  </a:lnTo>
                  <a:lnTo>
                    <a:pt x="87" y="327"/>
                  </a:lnTo>
                  <a:lnTo>
                    <a:pt x="85" y="329"/>
                  </a:lnTo>
                  <a:lnTo>
                    <a:pt x="73" y="339"/>
                  </a:lnTo>
                  <a:lnTo>
                    <a:pt x="70" y="341"/>
                  </a:lnTo>
                  <a:lnTo>
                    <a:pt x="70" y="341"/>
                  </a:lnTo>
                  <a:lnTo>
                    <a:pt x="68" y="339"/>
                  </a:lnTo>
                  <a:lnTo>
                    <a:pt x="68" y="339"/>
                  </a:lnTo>
                  <a:lnTo>
                    <a:pt x="66" y="341"/>
                  </a:lnTo>
                  <a:lnTo>
                    <a:pt x="63" y="353"/>
                  </a:lnTo>
                  <a:lnTo>
                    <a:pt x="63" y="353"/>
                  </a:lnTo>
                  <a:lnTo>
                    <a:pt x="61" y="353"/>
                  </a:lnTo>
                  <a:lnTo>
                    <a:pt x="59" y="353"/>
                  </a:lnTo>
                  <a:lnTo>
                    <a:pt x="59" y="353"/>
                  </a:lnTo>
                  <a:lnTo>
                    <a:pt x="56" y="355"/>
                  </a:lnTo>
                  <a:lnTo>
                    <a:pt x="56" y="355"/>
                  </a:lnTo>
                  <a:lnTo>
                    <a:pt x="56" y="358"/>
                  </a:lnTo>
                  <a:lnTo>
                    <a:pt x="54" y="358"/>
                  </a:lnTo>
                  <a:lnTo>
                    <a:pt x="54" y="358"/>
                  </a:lnTo>
                  <a:lnTo>
                    <a:pt x="52" y="360"/>
                  </a:lnTo>
                  <a:lnTo>
                    <a:pt x="52" y="360"/>
                  </a:lnTo>
                  <a:lnTo>
                    <a:pt x="49" y="360"/>
                  </a:lnTo>
                  <a:lnTo>
                    <a:pt x="47" y="365"/>
                  </a:lnTo>
                  <a:lnTo>
                    <a:pt x="47" y="365"/>
                  </a:lnTo>
                  <a:lnTo>
                    <a:pt x="44" y="365"/>
                  </a:lnTo>
                  <a:lnTo>
                    <a:pt x="44" y="365"/>
                  </a:lnTo>
                  <a:lnTo>
                    <a:pt x="44" y="365"/>
                  </a:lnTo>
                  <a:lnTo>
                    <a:pt x="44" y="365"/>
                  </a:lnTo>
                  <a:lnTo>
                    <a:pt x="42" y="367"/>
                  </a:lnTo>
                  <a:lnTo>
                    <a:pt x="42" y="370"/>
                  </a:lnTo>
                  <a:lnTo>
                    <a:pt x="40" y="372"/>
                  </a:lnTo>
                  <a:lnTo>
                    <a:pt x="33" y="377"/>
                  </a:lnTo>
                  <a:lnTo>
                    <a:pt x="28" y="382"/>
                  </a:lnTo>
                  <a:lnTo>
                    <a:pt x="28" y="382"/>
                  </a:lnTo>
                  <a:lnTo>
                    <a:pt x="26" y="384"/>
                  </a:lnTo>
                  <a:lnTo>
                    <a:pt x="26" y="384"/>
                  </a:lnTo>
                  <a:lnTo>
                    <a:pt x="26" y="386"/>
                  </a:lnTo>
                  <a:lnTo>
                    <a:pt x="26" y="386"/>
                  </a:lnTo>
                  <a:lnTo>
                    <a:pt x="26" y="386"/>
                  </a:lnTo>
                  <a:lnTo>
                    <a:pt x="23" y="389"/>
                  </a:lnTo>
                  <a:lnTo>
                    <a:pt x="23" y="389"/>
                  </a:lnTo>
                  <a:lnTo>
                    <a:pt x="23" y="386"/>
                  </a:lnTo>
                  <a:lnTo>
                    <a:pt x="21" y="386"/>
                  </a:lnTo>
                  <a:lnTo>
                    <a:pt x="21" y="389"/>
                  </a:lnTo>
                  <a:lnTo>
                    <a:pt x="18" y="389"/>
                  </a:lnTo>
                  <a:lnTo>
                    <a:pt x="18" y="391"/>
                  </a:lnTo>
                  <a:lnTo>
                    <a:pt x="16" y="391"/>
                  </a:lnTo>
                  <a:lnTo>
                    <a:pt x="16" y="393"/>
                  </a:lnTo>
                  <a:lnTo>
                    <a:pt x="18" y="393"/>
                  </a:lnTo>
                  <a:lnTo>
                    <a:pt x="18" y="393"/>
                  </a:lnTo>
                  <a:lnTo>
                    <a:pt x="18" y="396"/>
                  </a:lnTo>
                  <a:lnTo>
                    <a:pt x="16" y="396"/>
                  </a:lnTo>
                  <a:lnTo>
                    <a:pt x="16" y="398"/>
                  </a:lnTo>
                  <a:lnTo>
                    <a:pt x="16" y="398"/>
                  </a:lnTo>
                  <a:lnTo>
                    <a:pt x="16" y="400"/>
                  </a:lnTo>
                  <a:lnTo>
                    <a:pt x="18" y="400"/>
                  </a:lnTo>
                  <a:lnTo>
                    <a:pt x="18" y="400"/>
                  </a:lnTo>
                  <a:lnTo>
                    <a:pt x="18" y="403"/>
                  </a:lnTo>
                  <a:lnTo>
                    <a:pt x="21" y="403"/>
                  </a:lnTo>
                  <a:lnTo>
                    <a:pt x="21" y="405"/>
                  </a:lnTo>
                  <a:lnTo>
                    <a:pt x="18" y="405"/>
                  </a:lnTo>
                  <a:lnTo>
                    <a:pt x="18" y="408"/>
                  </a:lnTo>
                  <a:lnTo>
                    <a:pt x="16" y="408"/>
                  </a:lnTo>
                  <a:lnTo>
                    <a:pt x="16" y="410"/>
                  </a:lnTo>
                  <a:lnTo>
                    <a:pt x="16" y="410"/>
                  </a:lnTo>
                  <a:lnTo>
                    <a:pt x="16" y="412"/>
                  </a:lnTo>
                  <a:lnTo>
                    <a:pt x="16" y="412"/>
                  </a:lnTo>
                  <a:lnTo>
                    <a:pt x="16" y="415"/>
                  </a:lnTo>
                  <a:lnTo>
                    <a:pt x="16" y="417"/>
                  </a:lnTo>
                  <a:lnTo>
                    <a:pt x="16" y="417"/>
                  </a:lnTo>
                  <a:lnTo>
                    <a:pt x="16" y="417"/>
                  </a:lnTo>
                  <a:lnTo>
                    <a:pt x="16" y="419"/>
                  </a:lnTo>
                  <a:lnTo>
                    <a:pt x="16" y="419"/>
                  </a:lnTo>
                  <a:lnTo>
                    <a:pt x="14" y="426"/>
                  </a:lnTo>
                  <a:lnTo>
                    <a:pt x="14" y="429"/>
                  </a:lnTo>
                  <a:lnTo>
                    <a:pt x="14" y="429"/>
                  </a:lnTo>
                  <a:lnTo>
                    <a:pt x="14" y="429"/>
                  </a:lnTo>
                  <a:lnTo>
                    <a:pt x="11" y="429"/>
                  </a:lnTo>
                  <a:lnTo>
                    <a:pt x="11" y="429"/>
                  </a:lnTo>
                  <a:lnTo>
                    <a:pt x="11" y="431"/>
                  </a:lnTo>
                  <a:lnTo>
                    <a:pt x="11" y="431"/>
                  </a:lnTo>
                  <a:lnTo>
                    <a:pt x="9" y="434"/>
                  </a:lnTo>
                  <a:lnTo>
                    <a:pt x="9" y="434"/>
                  </a:lnTo>
                  <a:lnTo>
                    <a:pt x="9" y="436"/>
                  </a:lnTo>
                  <a:lnTo>
                    <a:pt x="9" y="436"/>
                  </a:lnTo>
                  <a:lnTo>
                    <a:pt x="7" y="438"/>
                  </a:lnTo>
                  <a:lnTo>
                    <a:pt x="7" y="441"/>
                  </a:lnTo>
                  <a:lnTo>
                    <a:pt x="4" y="441"/>
                  </a:lnTo>
                  <a:lnTo>
                    <a:pt x="4" y="441"/>
                  </a:lnTo>
                  <a:lnTo>
                    <a:pt x="4" y="443"/>
                  </a:lnTo>
                  <a:lnTo>
                    <a:pt x="4" y="443"/>
                  </a:lnTo>
                  <a:lnTo>
                    <a:pt x="4" y="445"/>
                  </a:lnTo>
                  <a:lnTo>
                    <a:pt x="4" y="445"/>
                  </a:lnTo>
                  <a:lnTo>
                    <a:pt x="4" y="445"/>
                  </a:lnTo>
                  <a:lnTo>
                    <a:pt x="4" y="445"/>
                  </a:lnTo>
                  <a:lnTo>
                    <a:pt x="4" y="445"/>
                  </a:lnTo>
                  <a:lnTo>
                    <a:pt x="4" y="445"/>
                  </a:lnTo>
                  <a:lnTo>
                    <a:pt x="2" y="445"/>
                  </a:lnTo>
                  <a:lnTo>
                    <a:pt x="2" y="448"/>
                  </a:lnTo>
                  <a:lnTo>
                    <a:pt x="2" y="450"/>
                  </a:lnTo>
                  <a:lnTo>
                    <a:pt x="2" y="448"/>
                  </a:lnTo>
                  <a:lnTo>
                    <a:pt x="2" y="450"/>
                  </a:lnTo>
                  <a:lnTo>
                    <a:pt x="2" y="450"/>
                  </a:lnTo>
                  <a:lnTo>
                    <a:pt x="2" y="450"/>
                  </a:lnTo>
                  <a:lnTo>
                    <a:pt x="2" y="450"/>
                  </a:lnTo>
                  <a:lnTo>
                    <a:pt x="2" y="453"/>
                  </a:lnTo>
                  <a:lnTo>
                    <a:pt x="0" y="453"/>
                  </a:lnTo>
                  <a:lnTo>
                    <a:pt x="0" y="455"/>
                  </a:lnTo>
                  <a:lnTo>
                    <a:pt x="0" y="455"/>
                  </a:lnTo>
                  <a:lnTo>
                    <a:pt x="0" y="455"/>
                  </a:lnTo>
                  <a:lnTo>
                    <a:pt x="0" y="457"/>
                  </a:lnTo>
                  <a:lnTo>
                    <a:pt x="0" y="457"/>
                  </a:lnTo>
                  <a:lnTo>
                    <a:pt x="0" y="457"/>
                  </a:lnTo>
                  <a:lnTo>
                    <a:pt x="2" y="455"/>
                  </a:lnTo>
                  <a:lnTo>
                    <a:pt x="0" y="457"/>
                  </a:lnTo>
                  <a:lnTo>
                    <a:pt x="0" y="460"/>
                  </a:lnTo>
                  <a:lnTo>
                    <a:pt x="0" y="460"/>
                  </a:lnTo>
                  <a:lnTo>
                    <a:pt x="0" y="460"/>
                  </a:lnTo>
                  <a:lnTo>
                    <a:pt x="0" y="460"/>
                  </a:lnTo>
                  <a:lnTo>
                    <a:pt x="0" y="462"/>
                  </a:lnTo>
                  <a:lnTo>
                    <a:pt x="0" y="462"/>
                  </a:lnTo>
                  <a:lnTo>
                    <a:pt x="2" y="462"/>
                  </a:lnTo>
                  <a:lnTo>
                    <a:pt x="2" y="462"/>
                  </a:lnTo>
                  <a:lnTo>
                    <a:pt x="2" y="460"/>
                  </a:lnTo>
                  <a:lnTo>
                    <a:pt x="2" y="460"/>
                  </a:lnTo>
                  <a:lnTo>
                    <a:pt x="2" y="460"/>
                  </a:lnTo>
                  <a:lnTo>
                    <a:pt x="4" y="460"/>
                  </a:lnTo>
                  <a:lnTo>
                    <a:pt x="2" y="462"/>
                  </a:lnTo>
                  <a:lnTo>
                    <a:pt x="2" y="462"/>
                  </a:lnTo>
                  <a:lnTo>
                    <a:pt x="2" y="462"/>
                  </a:lnTo>
                  <a:lnTo>
                    <a:pt x="2" y="462"/>
                  </a:lnTo>
                  <a:lnTo>
                    <a:pt x="9" y="462"/>
                  </a:lnTo>
                  <a:lnTo>
                    <a:pt x="11" y="462"/>
                  </a:lnTo>
                  <a:lnTo>
                    <a:pt x="9" y="460"/>
                  </a:lnTo>
                  <a:lnTo>
                    <a:pt x="9" y="460"/>
                  </a:lnTo>
                  <a:lnTo>
                    <a:pt x="9" y="460"/>
                  </a:lnTo>
                  <a:lnTo>
                    <a:pt x="9" y="460"/>
                  </a:lnTo>
                  <a:lnTo>
                    <a:pt x="7" y="455"/>
                  </a:lnTo>
                  <a:lnTo>
                    <a:pt x="7" y="453"/>
                  </a:lnTo>
                  <a:lnTo>
                    <a:pt x="7" y="450"/>
                  </a:lnTo>
                  <a:lnTo>
                    <a:pt x="7" y="450"/>
                  </a:lnTo>
                  <a:lnTo>
                    <a:pt x="7" y="453"/>
                  </a:lnTo>
                  <a:lnTo>
                    <a:pt x="9" y="455"/>
                  </a:lnTo>
                  <a:lnTo>
                    <a:pt x="9" y="457"/>
                  </a:lnTo>
                  <a:lnTo>
                    <a:pt x="11" y="457"/>
                  </a:lnTo>
                  <a:lnTo>
                    <a:pt x="11" y="457"/>
                  </a:lnTo>
                  <a:lnTo>
                    <a:pt x="11" y="460"/>
                  </a:lnTo>
                  <a:lnTo>
                    <a:pt x="14" y="460"/>
                  </a:lnTo>
                  <a:lnTo>
                    <a:pt x="14" y="460"/>
                  </a:lnTo>
                  <a:lnTo>
                    <a:pt x="14" y="460"/>
                  </a:lnTo>
                  <a:lnTo>
                    <a:pt x="14" y="460"/>
                  </a:lnTo>
                  <a:lnTo>
                    <a:pt x="14" y="460"/>
                  </a:lnTo>
                  <a:lnTo>
                    <a:pt x="16" y="460"/>
                  </a:lnTo>
                  <a:lnTo>
                    <a:pt x="14" y="457"/>
                  </a:lnTo>
                  <a:lnTo>
                    <a:pt x="14" y="457"/>
                  </a:lnTo>
                  <a:lnTo>
                    <a:pt x="14" y="457"/>
                  </a:lnTo>
                  <a:lnTo>
                    <a:pt x="14" y="457"/>
                  </a:lnTo>
                  <a:lnTo>
                    <a:pt x="16" y="460"/>
                  </a:lnTo>
                  <a:lnTo>
                    <a:pt x="16" y="460"/>
                  </a:lnTo>
                  <a:lnTo>
                    <a:pt x="18" y="460"/>
                  </a:lnTo>
                  <a:lnTo>
                    <a:pt x="18" y="460"/>
                  </a:lnTo>
                  <a:lnTo>
                    <a:pt x="18" y="460"/>
                  </a:lnTo>
                  <a:lnTo>
                    <a:pt x="18" y="457"/>
                  </a:lnTo>
                  <a:lnTo>
                    <a:pt x="16" y="455"/>
                  </a:lnTo>
                  <a:lnTo>
                    <a:pt x="16" y="455"/>
                  </a:lnTo>
                  <a:lnTo>
                    <a:pt x="16" y="455"/>
                  </a:lnTo>
                  <a:lnTo>
                    <a:pt x="18" y="455"/>
                  </a:lnTo>
                  <a:lnTo>
                    <a:pt x="18" y="455"/>
                  </a:lnTo>
                  <a:lnTo>
                    <a:pt x="18" y="457"/>
                  </a:lnTo>
                  <a:lnTo>
                    <a:pt x="18" y="457"/>
                  </a:lnTo>
                  <a:lnTo>
                    <a:pt x="21" y="457"/>
                  </a:lnTo>
                  <a:lnTo>
                    <a:pt x="21" y="457"/>
                  </a:lnTo>
                  <a:lnTo>
                    <a:pt x="21" y="460"/>
                  </a:lnTo>
                  <a:lnTo>
                    <a:pt x="21" y="460"/>
                  </a:lnTo>
                  <a:lnTo>
                    <a:pt x="18" y="460"/>
                  </a:lnTo>
                  <a:lnTo>
                    <a:pt x="21" y="462"/>
                  </a:lnTo>
                  <a:lnTo>
                    <a:pt x="21" y="460"/>
                  </a:lnTo>
                  <a:lnTo>
                    <a:pt x="21" y="460"/>
                  </a:lnTo>
                  <a:lnTo>
                    <a:pt x="21" y="460"/>
                  </a:lnTo>
                  <a:lnTo>
                    <a:pt x="21" y="462"/>
                  </a:lnTo>
                  <a:lnTo>
                    <a:pt x="18" y="464"/>
                  </a:lnTo>
                  <a:lnTo>
                    <a:pt x="21" y="471"/>
                  </a:lnTo>
                  <a:lnTo>
                    <a:pt x="21" y="474"/>
                  </a:lnTo>
                  <a:lnTo>
                    <a:pt x="23" y="476"/>
                  </a:lnTo>
                  <a:lnTo>
                    <a:pt x="26" y="476"/>
                  </a:lnTo>
                  <a:lnTo>
                    <a:pt x="26" y="479"/>
                  </a:lnTo>
                  <a:lnTo>
                    <a:pt x="23" y="481"/>
                  </a:lnTo>
                  <a:lnTo>
                    <a:pt x="23" y="483"/>
                  </a:lnTo>
                  <a:lnTo>
                    <a:pt x="23" y="483"/>
                  </a:lnTo>
                  <a:lnTo>
                    <a:pt x="28" y="486"/>
                  </a:lnTo>
                  <a:lnTo>
                    <a:pt x="33" y="488"/>
                  </a:lnTo>
                  <a:lnTo>
                    <a:pt x="33" y="488"/>
                  </a:lnTo>
                  <a:lnTo>
                    <a:pt x="33" y="488"/>
                  </a:lnTo>
                  <a:lnTo>
                    <a:pt x="35" y="488"/>
                  </a:lnTo>
                  <a:lnTo>
                    <a:pt x="35" y="488"/>
                  </a:lnTo>
                  <a:lnTo>
                    <a:pt x="35" y="488"/>
                  </a:lnTo>
                  <a:lnTo>
                    <a:pt x="37" y="488"/>
                  </a:lnTo>
                  <a:lnTo>
                    <a:pt x="37" y="488"/>
                  </a:lnTo>
                  <a:lnTo>
                    <a:pt x="37" y="490"/>
                  </a:lnTo>
                  <a:lnTo>
                    <a:pt x="37" y="490"/>
                  </a:lnTo>
                  <a:lnTo>
                    <a:pt x="37" y="490"/>
                  </a:lnTo>
                  <a:lnTo>
                    <a:pt x="40" y="490"/>
                  </a:lnTo>
                  <a:lnTo>
                    <a:pt x="40" y="490"/>
                  </a:lnTo>
                  <a:lnTo>
                    <a:pt x="40" y="488"/>
                  </a:lnTo>
                  <a:lnTo>
                    <a:pt x="42" y="488"/>
                  </a:lnTo>
                  <a:lnTo>
                    <a:pt x="42" y="488"/>
                  </a:lnTo>
                  <a:lnTo>
                    <a:pt x="42" y="488"/>
                  </a:lnTo>
                  <a:lnTo>
                    <a:pt x="42" y="488"/>
                  </a:lnTo>
                  <a:lnTo>
                    <a:pt x="42" y="490"/>
                  </a:lnTo>
                  <a:lnTo>
                    <a:pt x="42" y="493"/>
                  </a:lnTo>
                  <a:lnTo>
                    <a:pt x="44" y="493"/>
                  </a:lnTo>
                  <a:lnTo>
                    <a:pt x="44" y="493"/>
                  </a:lnTo>
                  <a:lnTo>
                    <a:pt x="47" y="493"/>
                  </a:lnTo>
                  <a:lnTo>
                    <a:pt x="47" y="495"/>
                  </a:lnTo>
                  <a:lnTo>
                    <a:pt x="49" y="493"/>
                  </a:lnTo>
                  <a:lnTo>
                    <a:pt x="49" y="493"/>
                  </a:lnTo>
                  <a:lnTo>
                    <a:pt x="52" y="493"/>
                  </a:lnTo>
                  <a:lnTo>
                    <a:pt x="49" y="493"/>
                  </a:lnTo>
                  <a:lnTo>
                    <a:pt x="49" y="493"/>
                  </a:lnTo>
                  <a:lnTo>
                    <a:pt x="49" y="493"/>
                  </a:lnTo>
                  <a:lnTo>
                    <a:pt x="49" y="490"/>
                  </a:lnTo>
                  <a:lnTo>
                    <a:pt x="49" y="490"/>
                  </a:lnTo>
                  <a:lnTo>
                    <a:pt x="49" y="490"/>
                  </a:lnTo>
                  <a:lnTo>
                    <a:pt x="49" y="490"/>
                  </a:lnTo>
                  <a:lnTo>
                    <a:pt x="49" y="490"/>
                  </a:lnTo>
                  <a:lnTo>
                    <a:pt x="47" y="488"/>
                  </a:lnTo>
                  <a:lnTo>
                    <a:pt x="47" y="488"/>
                  </a:lnTo>
                  <a:lnTo>
                    <a:pt x="49" y="488"/>
                  </a:lnTo>
                  <a:lnTo>
                    <a:pt x="49" y="488"/>
                  </a:lnTo>
                  <a:lnTo>
                    <a:pt x="49" y="488"/>
                  </a:lnTo>
                  <a:lnTo>
                    <a:pt x="49" y="488"/>
                  </a:lnTo>
                  <a:lnTo>
                    <a:pt x="49" y="488"/>
                  </a:lnTo>
                  <a:lnTo>
                    <a:pt x="49" y="488"/>
                  </a:lnTo>
                  <a:lnTo>
                    <a:pt x="49" y="488"/>
                  </a:lnTo>
                  <a:lnTo>
                    <a:pt x="52" y="490"/>
                  </a:lnTo>
                  <a:lnTo>
                    <a:pt x="52" y="490"/>
                  </a:lnTo>
                  <a:lnTo>
                    <a:pt x="52" y="490"/>
                  </a:lnTo>
                  <a:lnTo>
                    <a:pt x="52" y="490"/>
                  </a:lnTo>
                  <a:lnTo>
                    <a:pt x="54" y="490"/>
                  </a:lnTo>
                  <a:lnTo>
                    <a:pt x="54" y="490"/>
                  </a:lnTo>
                  <a:lnTo>
                    <a:pt x="54" y="488"/>
                  </a:lnTo>
                  <a:lnTo>
                    <a:pt x="52" y="488"/>
                  </a:lnTo>
                  <a:lnTo>
                    <a:pt x="52" y="488"/>
                  </a:lnTo>
                  <a:lnTo>
                    <a:pt x="52" y="486"/>
                  </a:lnTo>
                  <a:lnTo>
                    <a:pt x="52" y="486"/>
                  </a:lnTo>
                  <a:lnTo>
                    <a:pt x="52" y="486"/>
                  </a:lnTo>
                  <a:lnTo>
                    <a:pt x="49" y="486"/>
                  </a:lnTo>
                  <a:lnTo>
                    <a:pt x="49" y="486"/>
                  </a:lnTo>
                  <a:lnTo>
                    <a:pt x="49" y="486"/>
                  </a:lnTo>
                  <a:lnTo>
                    <a:pt x="49" y="486"/>
                  </a:lnTo>
                  <a:lnTo>
                    <a:pt x="52" y="483"/>
                  </a:lnTo>
                  <a:lnTo>
                    <a:pt x="52" y="483"/>
                  </a:lnTo>
                  <a:lnTo>
                    <a:pt x="52" y="483"/>
                  </a:lnTo>
                  <a:lnTo>
                    <a:pt x="52" y="486"/>
                  </a:lnTo>
                  <a:lnTo>
                    <a:pt x="52" y="486"/>
                  </a:lnTo>
                  <a:lnTo>
                    <a:pt x="54" y="488"/>
                  </a:lnTo>
                  <a:lnTo>
                    <a:pt x="54" y="488"/>
                  </a:lnTo>
                  <a:lnTo>
                    <a:pt x="54" y="486"/>
                  </a:lnTo>
                  <a:lnTo>
                    <a:pt x="54" y="488"/>
                  </a:lnTo>
                  <a:lnTo>
                    <a:pt x="56" y="488"/>
                  </a:lnTo>
                  <a:lnTo>
                    <a:pt x="59" y="488"/>
                  </a:lnTo>
                  <a:lnTo>
                    <a:pt x="59" y="488"/>
                  </a:lnTo>
                  <a:lnTo>
                    <a:pt x="59" y="486"/>
                  </a:lnTo>
                  <a:lnTo>
                    <a:pt x="61" y="483"/>
                  </a:lnTo>
                  <a:lnTo>
                    <a:pt x="63" y="483"/>
                  </a:lnTo>
                  <a:lnTo>
                    <a:pt x="63" y="483"/>
                  </a:lnTo>
                  <a:lnTo>
                    <a:pt x="63" y="483"/>
                  </a:lnTo>
                  <a:lnTo>
                    <a:pt x="63" y="483"/>
                  </a:lnTo>
                  <a:lnTo>
                    <a:pt x="63" y="483"/>
                  </a:lnTo>
                  <a:lnTo>
                    <a:pt x="66" y="481"/>
                  </a:lnTo>
                  <a:lnTo>
                    <a:pt x="66" y="481"/>
                  </a:lnTo>
                  <a:lnTo>
                    <a:pt x="66" y="481"/>
                  </a:lnTo>
                  <a:lnTo>
                    <a:pt x="66" y="483"/>
                  </a:lnTo>
                  <a:lnTo>
                    <a:pt x="66" y="483"/>
                  </a:lnTo>
                  <a:lnTo>
                    <a:pt x="63" y="483"/>
                  </a:lnTo>
                  <a:lnTo>
                    <a:pt x="61" y="488"/>
                  </a:lnTo>
                  <a:lnTo>
                    <a:pt x="61" y="488"/>
                  </a:lnTo>
                  <a:lnTo>
                    <a:pt x="59" y="488"/>
                  </a:lnTo>
                  <a:lnTo>
                    <a:pt x="59" y="490"/>
                  </a:lnTo>
                  <a:lnTo>
                    <a:pt x="59" y="490"/>
                  </a:lnTo>
                  <a:lnTo>
                    <a:pt x="59" y="493"/>
                  </a:lnTo>
                  <a:lnTo>
                    <a:pt x="61" y="493"/>
                  </a:lnTo>
                  <a:lnTo>
                    <a:pt x="66" y="490"/>
                  </a:lnTo>
                  <a:lnTo>
                    <a:pt x="66" y="490"/>
                  </a:lnTo>
                  <a:lnTo>
                    <a:pt x="66" y="490"/>
                  </a:lnTo>
                  <a:lnTo>
                    <a:pt x="66" y="490"/>
                  </a:lnTo>
                  <a:lnTo>
                    <a:pt x="66" y="490"/>
                  </a:lnTo>
                  <a:lnTo>
                    <a:pt x="66" y="493"/>
                  </a:lnTo>
                  <a:lnTo>
                    <a:pt x="66" y="493"/>
                  </a:lnTo>
                  <a:lnTo>
                    <a:pt x="66" y="493"/>
                  </a:lnTo>
                  <a:lnTo>
                    <a:pt x="66" y="493"/>
                  </a:lnTo>
                  <a:lnTo>
                    <a:pt x="63" y="493"/>
                  </a:lnTo>
                  <a:lnTo>
                    <a:pt x="61" y="493"/>
                  </a:lnTo>
                  <a:lnTo>
                    <a:pt x="61" y="493"/>
                  </a:lnTo>
                  <a:lnTo>
                    <a:pt x="61" y="495"/>
                  </a:lnTo>
                  <a:lnTo>
                    <a:pt x="63" y="495"/>
                  </a:lnTo>
                  <a:lnTo>
                    <a:pt x="66" y="495"/>
                  </a:lnTo>
                  <a:lnTo>
                    <a:pt x="66" y="495"/>
                  </a:lnTo>
                  <a:lnTo>
                    <a:pt x="66" y="495"/>
                  </a:lnTo>
                  <a:lnTo>
                    <a:pt x="66" y="497"/>
                  </a:lnTo>
                  <a:lnTo>
                    <a:pt x="66" y="497"/>
                  </a:lnTo>
                  <a:lnTo>
                    <a:pt x="66" y="497"/>
                  </a:lnTo>
                  <a:lnTo>
                    <a:pt x="66" y="497"/>
                  </a:lnTo>
                  <a:lnTo>
                    <a:pt x="63" y="497"/>
                  </a:lnTo>
                  <a:lnTo>
                    <a:pt x="63" y="497"/>
                  </a:lnTo>
                  <a:lnTo>
                    <a:pt x="61" y="495"/>
                  </a:lnTo>
                  <a:lnTo>
                    <a:pt x="61" y="497"/>
                  </a:lnTo>
                  <a:lnTo>
                    <a:pt x="61" y="497"/>
                  </a:lnTo>
                  <a:lnTo>
                    <a:pt x="59" y="495"/>
                  </a:lnTo>
                  <a:lnTo>
                    <a:pt x="56" y="497"/>
                  </a:lnTo>
                  <a:lnTo>
                    <a:pt x="56" y="497"/>
                  </a:lnTo>
                  <a:lnTo>
                    <a:pt x="56" y="500"/>
                  </a:lnTo>
                  <a:lnTo>
                    <a:pt x="56" y="500"/>
                  </a:lnTo>
                  <a:lnTo>
                    <a:pt x="59" y="500"/>
                  </a:lnTo>
                  <a:lnTo>
                    <a:pt x="59" y="500"/>
                  </a:lnTo>
                  <a:lnTo>
                    <a:pt x="59" y="500"/>
                  </a:lnTo>
                  <a:lnTo>
                    <a:pt x="59" y="502"/>
                  </a:lnTo>
                  <a:lnTo>
                    <a:pt x="61" y="502"/>
                  </a:lnTo>
                  <a:lnTo>
                    <a:pt x="61" y="502"/>
                  </a:lnTo>
                  <a:lnTo>
                    <a:pt x="59" y="502"/>
                  </a:lnTo>
                  <a:lnTo>
                    <a:pt x="59" y="502"/>
                  </a:lnTo>
                  <a:lnTo>
                    <a:pt x="56" y="502"/>
                  </a:lnTo>
                  <a:lnTo>
                    <a:pt x="56" y="502"/>
                  </a:lnTo>
                  <a:lnTo>
                    <a:pt x="56" y="500"/>
                  </a:lnTo>
                  <a:lnTo>
                    <a:pt x="56" y="500"/>
                  </a:lnTo>
                  <a:lnTo>
                    <a:pt x="56" y="500"/>
                  </a:lnTo>
                  <a:lnTo>
                    <a:pt x="54" y="497"/>
                  </a:lnTo>
                  <a:lnTo>
                    <a:pt x="54" y="500"/>
                  </a:lnTo>
                  <a:lnTo>
                    <a:pt x="56" y="500"/>
                  </a:lnTo>
                  <a:lnTo>
                    <a:pt x="59" y="505"/>
                  </a:lnTo>
                  <a:lnTo>
                    <a:pt x="59" y="509"/>
                  </a:lnTo>
                  <a:lnTo>
                    <a:pt x="59" y="509"/>
                  </a:lnTo>
                  <a:lnTo>
                    <a:pt x="59" y="509"/>
                  </a:lnTo>
                  <a:lnTo>
                    <a:pt x="59" y="509"/>
                  </a:lnTo>
                  <a:lnTo>
                    <a:pt x="59" y="509"/>
                  </a:lnTo>
                  <a:lnTo>
                    <a:pt x="63" y="509"/>
                  </a:lnTo>
                  <a:lnTo>
                    <a:pt x="63" y="509"/>
                  </a:lnTo>
                  <a:lnTo>
                    <a:pt x="66" y="509"/>
                  </a:lnTo>
                  <a:lnTo>
                    <a:pt x="68" y="507"/>
                  </a:lnTo>
                  <a:lnTo>
                    <a:pt x="68" y="509"/>
                  </a:lnTo>
                  <a:lnTo>
                    <a:pt x="68" y="509"/>
                  </a:lnTo>
                  <a:lnTo>
                    <a:pt x="66" y="509"/>
                  </a:lnTo>
                  <a:lnTo>
                    <a:pt x="61" y="512"/>
                  </a:lnTo>
                  <a:lnTo>
                    <a:pt x="61" y="514"/>
                  </a:lnTo>
                  <a:lnTo>
                    <a:pt x="59" y="514"/>
                  </a:lnTo>
                  <a:lnTo>
                    <a:pt x="66" y="516"/>
                  </a:lnTo>
                  <a:lnTo>
                    <a:pt x="66" y="519"/>
                  </a:lnTo>
                  <a:lnTo>
                    <a:pt x="70" y="524"/>
                  </a:lnTo>
                  <a:lnTo>
                    <a:pt x="73" y="526"/>
                  </a:lnTo>
                  <a:lnTo>
                    <a:pt x="73" y="526"/>
                  </a:lnTo>
                  <a:lnTo>
                    <a:pt x="73" y="528"/>
                  </a:lnTo>
                  <a:lnTo>
                    <a:pt x="73" y="528"/>
                  </a:lnTo>
                  <a:lnTo>
                    <a:pt x="73" y="528"/>
                  </a:lnTo>
                  <a:lnTo>
                    <a:pt x="75" y="528"/>
                  </a:lnTo>
                  <a:lnTo>
                    <a:pt x="75" y="528"/>
                  </a:lnTo>
                  <a:lnTo>
                    <a:pt x="75" y="528"/>
                  </a:lnTo>
                  <a:lnTo>
                    <a:pt x="73" y="528"/>
                  </a:lnTo>
                  <a:lnTo>
                    <a:pt x="73" y="528"/>
                  </a:lnTo>
                  <a:lnTo>
                    <a:pt x="73" y="528"/>
                  </a:lnTo>
                  <a:lnTo>
                    <a:pt x="75" y="531"/>
                  </a:lnTo>
                  <a:lnTo>
                    <a:pt x="75" y="538"/>
                  </a:lnTo>
                  <a:lnTo>
                    <a:pt x="75" y="540"/>
                  </a:lnTo>
                  <a:lnTo>
                    <a:pt x="75" y="540"/>
                  </a:lnTo>
                  <a:lnTo>
                    <a:pt x="75" y="542"/>
                  </a:lnTo>
                  <a:lnTo>
                    <a:pt x="73" y="545"/>
                  </a:lnTo>
                  <a:lnTo>
                    <a:pt x="73" y="545"/>
                  </a:lnTo>
                  <a:lnTo>
                    <a:pt x="73" y="547"/>
                  </a:lnTo>
                  <a:lnTo>
                    <a:pt x="73" y="554"/>
                  </a:lnTo>
                  <a:lnTo>
                    <a:pt x="73" y="557"/>
                  </a:lnTo>
                  <a:lnTo>
                    <a:pt x="70" y="559"/>
                  </a:lnTo>
                  <a:lnTo>
                    <a:pt x="68" y="566"/>
                  </a:lnTo>
                  <a:lnTo>
                    <a:pt x="68" y="576"/>
                  </a:lnTo>
                  <a:lnTo>
                    <a:pt x="68" y="576"/>
                  </a:lnTo>
                  <a:lnTo>
                    <a:pt x="68" y="576"/>
                  </a:lnTo>
                  <a:lnTo>
                    <a:pt x="68" y="578"/>
                  </a:lnTo>
                  <a:lnTo>
                    <a:pt x="68" y="578"/>
                  </a:lnTo>
                  <a:lnTo>
                    <a:pt x="68" y="578"/>
                  </a:lnTo>
                  <a:lnTo>
                    <a:pt x="68" y="580"/>
                  </a:lnTo>
                  <a:lnTo>
                    <a:pt x="68" y="580"/>
                  </a:lnTo>
                  <a:lnTo>
                    <a:pt x="68" y="583"/>
                  </a:lnTo>
                  <a:lnTo>
                    <a:pt x="70" y="583"/>
                  </a:lnTo>
                  <a:lnTo>
                    <a:pt x="73" y="585"/>
                  </a:lnTo>
                  <a:lnTo>
                    <a:pt x="73" y="585"/>
                  </a:lnTo>
                  <a:lnTo>
                    <a:pt x="73" y="585"/>
                  </a:lnTo>
                  <a:lnTo>
                    <a:pt x="78" y="585"/>
                  </a:lnTo>
                  <a:lnTo>
                    <a:pt x="78" y="587"/>
                  </a:lnTo>
                  <a:lnTo>
                    <a:pt x="85" y="587"/>
                  </a:lnTo>
                  <a:lnTo>
                    <a:pt x="89" y="587"/>
                  </a:lnTo>
                  <a:lnTo>
                    <a:pt x="101" y="587"/>
                  </a:lnTo>
                  <a:lnTo>
                    <a:pt x="118" y="587"/>
                  </a:lnTo>
                  <a:lnTo>
                    <a:pt x="134" y="587"/>
                  </a:lnTo>
                  <a:lnTo>
                    <a:pt x="149" y="587"/>
                  </a:lnTo>
                  <a:lnTo>
                    <a:pt x="149" y="585"/>
                  </a:lnTo>
                  <a:lnTo>
                    <a:pt x="151" y="585"/>
                  </a:lnTo>
                  <a:lnTo>
                    <a:pt x="151" y="585"/>
                  </a:lnTo>
                  <a:lnTo>
                    <a:pt x="151" y="585"/>
                  </a:lnTo>
                  <a:lnTo>
                    <a:pt x="151" y="583"/>
                  </a:lnTo>
                  <a:lnTo>
                    <a:pt x="151" y="583"/>
                  </a:lnTo>
                  <a:lnTo>
                    <a:pt x="151" y="583"/>
                  </a:lnTo>
                  <a:lnTo>
                    <a:pt x="151" y="580"/>
                  </a:lnTo>
                  <a:lnTo>
                    <a:pt x="151" y="580"/>
                  </a:lnTo>
                  <a:lnTo>
                    <a:pt x="151" y="580"/>
                  </a:lnTo>
                  <a:lnTo>
                    <a:pt x="151" y="580"/>
                  </a:lnTo>
                  <a:lnTo>
                    <a:pt x="165" y="578"/>
                  </a:lnTo>
                  <a:lnTo>
                    <a:pt x="167" y="578"/>
                  </a:lnTo>
                  <a:lnTo>
                    <a:pt x="167" y="578"/>
                  </a:lnTo>
                  <a:lnTo>
                    <a:pt x="167" y="578"/>
                  </a:lnTo>
                  <a:lnTo>
                    <a:pt x="167" y="578"/>
                  </a:lnTo>
                  <a:lnTo>
                    <a:pt x="170" y="580"/>
                  </a:lnTo>
                  <a:lnTo>
                    <a:pt x="172" y="580"/>
                  </a:lnTo>
                  <a:lnTo>
                    <a:pt x="172" y="580"/>
                  </a:lnTo>
                  <a:lnTo>
                    <a:pt x="175" y="580"/>
                  </a:lnTo>
                  <a:lnTo>
                    <a:pt x="179" y="580"/>
                  </a:lnTo>
                  <a:lnTo>
                    <a:pt x="184" y="580"/>
                  </a:lnTo>
                  <a:lnTo>
                    <a:pt x="189" y="580"/>
                  </a:lnTo>
                  <a:lnTo>
                    <a:pt x="191" y="580"/>
                  </a:lnTo>
                  <a:lnTo>
                    <a:pt x="191" y="580"/>
                  </a:lnTo>
                  <a:lnTo>
                    <a:pt x="194" y="580"/>
                  </a:lnTo>
                  <a:lnTo>
                    <a:pt x="196" y="580"/>
                  </a:lnTo>
                  <a:lnTo>
                    <a:pt x="198" y="580"/>
                  </a:lnTo>
                  <a:lnTo>
                    <a:pt x="201" y="580"/>
                  </a:lnTo>
                  <a:lnTo>
                    <a:pt x="201" y="580"/>
                  </a:lnTo>
                  <a:lnTo>
                    <a:pt x="201" y="580"/>
                  </a:lnTo>
                  <a:lnTo>
                    <a:pt x="203" y="578"/>
                  </a:lnTo>
                  <a:lnTo>
                    <a:pt x="203" y="578"/>
                  </a:lnTo>
                  <a:lnTo>
                    <a:pt x="203" y="578"/>
                  </a:lnTo>
                  <a:lnTo>
                    <a:pt x="205" y="580"/>
                  </a:lnTo>
                  <a:lnTo>
                    <a:pt x="205" y="580"/>
                  </a:lnTo>
                  <a:lnTo>
                    <a:pt x="210" y="580"/>
                  </a:lnTo>
                  <a:lnTo>
                    <a:pt x="210" y="580"/>
                  </a:lnTo>
                  <a:lnTo>
                    <a:pt x="215" y="580"/>
                  </a:lnTo>
                  <a:lnTo>
                    <a:pt x="215" y="580"/>
                  </a:lnTo>
                  <a:lnTo>
                    <a:pt x="217" y="580"/>
                  </a:lnTo>
                  <a:lnTo>
                    <a:pt x="217" y="580"/>
                  </a:lnTo>
                  <a:lnTo>
                    <a:pt x="220" y="583"/>
                  </a:lnTo>
                  <a:lnTo>
                    <a:pt x="227" y="583"/>
                  </a:lnTo>
                  <a:lnTo>
                    <a:pt x="227" y="583"/>
                  </a:lnTo>
                  <a:lnTo>
                    <a:pt x="227" y="583"/>
                  </a:lnTo>
                  <a:lnTo>
                    <a:pt x="229" y="580"/>
                  </a:lnTo>
                  <a:lnTo>
                    <a:pt x="229" y="580"/>
                  </a:lnTo>
                  <a:lnTo>
                    <a:pt x="229" y="580"/>
                  </a:lnTo>
                  <a:lnTo>
                    <a:pt x="231" y="583"/>
                  </a:lnTo>
                  <a:lnTo>
                    <a:pt x="231" y="583"/>
                  </a:lnTo>
                  <a:lnTo>
                    <a:pt x="231" y="583"/>
                  </a:lnTo>
                  <a:lnTo>
                    <a:pt x="234" y="583"/>
                  </a:lnTo>
                  <a:lnTo>
                    <a:pt x="234" y="583"/>
                  </a:lnTo>
                  <a:lnTo>
                    <a:pt x="234" y="583"/>
                  </a:lnTo>
                  <a:lnTo>
                    <a:pt x="236" y="580"/>
                  </a:lnTo>
                  <a:lnTo>
                    <a:pt x="236" y="583"/>
                  </a:lnTo>
                  <a:lnTo>
                    <a:pt x="238" y="583"/>
                  </a:lnTo>
                  <a:lnTo>
                    <a:pt x="238" y="583"/>
                  </a:lnTo>
                  <a:lnTo>
                    <a:pt x="238" y="580"/>
                  </a:lnTo>
                  <a:lnTo>
                    <a:pt x="241" y="583"/>
                  </a:lnTo>
                  <a:lnTo>
                    <a:pt x="241" y="583"/>
                  </a:lnTo>
                  <a:lnTo>
                    <a:pt x="243" y="583"/>
                  </a:lnTo>
                  <a:lnTo>
                    <a:pt x="243" y="583"/>
                  </a:lnTo>
                  <a:lnTo>
                    <a:pt x="246" y="580"/>
                  </a:lnTo>
                  <a:lnTo>
                    <a:pt x="246" y="580"/>
                  </a:lnTo>
                  <a:lnTo>
                    <a:pt x="246" y="580"/>
                  </a:lnTo>
                  <a:lnTo>
                    <a:pt x="248" y="580"/>
                  </a:lnTo>
                  <a:lnTo>
                    <a:pt x="250" y="580"/>
                  </a:lnTo>
                  <a:lnTo>
                    <a:pt x="250" y="580"/>
                  </a:lnTo>
                  <a:lnTo>
                    <a:pt x="250" y="580"/>
                  </a:lnTo>
                  <a:lnTo>
                    <a:pt x="250" y="580"/>
                  </a:lnTo>
                  <a:lnTo>
                    <a:pt x="253" y="580"/>
                  </a:lnTo>
                  <a:lnTo>
                    <a:pt x="253" y="580"/>
                  </a:lnTo>
                  <a:lnTo>
                    <a:pt x="253" y="580"/>
                  </a:lnTo>
                  <a:lnTo>
                    <a:pt x="253" y="583"/>
                  </a:lnTo>
                  <a:lnTo>
                    <a:pt x="255" y="583"/>
                  </a:lnTo>
                  <a:lnTo>
                    <a:pt x="255" y="583"/>
                  </a:lnTo>
                  <a:lnTo>
                    <a:pt x="255" y="583"/>
                  </a:lnTo>
                  <a:lnTo>
                    <a:pt x="255" y="585"/>
                  </a:lnTo>
                  <a:lnTo>
                    <a:pt x="255" y="587"/>
                  </a:lnTo>
                  <a:lnTo>
                    <a:pt x="265" y="587"/>
                  </a:lnTo>
                  <a:lnTo>
                    <a:pt x="272" y="587"/>
                  </a:lnTo>
                  <a:lnTo>
                    <a:pt x="274" y="587"/>
                  </a:lnTo>
                  <a:lnTo>
                    <a:pt x="283" y="587"/>
                  </a:lnTo>
                  <a:lnTo>
                    <a:pt x="293" y="587"/>
                  </a:lnTo>
                  <a:lnTo>
                    <a:pt x="300" y="587"/>
                  </a:lnTo>
                  <a:lnTo>
                    <a:pt x="307" y="587"/>
                  </a:lnTo>
                  <a:lnTo>
                    <a:pt x="307" y="587"/>
                  </a:lnTo>
                  <a:lnTo>
                    <a:pt x="309" y="585"/>
                  </a:lnTo>
                  <a:lnTo>
                    <a:pt x="314" y="587"/>
                  </a:lnTo>
                  <a:lnTo>
                    <a:pt x="314" y="587"/>
                  </a:lnTo>
                  <a:lnTo>
                    <a:pt x="314" y="587"/>
                  </a:lnTo>
                  <a:lnTo>
                    <a:pt x="317" y="587"/>
                  </a:lnTo>
                  <a:lnTo>
                    <a:pt x="317" y="587"/>
                  </a:lnTo>
                  <a:lnTo>
                    <a:pt x="317" y="587"/>
                  </a:lnTo>
                  <a:lnTo>
                    <a:pt x="321" y="587"/>
                  </a:lnTo>
                  <a:lnTo>
                    <a:pt x="321" y="587"/>
                  </a:lnTo>
                  <a:lnTo>
                    <a:pt x="321" y="585"/>
                  </a:lnTo>
                  <a:lnTo>
                    <a:pt x="321" y="585"/>
                  </a:lnTo>
                  <a:lnTo>
                    <a:pt x="321" y="585"/>
                  </a:lnTo>
                  <a:lnTo>
                    <a:pt x="321" y="585"/>
                  </a:lnTo>
                  <a:lnTo>
                    <a:pt x="324" y="585"/>
                  </a:lnTo>
                  <a:lnTo>
                    <a:pt x="324" y="585"/>
                  </a:lnTo>
                  <a:lnTo>
                    <a:pt x="326" y="587"/>
                  </a:lnTo>
                  <a:lnTo>
                    <a:pt x="326" y="587"/>
                  </a:lnTo>
                  <a:lnTo>
                    <a:pt x="326" y="587"/>
                  </a:lnTo>
                  <a:lnTo>
                    <a:pt x="326" y="587"/>
                  </a:lnTo>
                  <a:lnTo>
                    <a:pt x="328" y="587"/>
                  </a:lnTo>
                  <a:lnTo>
                    <a:pt x="328" y="587"/>
                  </a:lnTo>
                  <a:lnTo>
                    <a:pt x="331" y="590"/>
                  </a:lnTo>
                  <a:lnTo>
                    <a:pt x="331" y="590"/>
                  </a:lnTo>
                  <a:lnTo>
                    <a:pt x="331" y="590"/>
                  </a:lnTo>
                  <a:lnTo>
                    <a:pt x="331" y="587"/>
                  </a:lnTo>
                  <a:lnTo>
                    <a:pt x="333" y="590"/>
                  </a:lnTo>
                  <a:lnTo>
                    <a:pt x="331" y="590"/>
                  </a:lnTo>
                  <a:lnTo>
                    <a:pt x="331" y="590"/>
                  </a:lnTo>
                  <a:lnTo>
                    <a:pt x="331" y="590"/>
                  </a:lnTo>
                  <a:lnTo>
                    <a:pt x="333" y="590"/>
                  </a:lnTo>
                  <a:lnTo>
                    <a:pt x="333" y="590"/>
                  </a:lnTo>
                  <a:lnTo>
                    <a:pt x="333" y="590"/>
                  </a:lnTo>
                  <a:lnTo>
                    <a:pt x="333" y="590"/>
                  </a:lnTo>
                  <a:lnTo>
                    <a:pt x="333" y="592"/>
                  </a:lnTo>
                  <a:lnTo>
                    <a:pt x="333" y="592"/>
                  </a:lnTo>
                  <a:lnTo>
                    <a:pt x="338" y="592"/>
                  </a:lnTo>
                  <a:lnTo>
                    <a:pt x="338" y="592"/>
                  </a:lnTo>
                  <a:lnTo>
                    <a:pt x="338" y="590"/>
                  </a:lnTo>
                  <a:lnTo>
                    <a:pt x="338" y="590"/>
                  </a:lnTo>
                  <a:lnTo>
                    <a:pt x="338" y="590"/>
                  </a:lnTo>
                  <a:lnTo>
                    <a:pt x="338" y="590"/>
                  </a:lnTo>
                  <a:lnTo>
                    <a:pt x="340" y="590"/>
                  </a:lnTo>
                  <a:lnTo>
                    <a:pt x="340" y="590"/>
                  </a:lnTo>
                  <a:lnTo>
                    <a:pt x="340" y="592"/>
                  </a:lnTo>
                  <a:lnTo>
                    <a:pt x="340" y="592"/>
                  </a:lnTo>
                  <a:lnTo>
                    <a:pt x="340" y="595"/>
                  </a:lnTo>
                  <a:lnTo>
                    <a:pt x="340" y="595"/>
                  </a:lnTo>
                  <a:lnTo>
                    <a:pt x="343" y="595"/>
                  </a:lnTo>
                  <a:lnTo>
                    <a:pt x="343" y="595"/>
                  </a:lnTo>
                  <a:lnTo>
                    <a:pt x="345" y="595"/>
                  </a:lnTo>
                  <a:lnTo>
                    <a:pt x="345" y="595"/>
                  </a:lnTo>
                  <a:lnTo>
                    <a:pt x="345" y="595"/>
                  </a:lnTo>
                  <a:lnTo>
                    <a:pt x="347" y="595"/>
                  </a:lnTo>
                  <a:lnTo>
                    <a:pt x="347" y="595"/>
                  </a:lnTo>
                  <a:lnTo>
                    <a:pt x="350" y="595"/>
                  </a:lnTo>
                  <a:lnTo>
                    <a:pt x="350" y="597"/>
                  </a:lnTo>
                  <a:lnTo>
                    <a:pt x="352" y="597"/>
                  </a:lnTo>
                  <a:lnTo>
                    <a:pt x="352" y="595"/>
                  </a:lnTo>
                  <a:lnTo>
                    <a:pt x="352" y="595"/>
                  </a:lnTo>
                  <a:lnTo>
                    <a:pt x="352" y="595"/>
                  </a:lnTo>
                  <a:lnTo>
                    <a:pt x="354" y="595"/>
                  </a:lnTo>
                  <a:lnTo>
                    <a:pt x="354" y="592"/>
                  </a:lnTo>
                  <a:lnTo>
                    <a:pt x="357" y="595"/>
                  </a:lnTo>
                  <a:lnTo>
                    <a:pt x="357" y="595"/>
                  </a:lnTo>
                  <a:lnTo>
                    <a:pt x="357" y="592"/>
                  </a:lnTo>
                  <a:lnTo>
                    <a:pt x="359" y="595"/>
                  </a:lnTo>
                  <a:lnTo>
                    <a:pt x="359" y="595"/>
                  </a:lnTo>
                  <a:lnTo>
                    <a:pt x="359" y="595"/>
                  </a:lnTo>
                  <a:lnTo>
                    <a:pt x="359" y="595"/>
                  </a:lnTo>
                  <a:lnTo>
                    <a:pt x="359" y="595"/>
                  </a:lnTo>
                  <a:lnTo>
                    <a:pt x="362" y="597"/>
                  </a:lnTo>
                  <a:lnTo>
                    <a:pt x="362" y="597"/>
                  </a:lnTo>
                  <a:lnTo>
                    <a:pt x="362" y="597"/>
                  </a:lnTo>
                  <a:lnTo>
                    <a:pt x="362" y="597"/>
                  </a:lnTo>
                  <a:lnTo>
                    <a:pt x="362" y="597"/>
                  </a:lnTo>
                  <a:lnTo>
                    <a:pt x="362" y="597"/>
                  </a:lnTo>
                  <a:lnTo>
                    <a:pt x="362" y="599"/>
                  </a:lnTo>
                  <a:lnTo>
                    <a:pt x="362" y="599"/>
                  </a:lnTo>
                  <a:lnTo>
                    <a:pt x="364" y="599"/>
                  </a:lnTo>
                  <a:lnTo>
                    <a:pt x="364" y="599"/>
                  </a:lnTo>
                  <a:lnTo>
                    <a:pt x="364" y="599"/>
                  </a:lnTo>
                  <a:lnTo>
                    <a:pt x="364" y="599"/>
                  </a:lnTo>
                  <a:lnTo>
                    <a:pt x="366" y="599"/>
                  </a:lnTo>
                  <a:lnTo>
                    <a:pt x="366" y="599"/>
                  </a:lnTo>
                  <a:lnTo>
                    <a:pt x="369" y="597"/>
                  </a:lnTo>
                  <a:lnTo>
                    <a:pt x="371" y="597"/>
                  </a:lnTo>
                  <a:lnTo>
                    <a:pt x="373" y="597"/>
                  </a:lnTo>
                  <a:lnTo>
                    <a:pt x="378" y="599"/>
                  </a:lnTo>
                  <a:lnTo>
                    <a:pt x="383" y="599"/>
                  </a:lnTo>
                  <a:lnTo>
                    <a:pt x="385" y="599"/>
                  </a:lnTo>
                  <a:lnTo>
                    <a:pt x="385" y="599"/>
                  </a:lnTo>
                  <a:lnTo>
                    <a:pt x="385" y="599"/>
                  </a:lnTo>
                  <a:lnTo>
                    <a:pt x="388" y="599"/>
                  </a:lnTo>
                  <a:lnTo>
                    <a:pt x="388" y="599"/>
                  </a:lnTo>
                  <a:lnTo>
                    <a:pt x="390" y="602"/>
                  </a:lnTo>
                  <a:lnTo>
                    <a:pt x="390" y="604"/>
                  </a:lnTo>
                  <a:lnTo>
                    <a:pt x="390" y="604"/>
                  </a:lnTo>
                  <a:lnTo>
                    <a:pt x="392" y="604"/>
                  </a:lnTo>
                  <a:lnTo>
                    <a:pt x="392" y="604"/>
                  </a:lnTo>
                  <a:lnTo>
                    <a:pt x="392" y="604"/>
                  </a:lnTo>
                  <a:lnTo>
                    <a:pt x="392" y="606"/>
                  </a:lnTo>
                  <a:lnTo>
                    <a:pt x="395" y="606"/>
                  </a:lnTo>
                  <a:lnTo>
                    <a:pt x="395" y="606"/>
                  </a:lnTo>
                  <a:lnTo>
                    <a:pt x="395" y="606"/>
                  </a:lnTo>
                  <a:lnTo>
                    <a:pt x="395" y="606"/>
                  </a:lnTo>
                  <a:lnTo>
                    <a:pt x="395" y="606"/>
                  </a:lnTo>
                  <a:lnTo>
                    <a:pt x="397" y="606"/>
                  </a:lnTo>
                  <a:lnTo>
                    <a:pt x="397" y="606"/>
                  </a:lnTo>
                  <a:lnTo>
                    <a:pt x="399" y="606"/>
                  </a:lnTo>
                  <a:lnTo>
                    <a:pt x="399" y="606"/>
                  </a:lnTo>
                  <a:lnTo>
                    <a:pt x="399" y="606"/>
                  </a:lnTo>
                  <a:lnTo>
                    <a:pt x="399" y="606"/>
                  </a:lnTo>
                  <a:lnTo>
                    <a:pt x="402" y="609"/>
                  </a:lnTo>
                  <a:lnTo>
                    <a:pt x="402" y="609"/>
                  </a:lnTo>
                  <a:lnTo>
                    <a:pt x="402" y="609"/>
                  </a:lnTo>
                  <a:lnTo>
                    <a:pt x="402" y="609"/>
                  </a:lnTo>
                  <a:lnTo>
                    <a:pt x="402" y="611"/>
                  </a:lnTo>
                  <a:lnTo>
                    <a:pt x="402" y="611"/>
                  </a:lnTo>
                  <a:lnTo>
                    <a:pt x="404" y="613"/>
                  </a:lnTo>
                  <a:lnTo>
                    <a:pt x="406" y="611"/>
                  </a:lnTo>
                  <a:lnTo>
                    <a:pt x="406" y="611"/>
                  </a:lnTo>
                  <a:lnTo>
                    <a:pt x="406" y="611"/>
                  </a:lnTo>
                  <a:lnTo>
                    <a:pt x="409" y="611"/>
                  </a:lnTo>
                  <a:lnTo>
                    <a:pt x="409" y="609"/>
                  </a:lnTo>
                  <a:lnTo>
                    <a:pt x="406" y="604"/>
                  </a:lnTo>
                  <a:lnTo>
                    <a:pt x="404" y="599"/>
                  </a:lnTo>
                  <a:lnTo>
                    <a:pt x="404" y="597"/>
                  </a:lnTo>
                  <a:lnTo>
                    <a:pt x="404" y="597"/>
                  </a:lnTo>
                  <a:lnTo>
                    <a:pt x="404" y="597"/>
                  </a:lnTo>
                  <a:lnTo>
                    <a:pt x="404" y="597"/>
                  </a:lnTo>
                  <a:lnTo>
                    <a:pt x="402" y="595"/>
                  </a:lnTo>
                  <a:lnTo>
                    <a:pt x="404" y="595"/>
                  </a:lnTo>
                  <a:lnTo>
                    <a:pt x="404" y="592"/>
                  </a:lnTo>
                  <a:lnTo>
                    <a:pt x="404" y="592"/>
                  </a:lnTo>
                  <a:lnTo>
                    <a:pt x="404" y="592"/>
                  </a:lnTo>
                  <a:lnTo>
                    <a:pt x="404" y="592"/>
                  </a:lnTo>
                  <a:lnTo>
                    <a:pt x="404" y="592"/>
                  </a:lnTo>
                  <a:lnTo>
                    <a:pt x="404" y="592"/>
                  </a:lnTo>
                  <a:lnTo>
                    <a:pt x="404" y="590"/>
                  </a:lnTo>
                  <a:lnTo>
                    <a:pt x="404" y="590"/>
                  </a:lnTo>
                  <a:lnTo>
                    <a:pt x="404" y="590"/>
                  </a:lnTo>
                  <a:lnTo>
                    <a:pt x="404" y="590"/>
                  </a:lnTo>
                  <a:lnTo>
                    <a:pt x="404" y="590"/>
                  </a:lnTo>
                  <a:lnTo>
                    <a:pt x="404" y="590"/>
                  </a:lnTo>
                  <a:lnTo>
                    <a:pt x="404" y="590"/>
                  </a:lnTo>
                  <a:lnTo>
                    <a:pt x="404" y="590"/>
                  </a:lnTo>
                  <a:lnTo>
                    <a:pt x="404" y="587"/>
                  </a:lnTo>
                  <a:lnTo>
                    <a:pt x="404" y="587"/>
                  </a:lnTo>
                  <a:lnTo>
                    <a:pt x="404" y="587"/>
                  </a:lnTo>
                  <a:lnTo>
                    <a:pt x="404" y="585"/>
                  </a:lnTo>
                  <a:lnTo>
                    <a:pt x="404" y="585"/>
                  </a:lnTo>
                  <a:lnTo>
                    <a:pt x="406" y="585"/>
                  </a:lnTo>
                  <a:lnTo>
                    <a:pt x="406" y="585"/>
                  </a:lnTo>
                  <a:lnTo>
                    <a:pt x="409" y="585"/>
                  </a:lnTo>
                  <a:lnTo>
                    <a:pt x="411" y="585"/>
                  </a:lnTo>
                  <a:lnTo>
                    <a:pt x="411" y="583"/>
                  </a:lnTo>
                  <a:lnTo>
                    <a:pt x="411" y="583"/>
                  </a:lnTo>
                  <a:close/>
                </a:path>
              </a:pathLst>
            </a:custGeom>
            <a:solidFill>
              <a:srgbClr val="043F2E"/>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59" name="Freeform 133">
              <a:extLst>
                <a:ext uri="{FF2B5EF4-FFF2-40B4-BE49-F238E27FC236}">
                  <a16:creationId xmlns:a16="http://schemas.microsoft.com/office/drawing/2014/main" xmlns="" id="{68961EFA-DDEB-B123-9DA5-9AE4037A3B72}"/>
                </a:ext>
              </a:extLst>
            </p:cNvPr>
            <p:cNvSpPr>
              <a:spLocks/>
            </p:cNvSpPr>
            <p:nvPr/>
          </p:nvSpPr>
          <p:spPr bwMode="auto">
            <a:xfrm>
              <a:off x="8440737" y="2645929"/>
              <a:ext cx="1108075" cy="744538"/>
            </a:xfrm>
            <a:custGeom>
              <a:avLst/>
              <a:gdLst>
                <a:gd name="T0" fmla="*/ 686 w 698"/>
                <a:gd name="T1" fmla="*/ 289 h 469"/>
                <a:gd name="T2" fmla="*/ 667 w 698"/>
                <a:gd name="T3" fmla="*/ 275 h 469"/>
                <a:gd name="T4" fmla="*/ 646 w 698"/>
                <a:gd name="T5" fmla="*/ 256 h 469"/>
                <a:gd name="T6" fmla="*/ 641 w 698"/>
                <a:gd name="T7" fmla="*/ 234 h 469"/>
                <a:gd name="T8" fmla="*/ 618 w 698"/>
                <a:gd name="T9" fmla="*/ 213 h 469"/>
                <a:gd name="T10" fmla="*/ 592 w 698"/>
                <a:gd name="T11" fmla="*/ 201 h 469"/>
                <a:gd name="T12" fmla="*/ 582 w 698"/>
                <a:gd name="T13" fmla="*/ 173 h 469"/>
                <a:gd name="T14" fmla="*/ 551 w 698"/>
                <a:gd name="T15" fmla="*/ 149 h 469"/>
                <a:gd name="T16" fmla="*/ 521 w 698"/>
                <a:gd name="T17" fmla="*/ 137 h 469"/>
                <a:gd name="T18" fmla="*/ 492 w 698"/>
                <a:gd name="T19" fmla="*/ 121 h 469"/>
                <a:gd name="T20" fmla="*/ 490 w 698"/>
                <a:gd name="T21" fmla="*/ 97 h 469"/>
                <a:gd name="T22" fmla="*/ 459 w 698"/>
                <a:gd name="T23" fmla="*/ 17 h 469"/>
                <a:gd name="T24" fmla="*/ 424 w 698"/>
                <a:gd name="T25" fmla="*/ 2 h 469"/>
                <a:gd name="T26" fmla="*/ 398 w 698"/>
                <a:gd name="T27" fmla="*/ 17 h 469"/>
                <a:gd name="T28" fmla="*/ 391 w 698"/>
                <a:gd name="T29" fmla="*/ 38 h 469"/>
                <a:gd name="T30" fmla="*/ 362 w 698"/>
                <a:gd name="T31" fmla="*/ 59 h 469"/>
                <a:gd name="T32" fmla="*/ 353 w 698"/>
                <a:gd name="T33" fmla="*/ 73 h 469"/>
                <a:gd name="T34" fmla="*/ 341 w 698"/>
                <a:gd name="T35" fmla="*/ 85 h 469"/>
                <a:gd name="T36" fmla="*/ 324 w 698"/>
                <a:gd name="T37" fmla="*/ 97 h 469"/>
                <a:gd name="T38" fmla="*/ 303 w 698"/>
                <a:gd name="T39" fmla="*/ 99 h 469"/>
                <a:gd name="T40" fmla="*/ 284 w 698"/>
                <a:gd name="T41" fmla="*/ 107 h 469"/>
                <a:gd name="T42" fmla="*/ 256 w 698"/>
                <a:gd name="T43" fmla="*/ 107 h 469"/>
                <a:gd name="T44" fmla="*/ 242 w 698"/>
                <a:gd name="T45" fmla="*/ 116 h 469"/>
                <a:gd name="T46" fmla="*/ 192 w 698"/>
                <a:gd name="T47" fmla="*/ 161 h 469"/>
                <a:gd name="T48" fmla="*/ 147 w 698"/>
                <a:gd name="T49" fmla="*/ 175 h 469"/>
                <a:gd name="T50" fmla="*/ 130 w 698"/>
                <a:gd name="T51" fmla="*/ 185 h 469"/>
                <a:gd name="T52" fmla="*/ 114 w 698"/>
                <a:gd name="T53" fmla="*/ 168 h 469"/>
                <a:gd name="T54" fmla="*/ 83 w 698"/>
                <a:gd name="T55" fmla="*/ 187 h 469"/>
                <a:gd name="T56" fmla="*/ 43 w 698"/>
                <a:gd name="T57" fmla="*/ 206 h 469"/>
                <a:gd name="T58" fmla="*/ 7 w 698"/>
                <a:gd name="T59" fmla="*/ 258 h 469"/>
                <a:gd name="T60" fmla="*/ 5 w 698"/>
                <a:gd name="T61" fmla="*/ 272 h 469"/>
                <a:gd name="T62" fmla="*/ 10 w 698"/>
                <a:gd name="T63" fmla="*/ 301 h 469"/>
                <a:gd name="T64" fmla="*/ 14 w 698"/>
                <a:gd name="T65" fmla="*/ 327 h 469"/>
                <a:gd name="T66" fmla="*/ 40 w 698"/>
                <a:gd name="T67" fmla="*/ 372 h 469"/>
                <a:gd name="T68" fmla="*/ 76 w 698"/>
                <a:gd name="T69" fmla="*/ 421 h 469"/>
                <a:gd name="T70" fmla="*/ 90 w 698"/>
                <a:gd name="T71" fmla="*/ 443 h 469"/>
                <a:gd name="T72" fmla="*/ 95 w 698"/>
                <a:gd name="T73" fmla="*/ 466 h 469"/>
                <a:gd name="T74" fmla="*/ 114 w 698"/>
                <a:gd name="T75" fmla="*/ 410 h 469"/>
                <a:gd name="T76" fmla="*/ 140 w 698"/>
                <a:gd name="T77" fmla="*/ 398 h 469"/>
                <a:gd name="T78" fmla="*/ 166 w 698"/>
                <a:gd name="T79" fmla="*/ 391 h 469"/>
                <a:gd name="T80" fmla="*/ 194 w 698"/>
                <a:gd name="T81" fmla="*/ 398 h 469"/>
                <a:gd name="T82" fmla="*/ 218 w 698"/>
                <a:gd name="T83" fmla="*/ 395 h 469"/>
                <a:gd name="T84" fmla="*/ 225 w 698"/>
                <a:gd name="T85" fmla="*/ 355 h 469"/>
                <a:gd name="T86" fmla="*/ 251 w 698"/>
                <a:gd name="T87" fmla="*/ 324 h 469"/>
                <a:gd name="T88" fmla="*/ 296 w 698"/>
                <a:gd name="T89" fmla="*/ 322 h 469"/>
                <a:gd name="T90" fmla="*/ 331 w 698"/>
                <a:gd name="T91" fmla="*/ 353 h 469"/>
                <a:gd name="T92" fmla="*/ 367 w 698"/>
                <a:gd name="T93" fmla="*/ 357 h 469"/>
                <a:gd name="T94" fmla="*/ 395 w 698"/>
                <a:gd name="T95" fmla="*/ 360 h 469"/>
                <a:gd name="T96" fmla="*/ 433 w 698"/>
                <a:gd name="T97" fmla="*/ 365 h 469"/>
                <a:gd name="T98" fmla="*/ 445 w 698"/>
                <a:gd name="T99" fmla="*/ 346 h 469"/>
                <a:gd name="T100" fmla="*/ 457 w 698"/>
                <a:gd name="T101" fmla="*/ 331 h 469"/>
                <a:gd name="T102" fmla="*/ 476 w 698"/>
                <a:gd name="T103" fmla="*/ 343 h 469"/>
                <a:gd name="T104" fmla="*/ 507 w 698"/>
                <a:gd name="T105" fmla="*/ 331 h 469"/>
                <a:gd name="T106" fmla="*/ 528 w 698"/>
                <a:gd name="T107" fmla="*/ 324 h 469"/>
                <a:gd name="T108" fmla="*/ 542 w 698"/>
                <a:gd name="T109" fmla="*/ 317 h 469"/>
                <a:gd name="T110" fmla="*/ 561 w 698"/>
                <a:gd name="T111" fmla="*/ 324 h 469"/>
                <a:gd name="T112" fmla="*/ 585 w 698"/>
                <a:gd name="T113" fmla="*/ 317 h 469"/>
                <a:gd name="T114" fmla="*/ 594 w 698"/>
                <a:gd name="T115" fmla="*/ 303 h 469"/>
                <a:gd name="T116" fmla="*/ 608 w 698"/>
                <a:gd name="T117" fmla="*/ 308 h 469"/>
                <a:gd name="T118" fmla="*/ 620 w 698"/>
                <a:gd name="T119" fmla="*/ 310 h 469"/>
                <a:gd name="T120" fmla="*/ 630 w 698"/>
                <a:gd name="T121" fmla="*/ 310 h 469"/>
                <a:gd name="T122" fmla="*/ 649 w 698"/>
                <a:gd name="T123" fmla="*/ 320 h 469"/>
                <a:gd name="T124" fmla="*/ 667 w 698"/>
                <a:gd name="T125" fmla="*/ 32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8" h="469">
                  <a:moveTo>
                    <a:pt x="696" y="317"/>
                  </a:moveTo>
                  <a:lnTo>
                    <a:pt x="696" y="315"/>
                  </a:lnTo>
                  <a:lnTo>
                    <a:pt x="693" y="315"/>
                  </a:lnTo>
                  <a:lnTo>
                    <a:pt x="693" y="312"/>
                  </a:lnTo>
                  <a:lnTo>
                    <a:pt x="689" y="310"/>
                  </a:lnTo>
                  <a:lnTo>
                    <a:pt x="689" y="310"/>
                  </a:lnTo>
                  <a:lnTo>
                    <a:pt x="689" y="308"/>
                  </a:lnTo>
                  <a:lnTo>
                    <a:pt x="686" y="305"/>
                  </a:lnTo>
                  <a:lnTo>
                    <a:pt x="686" y="303"/>
                  </a:lnTo>
                  <a:lnTo>
                    <a:pt x="686" y="301"/>
                  </a:lnTo>
                  <a:lnTo>
                    <a:pt x="686" y="298"/>
                  </a:lnTo>
                  <a:lnTo>
                    <a:pt x="686" y="298"/>
                  </a:lnTo>
                  <a:lnTo>
                    <a:pt x="686" y="298"/>
                  </a:lnTo>
                  <a:lnTo>
                    <a:pt x="689" y="291"/>
                  </a:lnTo>
                  <a:lnTo>
                    <a:pt x="686" y="291"/>
                  </a:lnTo>
                  <a:lnTo>
                    <a:pt x="689" y="291"/>
                  </a:lnTo>
                  <a:lnTo>
                    <a:pt x="686" y="291"/>
                  </a:lnTo>
                  <a:lnTo>
                    <a:pt x="686" y="289"/>
                  </a:lnTo>
                  <a:lnTo>
                    <a:pt x="686" y="289"/>
                  </a:lnTo>
                  <a:lnTo>
                    <a:pt x="686" y="291"/>
                  </a:lnTo>
                  <a:lnTo>
                    <a:pt x="686" y="291"/>
                  </a:lnTo>
                  <a:lnTo>
                    <a:pt x="686" y="291"/>
                  </a:lnTo>
                  <a:lnTo>
                    <a:pt x="686" y="291"/>
                  </a:lnTo>
                  <a:lnTo>
                    <a:pt x="686" y="291"/>
                  </a:lnTo>
                  <a:lnTo>
                    <a:pt x="684" y="289"/>
                  </a:lnTo>
                  <a:lnTo>
                    <a:pt x="684" y="289"/>
                  </a:lnTo>
                  <a:lnTo>
                    <a:pt x="684" y="289"/>
                  </a:lnTo>
                  <a:lnTo>
                    <a:pt x="686" y="289"/>
                  </a:lnTo>
                  <a:lnTo>
                    <a:pt x="686" y="286"/>
                  </a:lnTo>
                  <a:lnTo>
                    <a:pt x="686" y="286"/>
                  </a:lnTo>
                  <a:lnTo>
                    <a:pt x="684" y="286"/>
                  </a:lnTo>
                  <a:lnTo>
                    <a:pt x="684" y="286"/>
                  </a:lnTo>
                  <a:lnTo>
                    <a:pt x="684" y="286"/>
                  </a:lnTo>
                  <a:lnTo>
                    <a:pt x="684" y="286"/>
                  </a:lnTo>
                  <a:lnTo>
                    <a:pt x="684" y="284"/>
                  </a:lnTo>
                  <a:lnTo>
                    <a:pt x="684" y="284"/>
                  </a:lnTo>
                  <a:lnTo>
                    <a:pt x="682" y="284"/>
                  </a:lnTo>
                  <a:lnTo>
                    <a:pt x="682" y="282"/>
                  </a:lnTo>
                  <a:lnTo>
                    <a:pt x="682" y="282"/>
                  </a:lnTo>
                  <a:lnTo>
                    <a:pt x="682" y="282"/>
                  </a:lnTo>
                  <a:lnTo>
                    <a:pt x="682" y="282"/>
                  </a:lnTo>
                  <a:lnTo>
                    <a:pt x="679" y="279"/>
                  </a:lnTo>
                  <a:lnTo>
                    <a:pt x="679" y="279"/>
                  </a:lnTo>
                  <a:lnTo>
                    <a:pt x="677" y="279"/>
                  </a:lnTo>
                  <a:lnTo>
                    <a:pt x="677" y="279"/>
                  </a:lnTo>
                  <a:lnTo>
                    <a:pt x="677" y="279"/>
                  </a:lnTo>
                  <a:lnTo>
                    <a:pt x="675" y="279"/>
                  </a:lnTo>
                  <a:lnTo>
                    <a:pt x="675" y="279"/>
                  </a:lnTo>
                  <a:lnTo>
                    <a:pt x="675" y="279"/>
                  </a:lnTo>
                  <a:lnTo>
                    <a:pt x="675" y="277"/>
                  </a:lnTo>
                  <a:lnTo>
                    <a:pt x="672" y="277"/>
                  </a:lnTo>
                  <a:lnTo>
                    <a:pt x="672" y="275"/>
                  </a:lnTo>
                  <a:lnTo>
                    <a:pt x="670" y="277"/>
                  </a:lnTo>
                  <a:lnTo>
                    <a:pt x="670" y="277"/>
                  </a:lnTo>
                  <a:lnTo>
                    <a:pt x="667" y="275"/>
                  </a:lnTo>
                  <a:lnTo>
                    <a:pt x="667" y="275"/>
                  </a:lnTo>
                  <a:lnTo>
                    <a:pt x="667" y="275"/>
                  </a:lnTo>
                  <a:lnTo>
                    <a:pt x="667" y="275"/>
                  </a:lnTo>
                  <a:lnTo>
                    <a:pt x="665" y="275"/>
                  </a:lnTo>
                  <a:lnTo>
                    <a:pt x="665" y="275"/>
                  </a:lnTo>
                  <a:lnTo>
                    <a:pt x="663" y="272"/>
                  </a:lnTo>
                  <a:lnTo>
                    <a:pt x="663" y="270"/>
                  </a:lnTo>
                  <a:lnTo>
                    <a:pt x="663" y="270"/>
                  </a:lnTo>
                  <a:lnTo>
                    <a:pt x="663" y="270"/>
                  </a:lnTo>
                  <a:lnTo>
                    <a:pt x="658" y="268"/>
                  </a:lnTo>
                  <a:lnTo>
                    <a:pt x="653" y="268"/>
                  </a:lnTo>
                  <a:lnTo>
                    <a:pt x="653" y="268"/>
                  </a:lnTo>
                  <a:lnTo>
                    <a:pt x="649" y="268"/>
                  </a:lnTo>
                  <a:lnTo>
                    <a:pt x="649" y="265"/>
                  </a:lnTo>
                  <a:lnTo>
                    <a:pt x="649" y="265"/>
                  </a:lnTo>
                  <a:lnTo>
                    <a:pt x="649" y="263"/>
                  </a:lnTo>
                  <a:lnTo>
                    <a:pt x="646" y="263"/>
                  </a:lnTo>
                  <a:lnTo>
                    <a:pt x="646" y="263"/>
                  </a:lnTo>
                  <a:lnTo>
                    <a:pt x="644" y="265"/>
                  </a:lnTo>
                  <a:lnTo>
                    <a:pt x="644" y="265"/>
                  </a:lnTo>
                  <a:lnTo>
                    <a:pt x="644" y="263"/>
                  </a:lnTo>
                  <a:lnTo>
                    <a:pt x="644" y="263"/>
                  </a:lnTo>
                  <a:lnTo>
                    <a:pt x="644" y="260"/>
                  </a:lnTo>
                  <a:lnTo>
                    <a:pt x="646" y="260"/>
                  </a:lnTo>
                  <a:lnTo>
                    <a:pt x="646" y="260"/>
                  </a:lnTo>
                  <a:lnTo>
                    <a:pt x="646" y="258"/>
                  </a:lnTo>
                  <a:lnTo>
                    <a:pt x="649" y="258"/>
                  </a:lnTo>
                  <a:lnTo>
                    <a:pt x="649" y="258"/>
                  </a:lnTo>
                  <a:lnTo>
                    <a:pt x="646" y="256"/>
                  </a:lnTo>
                  <a:lnTo>
                    <a:pt x="646" y="256"/>
                  </a:lnTo>
                  <a:lnTo>
                    <a:pt x="646" y="256"/>
                  </a:lnTo>
                  <a:lnTo>
                    <a:pt x="644" y="256"/>
                  </a:lnTo>
                  <a:lnTo>
                    <a:pt x="644" y="256"/>
                  </a:lnTo>
                  <a:lnTo>
                    <a:pt x="644" y="253"/>
                  </a:lnTo>
                  <a:lnTo>
                    <a:pt x="644" y="253"/>
                  </a:lnTo>
                  <a:lnTo>
                    <a:pt x="641" y="251"/>
                  </a:lnTo>
                  <a:lnTo>
                    <a:pt x="641" y="251"/>
                  </a:lnTo>
                  <a:lnTo>
                    <a:pt x="639" y="249"/>
                  </a:lnTo>
                  <a:lnTo>
                    <a:pt x="639" y="249"/>
                  </a:lnTo>
                  <a:lnTo>
                    <a:pt x="637" y="249"/>
                  </a:lnTo>
                  <a:lnTo>
                    <a:pt x="637" y="249"/>
                  </a:lnTo>
                  <a:lnTo>
                    <a:pt x="637" y="249"/>
                  </a:lnTo>
                  <a:lnTo>
                    <a:pt x="634" y="246"/>
                  </a:lnTo>
                  <a:lnTo>
                    <a:pt x="634" y="246"/>
                  </a:lnTo>
                  <a:lnTo>
                    <a:pt x="637" y="244"/>
                  </a:lnTo>
                  <a:lnTo>
                    <a:pt x="637" y="244"/>
                  </a:lnTo>
                  <a:lnTo>
                    <a:pt x="634" y="244"/>
                  </a:lnTo>
                  <a:lnTo>
                    <a:pt x="634" y="241"/>
                  </a:lnTo>
                  <a:lnTo>
                    <a:pt x="634" y="241"/>
                  </a:lnTo>
                  <a:lnTo>
                    <a:pt x="637" y="241"/>
                  </a:lnTo>
                  <a:lnTo>
                    <a:pt x="637" y="241"/>
                  </a:lnTo>
                  <a:lnTo>
                    <a:pt x="637" y="239"/>
                  </a:lnTo>
                  <a:lnTo>
                    <a:pt x="639" y="237"/>
                  </a:lnTo>
                  <a:lnTo>
                    <a:pt x="639" y="234"/>
                  </a:lnTo>
                  <a:lnTo>
                    <a:pt x="641" y="234"/>
                  </a:lnTo>
                  <a:lnTo>
                    <a:pt x="641" y="234"/>
                  </a:lnTo>
                  <a:lnTo>
                    <a:pt x="641" y="234"/>
                  </a:lnTo>
                  <a:lnTo>
                    <a:pt x="637" y="232"/>
                  </a:lnTo>
                  <a:lnTo>
                    <a:pt x="634" y="230"/>
                  </a:lnTo>
                  <a:lnTo>
                    <a:pt x="632" y="230"/>
                  </a:lnTo>
                  <a:lnTo>
                    <a:pt x="632" y="230"/>
                  </a:lnTo>
                  <a:lnTo>
                    <a:pt x="630" y="227"/>
                  </a:lnTo>
                  <a:lnTo>
                    <a:pt x="627" y="225"/>
                  </a:lnTo>
                  <a:lnTo>
                    <a:pt x="627" y="225"/>
                  </a:lnTo>
                  <a:lnTo>
                    <a:pt x="627" y="225"/>
                  </a:lnTo>
                  <a:lnTo>
                    <a:pt x="625" y="225"/>
                  </a:lnTo>
                  <a:lnTo>
                    <a:pt x="625" y="223"/>
                  </a:lnTo>
                  <a:lnTo>
                    <a:pt x="625" y="223"/>
                  </a:lnTo>
                  <a:lnTo>
                    <a:pt x="625" y="223"/>
                  </a:lnTo>
                  <a:lnTo>
                    <a:pt x="625" y="220"/>
                  </a:lnTo>
                  <a:lnTo>
                    <a:pt x="625" y="220"/>
                  </a:lnTo>
                  <a:lnTo>
                    <a:pt x="625" y="220"/>
                  </a:lnTo>
                  <a:lnTo>
                    <a:pt x="625" y="220"/>
                  </a:lnTo>
                  <a:lnTo>
                    <a:pt x="625" y="220"/>
                  </a:lnTo>
                  <a:lnTo>
                    <a:pt x="622" y="220"/>
                  </a:lnTo>
                  <a:lnTo>
                    <a:pt x="622" y="220"/>
                  </a:lnTo>
                  <a:lnTo>
                    <a:pt x="622" y="220"/>
                  </a:lnTo>
                  <a:lnTo>
                    <a:pt x="622" y="220"/>
                  </a:lnTo>
                  <a:lnTo>
                    <a:pt x="622" y="218"/>
                  </a:lnTo>
                  <a:lnTo>
                    <a:pt x="622" y="215"/>
                  </a:lnTo>
                  <a:lnTo>
                    <a:pt x="622" y="215"/>
                  </a:lnTo>
                  <a:lnTo>
                    <a:pt x="620" y="215"/>
                  </a:lnTo>
                  <a:lnTo>
                    <a:pt x="618" y="215"/>
                  </a:lnTo>
                  <a:lnTo>
                    <a:pt x="618" y="213"/>
                  </a:lnTo>
                  <a:lnTo>
                    <a:pt x="618" y="213"/>
                  </a:lnTo>
                  <a:lnTo>
                    <a:pt x="618" y="213"/>
                  </a:lnTo>
                  <a:lnTo>
                    <a:pt x="618" y="213"/>
                  </a:lnTo>
                  <a:lnTo>
                    <a:pt x="615" y="213"/>
                  </a:lnTo>
                  <a:lnTo>
                    <a:pt x="615" y="213"/>
                  </a:lnTo>
                  <a:lnTo>
                    <a:pt x="615" y="211"/>
                  </a:lnTo>
                  <a:lnTo>
                    <a:pt x="613" y="211"/>
                  </a:lnTo>
                  <a:lnTo>
                    <a:pt x="613" y="211"/>
                  </a:lnTo>
                  <a:lnTo>
                    <a:pt x="613" y="211"/>
                  </a:lnTo>
                  <a:lnTo>
                    <a:pt x="613" y="211"/>
                  </a:lnTo>
                  <a:lnTo>
                    <a:pt x="611" y="208"/>
                  </a:lnTo>
                  <a:lnTo>
                    <a:pt x="611" y="208"/>
                  </a:lnTo>
                  <a:lnTo>
                    <a:pt x="608" y="208"/>
                  </a:lnTo>
                  <a:lnTo>
                    <a:pt x="608" y="208"/>
                  </a:lnTo>
                  <a:lnTo>
                    <a:pt x="608" y="206"/>
                  </a:lnTo>
                  <a:lnTo>
                    <a:pt x="608" y="206"/>
                  </a:lnTo>
                  <a:lnTo>
                    <a:pt x="606" y="206"/>
                  </a:lnTo>
                  <a:lnTo>
                    <a:pt x="606" y="206"/>
                  </a:lnTo>
                  <a:lnTo>
                    <a:pt x="606" y="206"/>
                  </a:lnTo>
                  <a:lnTo>
                    <a:pt x="604" y="206"/>
                  </a:lnTo>
                  <a:lnTo>
                    <a:pt x="604" y="206"/>
                  </a:lnTo>
                  <a:lnTo>
                    <a:pt x="604" y="204"/>
                  </a:lnTo>
                  <a:lnTo>
                    <a:pt x="601" y="204"/>
                  </a:lnTo>
                  <a:lnTo>
                    <a:pt x="599" y="204"/>
                  </a:lnTo>
                  <a:lnTo>
                    <a:pt x="596" y="204"/>
                  </a:lnTo>
                  <a:lnTo>
                    <a:pt x="594" y="201"/>
                  </a:lnTo>
                  <a:lnTo>
                    <a:pt x="594" y="201"/>
                  </a:lnTo>
                  <a:lnTo>
                    <a:pt x="594" y="199"/>
                  </a:lnTo>
                  <a:lnTo>
                    <a:pt x="592" y="201"/>
                  </a:lnTo>
                  <a:lnTo>
                    <a:pt x="592" y="199"/>
                  </a:lnTo>
                  <a:lnTo>
                    <a:pt x="589" y="199"/>
                  </a:lnTo>
                  <a:lnTo>
                    <a:pt x="587" y="197"/>
                  </a:lnTo>
                  <a:lnTo>
                    <a:pt x="585" y="197"/>
                  </a:lnTo>
                  <a:lnTo>
                    <a:pt x="585" y="197"/>
                  </a:lnTo>
                  <a:lnTo>
                    <a:pt x="585" y="194"/>
                  </a:lnTo>
                  <a:lnTo>
                    <a:pt x="585" y="194"/>
                  </a:lnTo>
                  <a:lnTo>
                    <a:pt x="585" y="192"/>
                  </a:lnTo>
                  <a:lnTo>
                    <a:pt x="582" y="192"/>
                  </a:lnTo>
                  <a:lnTo>
                    <a:pt x="582" y="192"/>
                  </a:lnTo>
                  <a:lnTo>
                    <a:pt x="582" y="192"/>
                  </a:lnTo>
                  <a:lnTo>
                    <a:pt x="582" y="192"/>
                  </a:lnTo>
                  <a:lnTo>
                    <a:pt x="582" y="189"/>
                  </a:lnTo>
                  <a:lnTo>
                    <a:pt x="580" y="189"/>
                  </a:lnTo>
                  <a:lnTo>
                    <a:pt x="580" y="189"/>
                  </a:lnTo>
                  <a:lnTo>
                    <a:pt x="578" y="187"/>
                  </a:lnTo>
                  <a:lnTo>
                    <a:pt x="575" y="185"/>
                  </a:lnTo>
                  <a:lnTo>
                    <a:pt x="575" y="185"/>
                  </a:lnTo>
                  <a:lnTo>
                    <a:pt x="575" y="185"/>
                  </a:lnTo>
                  <a:lnTo>
                    <a:pt x="578" y="182"/>
                  </a:lnTo>
                  <a:lnTo>
                    <a:pt x="580" y="182"/>
                  </a:lnTo>
                  <a:lnTo>
                    <a:pt x="582" y="180"/>
                  </a:lnTo>
                  <a:lnTo>
                    <a:pt x="582" y="180"/>
                  </a:lnTo>
                  <a:lnTo>
                    <a:pt x="582" y="178"/>
                  </a:lnTo>
                  <a:lnTo>
                    <a:pt x="582" y="178"/>
                  </a:lnTo>
                  <a:lnTo>
                    <a:pt x="580" y="178"/>
                  </a:lnTo>
                  <a:lnTo>
                    <a:pt x="582" y="175"/>
                  </a:lnTo>
                  <a:lnTo>
                    <a:pt x="582" y="173"/>
                  </a:lnTo>
                  <a:lnTo>
                    <a:pt x="580" y="173"/>
                  </a:lnTo>
                  <a:lnTo>
                    <a:pt x="580" y="170"/>
                  </a:lnTo>
                  <a:lnTo>
                    <a:pt x="580" y="170"/>
                  </a:lnTo>
                  <a:lnTo>
                    <a:pt x="580" y="168"/>
                  </a:lnTo>
                  <a:lnTo>
                    <a:pt x="578" y="168"/>
                  </a:lnTo>
                  <a:lnTo>
                    <a:pt x="578" y="168"/>
                  </a:lnTo>
                  <a:lnTo>
                    <a:pt x="578" y="168"/>
                  </a:lnTo>
                  <a:lnTo>
                    <a:pt x="578" y="168"/>
                  </a:lnTo>
                  <a:lnTo>
                    <a:pt x="575" y="168"/>
                  </a:lnTo>
                  <a:lnTo>
                    <a:pt x="575" y="166"/>
                  </a:lnTo>
                  <a:lnTo>
                    <a:pt x="573" y="166"/>
                  </a:lnTo>
                  <a:lnTo>
                    <a:pt x="573" y="168"/>
                  </a:lnTo>
                  <a:lnTo>
                    <a:pt x="570" y="168"/>
                  </a:lnTo>
                  <a:lnTo>
                    <a:pt x="570" y="166"/>
                  </a:lnTo>
                  <a:lnTo>
                    <a:pt x="568" y="166"/>
                  </a:lnTo>
                  <a:lnTo>
                    <a:pt x="566" y="163"/>
                  </a:lnTo>
                  <a:lnTo>
                    <a:pt x="566" y="163"/>
                  </a:lnTo>
                  <a:lnTo>
                    <a:pt x="566" y="161"/>
                  </a:lnTo>
                  <a:lnTo>
                    <a:pt x="563" y="161"/>
                  </a:lnTo>
                  <a:lnTo>
                    <a:pt x="563" y="161"/>
                  </a:lnTo>
                  <a:lnTo>
                    <a:pt x="563" y="161"/>
                  </a:lnTo>
                  <a:lnTo>
                    <a:pt x="563" y="159"/>
                  </a:lnTo>
                  <a:lnTo>
                    <a:pt x="563" y="156"/>
                  </a:lnTo>
                  <a:lnTo>
                    <a:pt x="563" y="156"/>
                  </a:lnTo>
                  <a:lnTo>
                    <a:pt x="559" y="152"/>
                  </a:lnTo>
                  <a:lnTo>
                    <a:pt x="556" y="152"/>
                  </a:lnTo>
                  <a:lnTo>
                    <a:pt x="554" y="152"/>
                  </a:lnTo>
                  <a:lnTo>
                    <a:pt x="551" y="149"/>
                  </a:lnTo>
                  <a:lnTo>
                    <a:pt x="549" y="149"/>
                  </a:lnTo>
                  <a:lnTo>
                    <a:pt x="549" y="149"/>
                  </a:lnTo>
                  <a:lnTo>
                    <a:pt x="547" y="149"/>
                  </a:lnTo>
                  <a:lnTo>
                    <a:pt x="542" y="149"/>
                  </a:lnTo>
                  <a:lnTo>
                    <a:pt x="540" y="149"/>
                  </a:lnTo>
                  <a:lnTo>
                    <a:pt x="540" y="149"/>
                  </a:lnTo>
                  <a:lnTo>
                    <a:pt x="537" y="149"/>
                  </a:lnTo>
                  <a:lnTo>
                    <a:pt x="537" y="149"/>
                  </a:lnTo>
                  <a:lnTo>
                    <a:pt x="537" y="149"/>
                  </a:lnTo>
                  <a:lnTo>
                    <a:pt x="537" y="147"/>
                  </a:lnTo>
                  <a:lnTo>
                    <a:pt x="537" y="147"/>
                  </a:lnTo>
                  <a:lnTo>
                    <a:pt x="535" y="147"/>
                  </a:lnTo>
                  <a:lnTo>
                    <a:pt x="530" y="147"/>
                  </a:lnTo>
                  <a:lnTo>
                    <a:pt x="530" y="147"/>
                  </a:lnTo>
                  <a:lnTo>
                    <a:pt x="530" y="147"/>
                  </a:lnTo>
                  <a:lnTo>
                    <a:pt x="530" y="147"/>
                  </a:lnTo>
                  <a:lnTo>
                    <a:pt x="530" y="147"/>
                  </a:lnTo>
                  <a:lnTo>
                    <a:pt x="528" y="147"/>
                  </a:lnTo>
                  <a:lnTo>
                    <a:pt x="528" y="147"/>
                  </a:lnTo>
                  <a:lnTo>
                    <a:pt x="528" y="147"/>
                  </a:lnTo>
                  <a:lnTo>
                    <a:pt x="525" y="147"/>
                  </a:lnTo>
                  <a:lnTo>
                    <a:pt x="523" y="147"/>
                  </a:lnTo>
                  <a:lnTo>
                    <a:pt x="523" y="144"/>
                  </a:lnTo>
                  <a:lnTo>
                    <a:pt x="521" y="144"/>
                  </a:lnTo>
                  <a:lnTo>
                    <a:pt x="521" y="142"/>
                  </a:lnTo>
                  <a:lnTo>
                    <a:pt x="521" y="142"/>
                  </a:lnTo>
                  <a:lnTo>
                    <a:pt x="521" y="140"/>
                  </a:lnTo>
                  <a:lnTo>
                    <a:pt x="521" y="137"/>
                  </a:lnTo>
                  <a:lnTo>
                    <a:pt x="523" y="133"/>
                  </a:lnTo>
                  <a:lnTo>
                    <a:pt x="523" y="133"/>
                  </a:lnTo>
                  <a:lnTo>
                    <a:pt x="525" y="130"/>
                  </a:lnTo>
                  <a:lnTo>
                    <a:pt x="525" y="130"/>
                  </a:lnTo>
                  <a:lnTo>
                    <a:pt x="525" y="130"/>
                  </a:lnTo>
                  <a:lnTo>
                    <a:pt x="525" y="128"/>
                  </a:lnTo>
                  <a:lnTo>
                    <a:pt x="525" y="128"/>
                  </a:lnTo>
                  <a:lnTo>
                    <a:pt x="525" y="126"/>
                  </a:lnTo>
                  <a:lnTo>
                    <a:pt x="525" y="126"/>
                  </a:lnTo>
                  <a:lnTo>
                    <a:pt x="525" y="126"/>
                  </a:lnTo>
                  <a:lnTo>
                    <a:pt x="525" y="123"/>
                  </a:lnTo>
                  <a:lnTo>
                    <a:pt x="523" y="123"/>
                  </a:lnTo>
                  <a:lnTo>
                    <a:pt x="523" y="123"/>
                  </a:lnTo>
                  <a:lnTo>
                    <a:pt x="518" y="126"/>
                  </a:lnTo>
                  <a:lnTo>
                    <a:pt x="514" y="123"/>
                  </a:lnTo>
                  <a:lnTo>
                    <a:pt x="511" y="123"/>
                  </a:lnTo>
                  <a:lnTo>
                    <a:pt x="511" y="123"/>
                  </a:lnTo>
                  <a:lnTo>
                    <a:pt x="509" y="123"/>
                  </a:lnTo>
                  <a:lnTo>
                    <a:pt x="507" y="123"/>
                  </a:lnTo>
                  <a:lnTo>
                    <a:pt x="502" y="123"/>
                  </a:lnTo>
                  <a:lnTo>
                    <a:pt x="502" y="123"/>
                  </a:lnTo>
                  <a:lnTo>
                    <a:pt x="499" y="123"/>
                  </a:lnTo>
                  <a:lnTo>
                    <a:pt x="499" y="123"/>
                  </a:lnTo>
                  <a:lnTo>
                    <a:pt x="497" y="123"/>
                  </a:lnTo>
                  <a:lnTo>
                    <a:pt x="495" y="123"/>
                  </a:lnTo>
                  <a:lnTo>
                    <a:pt x="495" y="123"/>
                  </a:lnTo>
                  <a:lnTo>
                    <a:pt x="492" y="123"/>
                  </a:lnTo>
                  <a:lnTo>
                    <a:pt x="492" y="121"/>
                  </a:lnTo>
                  <a:lnTo>
                    <a:pt x="492" y="121"/>
                  </a:lnTo>
                  <a:lnTo>
                    <a:pt x="490" y="121"/>
                  </a:lnTo>
                  <a:lnTo>
                    <a:pt x="490" y="123"/>
                  </a:lnTo>
                  <a:lnTo>
                    <a:pt x="488" y="123"/>
                  </a:lnTo>
                  <a:lnTo>
                    <a:pt x="488" y="123"/>
                  </a:lnTo>
                  <a:lnTo>
                    <a:pt x="488" y="123"/>
                  </a:lnTo>
                  <a:lnTo>
                    <a:pt x="485" y="121"/>
                  </a:lnTo>
                  <a:lnTo>
                    <a:pt x="485" y="121"/>
                  </a:lnTo>
                  <a:lnTo>
                    <a:pt x="485" y="118"/>
                  </a:lnTo>
                  <a:lnTo>
                    <a:pt x="485" y="118"/>
                  </a:lnTo>
                  <a:lnTo>
                    <a:pt x="488" y="116"/>
                  </a:lnTo>
                  <a:lnTo>
                    <a:pt x="490" y="114"/>
                  </a:lnTo>
                  <a:lnTo>
                    <a:pt x="490" y="111"/>
                  </a:lnTo>
                  <a:lnTo>
                    <a:pt x="490" y="109"/>
                  </a:lnTo>
                  <a:lnTo>
                    <a:pt x="490" y="107"/>
                  </a:lnTo>
                  <a:lnTo>
                    <a:pt x="488" y="107"/>
                  </a:lnTo>
                  <a:lnTo>
                    <a:pt x="488" y="109"/>
                  </a:lnTo>
                  <a:lnTo>
                    <a:pt x="485" y="109"/>
                  </a:lnTo>
                  <a:lnTo>
                    <a:pt x="483" y="109"/>
                  </a:lnTo>
                  <a:lnTo>
                    <a:pt x="483" y="107"/>
                  </a:lnTo>
                  <a:lnTo>
                    <a:pt x="483" y="107"/>
                  </a:lnTo>
                  <a:lnTo>
                    <a:pt x="485" y="99"/>
                  </a:lnTo>
                  <a:lnTo>
                    <a:pt x="485" y="99"/>
                  </a:lnTo>
                  <a:lnTo>
                    <a:pt x="485" y="97"/>
                  </a:lnTo>
                  <a:lnTo>
                    <a:pt x="485" y="97"/>
                  </a:lnTo>
                  <a:lnTo>
                    <a:pt x="488" y="97"/>
                  </a:lnTo>
                  <a:lnTo>
                    <a:pt x="488" y="97"/>
                  </a:lnTo>
                  <a:lnTo>
                    <a:pt x="490" y="97"/>
                  </a:lnTo>
                  <a:lnTo>
                    <a:pt x="490" y="97"/>
                  </a:lnTo>
                  <a:lnTo>
                    <a:pt x="492" y="95"/>
                  </a:lnTo>
                  <a:lnTo>
                    <a:pt x="492" y="92"/>
                  </a:lnTo>
                  <a:lnTo>
                    <a:pt x="495" y="92"/>
                  </a:lnTo>
                  <a:lnTo>
                    <a:pt x="492" y="92"/>
                  </a:lnTo>
                  <a:lnTo>
                    <a:pt x="492" y="90"/>
                  </a:lnTo>
                  <a:lnTo>
                    <a:pt x="492" y="90"/>
                  </a:lnTo>
                  <a:lnTo>
                    <a:pt x="495" y="85"/>
                  </a:lnTo>
                  <a:lnTo>
                    <a:pt x="495" y="85"/>
                  </a:lnTo>
                  <a:lnTo>
                    <a:pt x="495" y="83"/>
                  </a:lnTo>
                  <a:lnTo>
                    <a:pt x="495" y="83"/>
                  </a:lnTo>
                  <a:lnTo>
                    <a:pt x="492" y="83"/>
                  </a:lnTo>
                  <a:lnTo>
                    <a:pt x="492" y="83"/>
                  </a:lnTo>
                  <a:lnTo>
                    <a:pt x="492" y="83"/>
                  </a:lnTo>
                  <a:lnTo>
                    <a:pt x="492" y="81"/>
                  </a:lnTo>
                  <a:lnTo>
                    <a:pt x="492" y="81"/>
                  </a:lnTo>
                  <a:lnTo>
                    <a:pt x="492" y="78"/>
                  </a:lnTo>
                  <a:lnTo>
                    <a:pt x="492" y="78"/>
                  </a:lnTo>
                  <a:lnTo>
                    <a:pt x="492" y="76"/>
                  </a:lnTo>
                  <a:lnTo>
                    <a:pt x="495" y="73"/>
                  </a:lnTo>
                  <a:lnTo>
                    <a:pt x="495" y="71"/>
                  </a:lnTo>
                  <a:lnTo>
                    <a:pt x="495" y="71"/>
                  </a:lnTo>
                  <a:lnTo>
                    <a:pt x="495" y="62"/>
                  </a:lnTo>
                  <a:lnTo>
                    <a:pt x="492" y="59"/>
                  </a:lnTo>
                  <a:lnTo>
                    <a:pt x="485" y="45"/>
                  </a:lnTo>
                  <a:lnTo>
                    <a:pt x="476" y="31"/>
                  </a:lnTo>
                  <a:lnTo>
                    <a:pt x="466" y="21"/>
                  </a:lnTo>
                  <a:lnTo>
                    <a:pt x="459" y="17"/>
                  </a:lnTo>
                  <a:lnTo>
                    <a:pt x="452" y="5"/>
                  </a:lnTo>
                  <a:lnTo>
                    <a:pt x="452" y="5"/>
                  </a:lnTo>
                  <a:lnTo>
                    <a:pt x="450" y="2"/>
                  </a:lnTo>
                  <a:lnTo>
                    <a:pt x="445" y="2"/>
                  </a:lnTo>
                  <a:lnTo>
                    <a:pt x="445" y="2"/>
                  </a:lnTo>
                  <a:lnTo>
                    <a:pt x="443" y="0"/>
                  </a:lnTo>
                  <a:lnTo>
                    <a:pt x="443" y="0"/>
                  </a:lnTo>
                  <a:lnTo>
                    <a:pt x="440" y="0"/>
                  </a:lnTo>
                  <a:lnTo>
                    <a:pt x="440" y="0"/>
                  </a:lnTo>
                  <a:lnTo>
                    <a:pt x="438" y="0"/>
                  </a:lnTo>
                  <a:lnTo>
                    <a:pt x="438" y="0"/>
                  </a:lnTo>
                  <a:lnTo>
                    <a:pt x="438" y="0"/>
                  </a:lnTo>
                  <a:lnTo>
                    <a:pt x="436" y="0"/>
                  </a:lnTo>
                  <a:lnTo>
                    <a:pt x="436" y="0"/>
                  </a:lnTo>
                  <a:lnTo>
                    <a:pt x="433" y="0"/>
                  </a:lnTo>
                  <a:lnTo>
                    <a:pt x="433" y="0"/>
                  </a:lnTo>
                  <a:lnTo>
                    <a:pt x="433" y="0"/>
                  </a:lnTo>
                  <a:lnTo>
                    <a:pt x="431" y="0"/>
                  </a:lnTo>
                  <a:lnTo>
                    <a:pt x="431" y="0"/>
                  </a:lnTo>
                  <a:lnTo>
                    <a:pt x="431" y="0"/>
                  </a:lnTo>
                  <a:lnTo>
                    <a:pt x="431" y="0"/>
                  </a:lnTo>
                  <a:lnTo>
                    <a:pt x="428" y="0"/>
                  </a:lnTo>
                  <a:lnTo>
                    <a:pt x="428" y="2"/>
                  </a:lnTo>
                  <a:lnTo>
                    <a:pt x="426" y="2"/>
                  </a:lnTo>
                  <a:lnTo>
                    <a:pt x="426" y="2"/>
                  </a:lnTo>
                  <a:lnTo>
                    <a:pt x="426" y="2"/>
                  </a:lnTo>
                  <a:lnTo>
                    <a:pt x="424" y="2"/>
                  </a:lnTo>
                  <a:lnTo>
                    <a:pt x="424" y="2"/>
                  </a:lnTo>
                  <a:lnTo>
                    <a:pt x="424" y="2"/>
                  </a:lnTo>
                  <a:lnTo>
                    <a:pt x="421" y="5"/>
                  </a:lnTo>
                  <a:lnTo>
                    <a:pt x="421" y="5"/>
                  </a:lnTo>
                  <a:lnTo>
                    <a:pt x="421" y="5"/>
                  </a:lnTo>
                  <a:lnTo>
                    <a:pt x="419" y="5"/>
                  </a:lnTo>
                  <a:lnTo>
                    <a:pt x="419" y="5"/>
                  </a:lnTo>
                  <a:lnTo>
                    <a:pt x="419" y="5"/>
                  </a:lnTo>
                  <a:lnTo>
                    <a:pt x="417" y="7"/>
                  </a:lnTo>
                  <a:lnTo>
                    <a:pt x="417" y="7"/>
                  </a:lnTo>
                  <a:lnTo>
                    <a:pt x="417" y="10"/>
                  </a:lnTo>
                  <a:lnTo>
                    <a:pt x="414" y="10"/>
                  </a:lnTo>
                  <a:lnTo>
                    <a:pt x="414" y="10"/>
                  </a:lnTo>
                  <a:lnTo>
                    <a:pt x="410" y="7"/>
                  </a:lnTo>
                  <a:lnTo>
                    <a:pt x="407" y="10"/>
                  </a:lnTo>
                  <a:lnTo>
                    <a:pt x="407" y="10"/>
                  </a:lnTo>
                  <a:lnTo>
                    <a:pt x="407" y="12"/>
                  </a:lnTo>
                  <a:lnTo>
                    <a:pt x="407" y="12"/>
                  </a:lnTo>
                  <a:lnTo>
                    <a:pt x="407" y="12"/>
                  </a:lnTo>
                  <a:lnTo>
                    <a:pt x="407" y="14"/>
                  </a:lnTo>
                  <a:lnTo>
                    <a:pt x="402" y="14"/>
                  </a:lnTo>
                  <a:lnTo>
                    <a:pt x="402" y="14"/>
                  </a:lnTo>
                  <a:lnTo>
                    <a:pt x="400" y="17"/>
                  </a:lnTo>
                  <a:lnTo>
                    <a:pt x="400" y="17"/>
                  </a:lnTo>
                  <a:lnTo>
                    <a:pt x="400" y="17"/>
                  </a:lnTo>
                  <a:lnTo>
                    <a:pt x="400" y="17"/>
                  </a:lnTo>
                  <a:lnTo>
                    <a:pt x="398" y="17"/>
                  </a:lnTo>
                  <a:lnTo>
                    <a:pt x="398" y="17"/>
                  </a:lnTo>
                  <a:lnTo>
                    <a:pt x="398" y="17"/>
                  </a:lnTo>
                  <a:lnTo>
                    <a:pt x="395" y="17"/>
                  </a:lnTo>
                  <a:lnTo>
                    <a:pt x="395" y="17"/>
                  </a:lnTo>
                  <a:lnTo>
                    <a:pt x="395" y="17"/>
                  </a:lnTo>
                  <a:lnTo>
                    <a:pt x="395" y="17"/>
                  </a:lnTo>
                  <a:lnTo>
                    <a:pt x="395" y="19"/>
                  </a:lnTo>
                  <a:lnTo>
                    <a:pt x="393" y="19"/>
                  </a:lnTo>
                  <a:lnTo>
                    <a:pt x="393" y="19"/>
                  </a:lnTo>
                  <a:lnTo>
                    <a:pt x="393" y="19"/>
                  </a:lnTo>
                  <a:lnTo>
                    <a:pt x="391" y="19"/>
                  </a:lnTo>
                  <a:lnTo>
                    <a:pt x="391" y="19"/>
                  </a:lnTo>
                  <a:lnTo>
                    <a:pt x="391" y="21"/>
                  </a:lnTo>
                  <a:lnTo>
                    <a:pt x="391" y="24"/>
                  </a:lnTo>
                  <a:lnTo>
                    <a:pt x="391" y="24"/>
                  </a:lnTo>
                  <a:lnTo>
                    <a:pt x="391" y="24"/>
                  </a:lnTo>
                  <a:lnTo>
                    <a:pt x="391" y="26"/>
                  </a:lnTo>
                  <a:lnTo>
                    <a:pt x="391" y="28"/>
                  </a:lnTo>
                  <a:lnTo>
                    <a:pt x="391" y="28"/>
                  </a:lnTo>
                  <a:lnTo>
                    <a:pt x="393" y="28"/>
                  </a:lnTo>
                  <a:lnTo>
                    <a:pt x="393" y="31"/>
                  </a:lnTo>
                  <a:lnTo>
                    <a:pt x="393" y="31"/>
                  </a:lnTo>
                  <a:lnTo>
                    <a:pt x="393" y="31"/>
                  </a:lnTo>
                  <a:lnTo>
                    <a:pt x="393" y="31"/>
                  </a:lnTo>
                  <a:lnTo>
                    <a:pt x="393" y="31"/>
                  </a:lnTo>
                  <a:lnTo>
                    <a:pt x="391" y="33"/>
                  </a:lnTo>
                  <a:lnTo>
                    <a:pt x="391" y="36"/>
                  </a:lnTo>
                  <a:lnTo>
                    <a:pt x="391" y="36"/>
                  </a:lnTo>
                  <a:lnTo>
                    <a:pt x="391" y="36"/>
                  </a:lnTo>
                  <a:lnTo>
                    <a:pt x="391" y="38"/>
                  </a:lnTo>
                  <a:lnTo>
                    <a:pt x="391" y="38"/>
                  </a:lnTo>
                  <a:lnTo>
                    <a:pt x="391" y="38"/>
                  </a:lnTo>
                  <a:lnTo>
                    <a:pt x="391" y="38"/>
                  </a:lnTo>
                  <a:lnTo>
                    <a:pt x="391" y="38"/>
                  </a:lnTo>
                  <a:lnTo>
                    <a:pt x="388" y="38"/>
                  </a:lnTo>
                  <a:lnTo>
                    <a:pt x="388" y="40"/>
                  </a:lnTo>
                  <a:lnTo>
                    <a:pt x="388" y="40"/>
                  </a:lnTo>
                  <a:lnTo>
                    <a:pt x="386" y="40"/>
                  </a:lnTo>
                  <a:lnTo>
                    <a:pt x="386" y="40"/>
                  </a:lnTo>
                  <a:lnTo>
                    <a:pt x="384" y="43"/>
                  </a:lnTo>
                  <a:lnTo>
                    <a:pt x="384" y="43"/>
                  </a:lnTo>
                  <a:lnTo>
                    <a:pt x="384" y="43"/>
                  </a:lnTo>
                  <a:lnTo>
                    <a:pt x="384" y="43"/>
                  </a:lnTo>
                  <a:lnTo>
                    <a:pt x="384" y="43"/>
                  </a:lnTo>
                  <a:lnTo>
                    <a:pt x="381" y="43"/>
                  </a:lnTo>
                  <a:lnTo>
                    <a:pt x="381" y="43"/>
                  </a:lnTo>
                  <a:lnTo>
                    <a:pt x="379" y="45"/>
                  </a:lnTo>
                  <a:lnTo>
                    <a:pt x="376" y="52"/>
                  </a:lnTo>
                  <a:lnTo>
                    <a:pt x="374" y="52"/>
                  </a:lnTo>
                  <a:lnTo>
                    <a:pt x="372" y="55"/>
                  </a:lnTo>
                  <a:lnTo>
                    <a:pt x="372" y="55"/>
                  </a:lnTo>
                  <a:lnTo>
                    <a:pt x="369" y="55"/>
                  </a:lnTo>
                  <a:lnTo>
                    <a:pt x="367" y="55"/>
                  </a:lnTo>
                  <a:lnTo>
                    <a:pt x="367" y="55"/>
                  </a:lnTo>
                  <a:lnTo>
                    <a:pt x="367" y="55"/>
                  </a:lnTo>
                  <a:lnTo>
                    <a:pt x="365" y="57"/>
                  </a:lnTo>
                  <a:lnTo>
                    <a:pt x="365" y="59"/>
                  </a:lnTo>
                  <a:lnTo>
                    <a:pt x="362" y="59"/>
                  </a:lnTo>
                  <a:lnTo>
                    <a:pt x="362" y="59"/>
                  </a:lnTo>
                  <a:lnTo>
                    <a:pt x="360" y="62"/>
                  </a:lnTo>
                  <a:lnTo>
                    <a:pt x="360" y="62"/>
                  </a:lnTo>
                  <a:lnTo>
                    <a:pt x="357" y="64"/>
                  </a:lnTo>
                  <a:lnTo>
                    <a:pt x="357" y="64"/>
                  </a:lnTo>
                  <a:lnTo>
                    <a:pt x="357" y="66"/>
                  </a:lnTo>
                  <a:lnTo>
                    <a:pt x="357" y="66"/>
                  </a:lnTo>
                  <a:lnTo>
                    <a:pt x="357" y="66"/>
                  </a:lnTo>
                  <a:lnTo>
                    <a:pt x="357" y="66"/>
                  </a:lnTo>
                  <a:lnTo>
                    <a:pt x="357" y="66"/>
                  </a:lnTo>
                  <a:lnTo>
                    <a:pt x="357" y="66"/>
                  </a:lnTo>
                  <a:lnTo>
                    <a:pt x="357" y="66"/>
                  </a:lnTo>
                  <a:lnTo>
                    <a:pt x="357" y="66"/>
                  </a:lnTo>
                  <a:lnTo>
                    <a:pt x="355" y="66"/>
                  </a:lnTo>
                  <a:lnTo>
                    <a:pt x="355" y="66"/>
                  </a:lnTo>
                  <a:lnTo>
                    <a:pt x="355" y="66"/>
                  </a:lnTo>
                  <a:lnTo>
                    <a:pt x="355" y="66"/>
                  </a:lnTo>
                  <a:lnTo>
                    <a:pt x="355" y="66"/>
                  </a:lnTo>
                  <a:lnTo>
                    <a:pt x="355" y="66"/>
                  </a:lnTo>
                  <a:lnTo>
                    <a:pt x="355" y="66"/>
                  </a:lnTo>
                  <a:lnTo>
                    <a:pt x="355" y="66"/>
                  </a:lnTo>
                  <a:lnTo>
                    <a:pt x="355" y="66"/>
                  </a:lnTo>
                  <a:lnTo>
                    <a:pt x="353" y="66"/>
                  </a:lnTo>
                  <a:lnTo>
                    <a:pt x="353" y="66"/>
                  </a:lnTo>
                  <a:lnTo>
                    <a:pt x="353" y="69"/>
                  </a:lnTo>
                  <a:lnTo>
                    <a:pt x="353" y="69"/>
                  </a:lnTo>
                  <a:lnTo>
                    <a:pt x="353" y="71"/>
                  </a:lnTo>
                  <a:lnTo>
                    <a:pt x="353" y="73"/>
                  </a:lnTo>
                  <a:lnTo>
                    <a:pt x="353" y="73"/>
                  </a:lnTo>
                  <a:lnTo>
                    <a:pt x="350" y="73"/>
                  </a:lnTo>
                  <a:lnTo>
                    <a:pt x="350" y="73"/>
                  </a:lnTo>
                  <a:lnTo>
                    <a:pt x="353" y="73"/>
                  </a:lnTo>
                  <a:lnTo>
                    <a:pt x="353" y="73"/>
                  </a:lnTo>
                  <a:lnTo>
                    <a:pt x="353" y="76"/>
                  </a:lnTo>
                  <a:lnTo>
                    <a:pt x="350" y="73"/>
                  </a:lnTo>
                  <a:lnTo>
                    <a:pt x="350" y="76"/>
                  </a:lnTo>
                  <a:lnTo>
                    <a:pt x="350" y="76"/>
                  </a:lnTo>
                  <a:lnTo>
                    <a:pt x="350" y="76"/>
                  </a:lnTo>
                  <a:lnTo>
                    <a:pt x="350" y="76"/>
                  </a:lnTo>
                  <a:lnTo>
                    <a:pt x="348" y="76"/>
                  </a:lnTo>
                  <a:lnTo>
                    <a:pt x="348" y="78"/>
                  </a:lnTo>
                  <a:lnTo>
                    <a:pt x="348" y="78"/>
                  </a:lnTo>
                  <a:lnTo>
                    <a:pt x="346" y="81"/>
                  </a:lnTo>
                  <a:lnTo>
                    <a:pt x="346" y="81"/>
                  </a:lnTo>
                  <a:lnTo>
                    <a:pt x="343" y="81"/>
                  </a:lnTo>
                  <a:lnTo>
                    <a:pt x="343" y="83"/>
                  </a:lnTo>
                  <a:lnTo>
                    <a:pt x="343" y="83"/>
                  </a:lnTo>
                  <a:lnTo>
                    <a:pt x="343" y="85"/>
                  </a:lnTo>
                  <a:lnTo>
                    <a:pt x="343" y="85"/>
                  </a:lnTo>
                  <a:lnTo>
                    <a:pt x="343" y="85"/>
                  </a:lnTo>
                  <a:lnTo>
                    <a:pt x="343" y="85"/>
                  </a:lnTo>
                  <a:lnTo>
                    <a:pt x="343" y="85"/>
                  </a:lnTo>
                  <a:lnTo>
                    <a:pt x="343" y="85"/>
                  </a:lnTo>
                  <a:lnTo>
                    <a:pt x="341" y="85"/>
                  </a:lnTo>
                  <a:lnTo>
                    <a:pt x="341" y="85"/>
                  </a:lnTo>
                  <a:lnTo>
                    <a:pt x="341" y="85"/>
                  </a:lnTo>
                  <a:lnTo>
                    <a:pt x="341" y="85"/>
                  </a:lnTo>
                  <a:lnTo>
                    <a:pt x="341" y="85"/>
                  </a:lnTo>
                  <a:lnTo>
                    <a:pt x="341" y="88"/>
                  </a:lnTo>
                  <a:lnTo>
                    <a:pt x="341" y="88"/>
                  </a:lnTo>
                  <a:lnTo>
                    <a:pt x="339" y="88"/>
                  </a:lnTo>
                  <a:lnTo>
                    <a:pt x="339" y="88"/>
                  </a:lnTo>
                  <a:lnTo>
                    <a:pt x="336" y="88"/>
                  </a:lnTo>
                  <a:lnTo>
                    <a:pt x="334" y="90"/>
                  </a:lnTo>
                  <a:lnTo>
                    <a:pt x="336" y="90"/>
                  </a:lnTo>
                  <a:lnTo>
                    <a:pt x="331" y="90"/>
                  </a:lnTo>
                  <a:lnTo>
                    <a:pt x="331" y="90"/>
                  </a:lnTo>
                  <a:lnTo>
                    <a:pt x="331" y="90"/>
                  </a:lnTo>
                  <a:lnTo>
                    <a:pt x="331" y="90"/>
                  </a:lnTo>
                  <a:lnTo>
                    <a:pt x="329" y="90"/>
                  </a:lnTo>
                  <a:lnTo>
                    <a:pt x="329" y="90"/>
                  </a:lnTo>
                  <a:lnTo>
                    <a:pt x="329" y="90"/>
                  </a:lnTo>
                  <a:lnTo>
                    <a:pt x="329" y="90"/>
                  </a:lnTo>
                  <a:lnTo>
                    <a:pt x="329" y="90"/>
                  </a:lnTo>
                  <a:lnTo>
                    <a:pt x="329" y="92"/>
                  </a:lnTo>
                  <a:lnTo>
                    <a:pt x="327" y="92"/>
                  </a:lnTo>
                  <a:lnTo>
                    <a:pt x="327" y="92"/>
                  </a:lnTo>
                  <a:lnTo>
                    <a:pt x="327" y="92"/>
                  </a:lnTo>
                  <a:lnTo>
                    <a:pt x="327" y="92"/>
                  </a:lnTo>
                  <a:lnTo>
                    <a:pt x="327" y="95"/>
                  </a:lnTo>
                  <a:lnTo>
                    <a:pt x="327" y="95"/>
                  </a:lnTo>
                  <a:lnTo>
                    <a:pt x="327" y="95"/>
                  </a:lnTo>
                  <a:lnTo>
                    <a:pt x="324" y="97"/>
                  </a:lnTo>
                  <a:lnTo>
                    <a:pt x="324" y="97"/>
                  </a:lnTo>
                  <a:lnTo>
                    <a:pt x="324" y="99"/>
                  </a:lnTo>
                  <a:lnTo>
                    <a:pt x="322" y="99"/>
                  </a:lnTo>
                  <a:lnTo>
                    <a:pt x="322" y="99"/>
                  </a:lnTo>
                  <a:lnTo>
                    <a:pt x="322" y="99"/>
                  </a:lnTo>
                  <a:lnTo>
                    <a:pt x="322" y="99"/>
                  </a:lnTo>
                  <a:lnTo>
                    <a:pt x="320" y="102"/>
                  </a:lnTo>
                  <a:lnTo>
                    <a:pt x="320" y="102"/>
                  </a:lnTo>
                  <a:lnTo>
                    <a:pt x="320" y="102"/>
                  </a:lnTo>
                  <a:lnTo>
                    <a:pt x="315" y="102"/>
                  </a:lnTo>
                  <a:lnTo>
                    <a:pt x="313" y="102"/>
                  </a:lnTo>
                  <a:lnTo>
                    <a:pt x="313" y="99"/>
                  </a:lnTo>
                  <a:lnTo>
                    <a:pt x="310" y="99"/>
                  </a:lnTo>
                  <a:lnTo>
                    <a:pt x="310" y="99"/>
                  </a:lnTo>
                  <a:lnTo>
                    <a:pt x="310" y="99"/>
                  </a:lnTo>
                  <a:lnTo>
                    <a:pt x="308" y="102"/>
                  </a:lnTo>
                  <a:lnTo>
                    <a:pt x="308" y="102"/>
                  </a:lnTo>
                  <a:lnTo>
                    <a:pt x="308" y="102"/>
                  </a:lnTo>
                  <a:lnTo>
                    <a:pt x="305" y="99"/>
                  </a:lnTo>
                  <a:lnTo>
                    <a:pt x="305" y="99"/>
                  </a:lnTo>
                  <a:lnTo>
                    <a:pt x="305" y="99"/>
                  </a:lnTo>
                  <a:lnTo>
                    <a:pt x="305" y="99"/>
                  </a:lnTo>
                  <a:lnTo>
                    <a:pt x="305" y="99"/>
                  </a:lnTo>
                  <a:lnTo>
                    <a:pt x="305" y="99"/>
                  </a:lnTo>
                  <a:lnTo>
                    <a:pt x="305" y="99"/>
                  </a:lnTo>
                  <a:lnTo>
                    <a:pt x="303" y="99"/>
                  </a:lnTo>
                  <a:lnTo>
                    <a:pt x="303" y="99"/>
                  </a:lnTo>
                  <a:lnTo>
                    <a:pt x="303" y="99"/>
                  </a:lnTo>
                  <a:lnTo>
                    <a:pt x="303" y="99"/>
                  </a:lnTo>
                  <a:lnTo>
                    <a:pt x="301" y="102"/>
                  </a:lnTo>
                  <a:lnTo>
                    <a:pt x="301" y="102"/>
                  </a:lnTo>
                  <a:lnTo>
                    <a:pt x="301" y="102"/>
                  </a:lnTo>
                  <a:lnTo>
                    <a:pt x="301" y="102"/>
                  </a:lnTo>
                  <a:lnTo>
                    <a:pt x="301" y="102"/>
                  </a:lnTo>
                  <a:lnTo>
                    <a:pt x="301" y="102"/>
                  </a:lnTo>
                  <a:lnTo>
                    <a:pt x="301" y="102"/>
                  </a:lnTo>
                  <a:lnTo>
                    <a:pt x="301" y="102"/>
                  </a:lnTo>
                  <a:lnTo>
                    <a:pt x="298" y="102"/>
                  </a:lnTo>
                  <a:lnTo>
                    <a:pt x="298" y="102"/>
                  </a:lnTo>
                  <a:lnTo>
                    <a:pt x="298" y="102"/>
                  </a:lnTo>
                  <a:lnTo>
                    <a:pt x="298" y="102"/>
                  </a:lnTo>
                  <a:lnTo>
                    <a:pt x="298" y="102"/>
                  </a:lnTo>
                  <a:lnTo>
                    <a:pt x="298" y="102"/>
                  </a:lnTo>
                  <a:lnTo>
                    <a:pt x="298" y="102"/>
                  </a:lnTo>
                  <a:lnTo>
                    <a:pt x="298" y="102"/>
                  </a:lnTo>
                  <a:lnTo>
                    <a:pt x="296" y="104"/>
                  </a:lnTo>
                  <a:lnTo>
                    <a:pt x="296" y="104"/>
                  </a:lnTo>
                  <a:lnTo>
                    <a:pt x="296" y="104"/>
                  </a:lnTo>
                  <a:lnTo>
                    <a:pt x="294" y="104"/>
                  </a:lnTo>
                  <a:lnTo>
                    <a:pt x="294" y="104"/>
                  </a:lnTo>
                  <a:lnTo>
                    <a:pt x="294" y="104"/>
                  </a:lnTo>
                  <a:lnTo>
                    <a:pt x="289" y="104"/>
                  </a:lnTo>
                  <a:lnTo>
                    <a:pt x="289" y="104"/>
                  </a:lnTo>
                  <a:lnTo>
                    <a:pt x="286" y="104"/>
                  </a:lnTo>
                  <a:lnTo>
                    <a:pt x="286" y="104"/>
                  </a:lnTo>
                  <a:lnTo>
                    <a:pt x="286" y="104"/>
                  </a:lnTo>
                  <a:lnTo>
                    <a:pt x="284" y="107"/>
                  </a:lnTo>
                  <a:lnTo>
                    <a:pt x="284" y="107"/>
                  </a:lnTo>
                  <a:lnTo>
                    <a:pt x="284" y="107"/>
                  </a:lnTo>
                  <a:lnTo>
                    <a:pt x="282" y="107"/>
                  </a:lnTo>
                  <a:lnTo>
                    <a:pt x="279" y="107"/>
                  </a:lnTo>
                  <a:lnTo>
                    <a:pt x="279" y="107"/>
                  </a:lnTo>
                  <a:lnTo>
                    <a:pt x="277" y="107"/>
                  </a:lnTo>
                  <a:lnTo>
                    <a:pt x="275" y="107"/>
                  </a:lnTo>
                  <a:lnTo>
                    <a:pt x="275" y="107"/>
                  </a:lnTo>
                  <a:lnTo>
                    <a:pt x="275" y="107"/>
                  </a:lnTo>
                  <a:lnTo>
                    <a:pt x="272" y="107"/>
                  </a:lnTo>
                  <a:lnTo>
                    <a:pt x="272" y="107"/>
                  </a:lnTo>
                  <a:lnTo>
                    <a:pt x="272" y="107"/>
                  </a:lnTo>
                  <a:lnTo>
                    <a:pt x="270" y="107"/>
                  </a:lnTo>
                  <a:lnTo>
                    <a:pt x="268" y="107"/>
                  </a:lnTo>
                  <a:lnTo>
                    <a:pt x="265" y="107"/>
                  </a:lnTo>
                  <a:lnTo>
                    <a:pt x="265" y="107"/>
                  </a:lnTo>
                  <a:lnTo>
                    <a:pt x="265" y="107"/>
                  </a:lnTo>
                  <a:lnTo>
                    <a:pt x="263" y="107"/>
                  </a:lnTo>
                  <a:lnTo>
                    <a:pt x="263" y="107"/>
                  </a:lnTo>
                  <a:lnTo>
                    <a:pt x="263" y="107"/>
                  </a:lnTo>
                  <a:lnTo>
                    <a:pt x="263" y="107"/>
                  </a:lnTo>
                  <a:lnTo>
                    <a:pt x="260" y="107"/>
                  </a:lnTo>
                  <a:lnTo>
                    <a:pt x="260" y="107"/>
                  </a:lnTo>
                  <a:lnTo>
                    <a:pt x="260" y="107"/>
                  </a:lnTo>
                  <a:lnTo>
                    <a:pt x="260" y="107"/>
                  </a:lnTo>
                  <a:lnTo>
                    <a:pt x="258" y="107"/>
                  </a:lnTo>
                  <a:lnTo>
                    <a:pt x="256" y="107"/>
                  </a:lnTo>
                  <a:lnTo>
                    <a:pt x="256" y="107"/>
                  </a:lnTo>
                  <a:lnTo>
                    <a:pt x="256" y="107"/>
                  </a:lnTo>
                  <a:lnTo>
                    <a:pt x="256" y="107"/>
                  </a:lnTo>
                  <a:lnTo>
                    <a:pt x="253" y="107"/>
                  </a:lnTo>
                  <a:lnTo>
                    <a:pt x="253" y="107"/>
                  </a:lnTo>
                  <a:lnTo>
                    <a:pt x="253" y="107"/>
                  </a:lnTo>
                  <a:lnTo>
                    <a:pt x="251" y="107"/>
                  </a:lnTo>
                  <a:lnTo>
                    <a:pt x="249" y="107"/>
                  </a:lnTo>
                  <a:lnTo>
                    <a:pt x="246" y="109"/>
                  </a:lnTo>
                  <a:lnTo>
                    <a:pt x="246" y="109"/>
                  </a:lnTo>
                  <a:lnTo>
                    <a:pt x="244" y="109"/>
                  </a:lnTo>
                  <a:lnTo>
                    <a:pt x="244" y="109"/>
                  </a:lnTo>
                  <a:lnTo>
                    <a:pt x="244" y="111"/>
                  </a:lnTo>
                  <a:lnTo>
                    <a:pt x="244" y="111"/>
                  </a:lnTo>
                  <a:lnTo>
                    <a:pt x="244" y="111"/>
                  </a:lnTo>
                  <a:lnTo>
                    <a:pt x="242" y="111"/>
                  </a:lnTo>
                  <a:lnTo>
                    <a:pt x="242" y="111"/>
                  </a:lnTo>
                  <a:lnTo>
                    <a:pt x="242" y="111"/>
                  </a:lnTo>
                  <a:lnTo>
                    <a:pt x="242" y="111"/>
                  </a:lnTo>
                  <a:lnTo>
                    <a:pt x="242" y="114"/>
                  </a:lnTo>
                  <a:lnTo>
                    <a:pt x="242" y="114"/>
                  </a:lnTo>
                  <a:lnTo>
                    <a:pt x="242" y="114"/>
                  </a:lnTo>
                  <a:lnTo>
                    <a:pt x="239" y="114"/>
                  </a:lnTo>
                  <a:lnTo>
                    <a:pt x="239" y="114"/>
                  </a:lnTo>
                  <a:lnTo>
                    <a:pt x="239" y="116"/>
                  </a:lnTo>
                  <a:lnTo>
                    <a:pt x="239" y="116"/>
                  </a:lnTo>
                  <a:lnTo>
                    <a:pt x="242" y="116"/>
                  </a:lnTo>
                  <a:lnTo>
                    <a:pt x="242" y="116"/>
                  </a:lnTo>
                  <a:lnTo>
                    <a:pt x="242" y="116"/>
                  </a:lnTo>
                  <a:lnTo>
                    <a:pt x="242" y="118"/>
                  </a:lnTo>
                  <a:lnTo>
                    <a:pt x="242" y="118"/>
                  </a:lnTo>
                  <a:lnTo>
                    <a:pt x="249" y="121"/>
                  </a:lnTo>
                  <a:lnTo>
                    <a:pt x="249" y="121"/>
                  </a:lnTo>
                  <a:lnTo>
                    <a:pt x="249" y="123"/>
                  </a:lnTo>
                  <a:lnTo>
                    <a:pt x="251" y="123"/>
                  </a:lnTo>
                  <a:lnTo>
                    <a:pt x="253" y="126"/>
                  </a:lnTo>
                  <a:lnTo>
                    <a:pt x="251" y="126"/>
                  </a:lnTo>
                  <a:lnTo>
                    <a:pt x="251" y="128"/>
                  </a:lnTo>
                  <a:lnTo>
                    <a:pt x="249" y="128"/>
                  </a:lnTo>
                  <a:lnTo>
                    <a:pt x="246" y="133"/>
                  </a:lnTo>
                  <a:lnTo>
                    <a:pt x="242" y="137"/>
                  </a:lnTo>
                  <a:lnTo>
                    <a:pt x="242" y="140"/>
                  </a:lnTo>
                  <a:lnTo>
                    <a:pt x="242" y="140"/>
                  </a:lnTo>
                  <a:lnTo>
                    <a:pt x="239" y="142"/>
                  </a:lnTo>
                  <a:lnTo>
                    <a:pt x="239" y="142"/>
                  </a:lnTo>
                  <a:lnTo>
                    <a:pt x="237" y="147"/>
                  </a:lnTo>
                  <a:lnTo>
                    <a:pt x="234" y="147"/>
                  </a:lnTo>
                  <a:lnTo>
                    <a:pt x="234" y="147"/>
                  </a:lnTo>
                  <a:lnTo>
                    <a:pt x="230" y="149"/>
                  </a:lnTo>
                  <a:lnTo>
                    <a:pt x="227" y="149"/>
                  </a:lnTo>
                  <a:lnTo>
                    <a:pt x="227" y="152"/>
                  </a:lnTo>
                  <a:lnTo>
                    <a:pt x="225" y="154"/>
                  </a:lnTo>
                  <a:lnTo>
                    <a:pt x="225" y="156"/>
                  </a:lnTo>
                  <a:lnTo>
                    <a:pt x="225" y="159"/>
                  </a:lnTo>
                  <a:lnTo>
                    <a:pt x="220" y="159"/>
                  </a:lnTo>
                  <a:lnTo>
                    <a:pt x="197" y="161"/>
                  </a:lnTo>
                  <a:lnTo>
                    <a:pt x="192" y="161"/>
                  </a:lnTo>
                  <a:lnTo>
                    <a:pt x="187" y="163"/>
                  </a:lnTo>
                  <a:lnTo>
                    <a:pt x="185" y="163"/>
                  </a:lnTo>
                  <a:lnTo>
                    <a:pt x="182" y="163"/>
                  </a:lnTo>
                  <a:lnTo>
                    <a:pt x="175" y="161"/>
                  </a:lnTo>
                  <a:lnTo>
                    <a:pt x="175" y="161"/>
                  </a:lnTo>
                  <a:lnTo>
                    <a:pt x="173" y="161"/>
                  </a:lnTo>
                  <a:lnTo>
                    <a:pt x="173" y="163"/>
                  </a:lnTo>
                  <a:lnTo>
                    <a:pt x="171" y="163"/>
                  </a:lnTo>
                  <a:lnTo>
                    <a:pt x="171" y="163"/>
                  </a:lnTo>
                  <a:lnTo>
                    <a:pt x="168" y="166"/>
                  </a:lnTo>
                  <a:lnTo>
                    <a:pt x="166" y="166"/>
                  </a:lnTo>
                  <a:lnTo>
                    <a:pt x="166" y="166"/>
                  </a:lnTo>
                  <a:lnTo>
                    <a:pt x="166" y="166"/>
                  </a:lnTo>
                  <a:lnTo>
                    <a:pt x="163" y="166"/>
                  </a:lnTo>
                  <a:lnTo>
                    <a:pt x="163" y="168"/>
                  </a:lnTo>
                  <a:lnTo>
                    <a:pt x="161" y="166"/>
                  </a:lnTo>
                  <a:lnTo>
                    <a:pt x="161" y="168"/>
                  </a:lnTo>
                  <a:lnTo>
                    <a:pt x="159" y="168"/>
                  </a:lnTo>
                  <a:lnTo>
                    <a:pt x="152" y="170"/>
                  </a:lnTo>
                  <a:lnTo>
                    <a:pt x="152" y="170"/>
                  </a:lnTo>
                  <a:lnTo>
                    <a:pt x="152" y="170"/>
                  </a:lnTo>
                  <a:lnTo>
                    <a:pt x="152" y="173"/>
                  </a:lnTo>
                  <a:lnTo>
                    <a:pt x="149" y="173"/>
                  </a:lnTo>
                  <a:lnTo>
                    <a:pt x="149" y="173"/>
                  </a:lnTo>
                  <a:lnTo>
                    <a:pt x="149" y="173"/>
                  </a:lnTo>
                  <a:lnTo>
                    <a:pt x="149" y="173"/>
                  </a:lnTo>
                  <a:lnTo>
                    <a:pt x="149" y="173"/>
                  </a:lnTo>
                  <a:lnTo>
                    <a:pt x="147" y="175"/>
                  </a:lnTo>
                  <a:lnTo>
                    <a:pt x="147" y="178"/>
                  </a:lnTo>
                  <a:lnTo>
                    <a:pt x="145" y="178"/>
                  </a:lnTo>
                  <a:lnTo>
                    <a:pt x="145" y="178"/>
                  </a:lnTo>
                  <a:lnTo>
                    <a:pt x="145" y="178"/>
                  </a:lnTo>
                  <a:lnTo>
                    <a:pt x="145" y="178"/>
                  </a:lnTo>
                  <a:lnTo>
                    <a:pt x="142" y="178"/>
                  </a:lnTo>
                  <a:lnTo>
                    <a:pt x="142" y="178"/>
                  </a:lnTo>
                  <a:lnTo>
                    <a:pt x="142" y="178"/>
                  </a:lnTo>
                  <a:lnTo>
                    <a:pt x="142" y="178"/>
                  </a:lnTo>
                  <a:lnTo>
                    <a:pt x="142" y="180"/>
                  </a:lnTo>
                  <a:lnTo>
                    <a:pt x="142" y="180"/>
                  </a:lnTo>
                  <a:lnTo>
                    <a:pt x="140" y="180"/>
                  </a:lnTo>
                  <a:lnTo>
                    <a:pt x="140" y="180"/>
                  </a:lnTo>
                  <a:lnTo>
                    <a:pt x="137" y="180"/>
                  </a:lnTo>
                  <a:lnTo>
                    <a:pt x="137" y="180"/>
                  </a:lnTo>
                  <a:lnTo>
                    <a:pt x="137" y="180"/>
                  </a:lnTo>
                  <a:lnTo>
                    <a:pt x="135" y="180"/>
                  </a:lnTo>
                  <a:lnTo>
                    <a:pt x="133" y="180"/>
                  </a:lnTo>
                  <a:lnTo>
                    <a:pt x="133" y="182"/>
                  </a:lnTo>
                  <a:lnTo>
                    <a:pt x="130" y="182"/>
                  </a:lnTo>
                  <a:lnTo>
                    <a:pt x="130" y="182"/>
                  </a:lnTo>
                  <a:lnTo>
                    <a:pt x="130" y="182"/>
                  </a:lnTo>
                  <a:lnTo>
                    <a:pt x="130" y="185"/>
                  </a:lnTo>
                  <a:lnTo>
                    <a:pt x="130" y="185"/>
                  </a:lnTo>
                  <a:lnTo>
                    <a:pt x="130" y="185"/>
                  </a:lnTo>
                  <a:lnTo>
                    <a:pt x="130" y="185"/>
                  </a:lnTo>
                  <a:lnTo>
                    <a:pt x="130" y="185"/>
                  </a:lnTo>
                  <a:lnTo>
                    <a:pt x="130" y="185"/>
                  </a:lnTo>
                  <a:lnTo>
                    <a:pt x="128" y="185"/>
                  </a:lnTo>
                  <a:lnTo>
                    <a:pt x="128" y="185"/>
                  </a:lnTo>
                  <a:lnTo>
                    <a:pt x="128" y="185"/>
                  </a:lnTo>
                  <a:lnTo>
                    <a:pt x="128" y="185"/>
                  </a:lnTo>
                  <a:lnTo>
                    <a:pt x="126" y="185"/>
                  </a:lnTo>
                  <a:lnTo>
                    <a:pt x="126" y="182"/>
                  </a:lnTo>
                  <a:lnTo>
                    <a:pt x="123" y="180"/>
                  </a:lnTo>
                  <a:lnTo>
                    <a:pt x="123" y="180"/>
                  </a:lnTo>
                  <a:lnTo>
                    <a:pt x="121" y="180"/>
                  </a:lnTo>
                  <a:lnTo>
                    <a:pt x="119" y="180"/>
                  </a:lnTo>
                  <a:lnTo>
                    <a:pt x="119" y="178"/>
                  </a:lnTo>
                  <a:lnTo>
                    <a:pt x="119" y="178"/>
                  </a:lnTo>
                  <a:lnTo>
                    <a:pt x="119" y="178"/>
                  </a:lnTo>
                  <a:lnTo>
                    <a:pt x="119" y="175"/>
                  </a:lnTo>
                  <a:lnTo>
                    <a:pt x="119" y="175"/>
                  </a:lnTo>
                  <a:lnTo>
                    <a:pt x="119" y="175"/>
                  </a:lnTo>
                  <a:lnTo>
                    <a:pt x="119" y="175"/>
                  </a:lnTo>
                  <a:lnTo>
                    <a:pt x="119" y="173"/>
                  </a:lnTo>
                  <a:lnTo>
                    <a:pt x="116" y="173"/>
                  </a:lnTo>
                  <a:lnTo>
                    <a:pt x="116" y="173"/>
                  </a:lnTo>
                  <a:lnTo>
                    <a:pt x="116" y="173"/>
                  </a:lnTo>
                  <a:lnTo>
                    <a:pt x="114" y="173"/>
                  </a:lnTo>
                  <a:lnTo>
                    <a:pt x="114" y="170"/>
                  </a:lnTo>
                  <a:lnTo>
                    <a:pt x="114" y="170"/>
                  </a:lnTo>
                  <a:lnTo>
                    <a:pt x="114" y="168"/>
                  </a:lnTo>
                  <a:lnTo>
                    <a:pt x="114" y="168"/>
                  </a:lnTo>
                  <a:lnTo>
                    <a:pt x="114" y="168"/>
                  </a:lnTo>
                  <a:lnTo>
                    <a:pt x="114" y="168"/>
                  </a:lnTo>
                  <a:lnTo>
                    <a:pt x="111" y="168"/>
                  </a:lnTo>
                  <a:lnTo>
                    <a:pt x="111" y="170"/>
                  </a:lnTo>
                  <a:lnTo>
                    <a:pt x="111" y="170"/>
                  </a:lnTo>
                  <a:lnTo>
                    <a:pt x="109" y="173"/>
                  </a:lnTo>
                  <a:lnTo>
                    <a:pt x="109" y="173"/>
                  </a:lnTo>
                  <a:lnTo>
                    <a:pt x="109" y="173"/>
                  </a:lnTo>
                  <a:lnTo>
                    <a:pt x="109" y="173"/>
                  </a:lnTo>
                  <a:lnTo>
                    <a:pt x="107" y="173"/>
                  </a:lnTo>
                  <a:lnTo>
                    <a:pt x="107" y="173"/>
                  </a:lnTo>
                  <a:lnTo>
                    <a:pt x="107" y="173"/>
                  </a:lnTo>
                  <a:lnTo>
                    <a:pt x="107" y="173"/>
                  </a:lnTo>
                  <a:lnTo>
                    <a:pt x="107" y="178"/>
                  </a:lnTo>
                  <a:lnTo>
                    <a:pt x="107" y="178"/>
                  </a:lnTo>
                  <a:lnTo>
                    <a:pt x="104" y="178"/>
                  </a:lnTo>
                  <a:lnTo>
                    <a:pt x="100" y="180"/>
                  </a:lnTo>
                  <a:lnTo>
                    <a:pt x="100" y="180"/>
                  </a:lnTo>
                  <a:lnTo>
                    <a:pt x="97" y="182"/>
                  </a:lnTo>
                  <a:lnTo>
                    <a:pt x="97" y="182"/>
                  </a:lnTo>
                  <a:lnTo>
                    <a:pt x="95" y="182"/>
                  </a:lnTo>
                  <a:lnTo>
                    <a:pt x="95" y="182"/>
                  </a:lnTo>
                  <a:lnTo>
                    <a:pt x="92" y="182"/>
                  </a:lnTo>
                  <a:lnTo>
                    <a:pt x="90" y="182"/>
                  </a:lnTo>
                  <a:lnTo>
                    <a:pt x="88" y="182"/>
                  </a:lnTo>
                  <a:lnTo>
                    <a:pt x="88" y="185"/>
                  </a:lnTo>
                  <a:lnTo>
                    <a:pt x="85" y="185"/>
                  </a:lnTo>
                  <a:lnTo>
                    <a:pt x="85" y="187"/>
                  </a:lnTo>
                  <a:lnTo>
                    <a:pt x="83" y="187"/>
                  </a:lnTo>
                  <a:lnTo>
                    <a:pt x="83" y="187"/>
                  </a:lnTo>
                  <a:lnTo>
                    <a:pt x="81" y="189"/>
                  </a:lnTo>
                  <a:lnTo>
                    <a:pt x="74" y="189"/>
                  </a:lnTo>
                  <a:lnTo>
                    <a:pt x="74" y="189"/>
                  </a:lnTo>
                  <a:lnTo>
                    <a:pt x="71" y="189"/>
                  </a:lnTo>
                  <a:lnTo>
                    <a:pt x="69" y="187"/>
                  </a:lnTo>
                  <a:lnTo>
                    <a:pt x="66" y="187"/>
                  </a:lnTo>
                  <a:lnTo>
                    <a:pt x="62" y="187"/>
                  </a:lnTo>
                  <a:lnTo>
                    <a:pt x="59" y="187"/>
                  </a:lnTo>
                  <a:lnTo>
                    <a:pt x="57" y="187"/>
                  </a:lnTo>
                  <a:lnTo>
                    <a:pt x="57" y="187"/>
                  </a:lnTo>
                  <a:lnTo>
                    <a:pt x="55" y="192"/>
                  </a:lnTo>
                  <a:lnTo>
                    <a:pt x="55" y="192"/>
                  </a:lnTo>
                  <a:lnTo>
                    <a:pt x="55" y="194"/>
                  </a:lnTo>
                  <a:lnTo>
                    <a:pt x="55" y="194"/>
                  </a:lnTo>
                  <a:lnTo>
                    <a:pt x="55" y="194"/>
                  </a:lnTo>
                  <a:lnTo>
                    <a:pt x="55" y="194"/>
                  </a:lnTo>
                  <a:lnTo>
                    <a:pt x="55" y="194"/>
                  </a:lnTo>
                  <a:lnTo>
                    <a:pt x="52" y="194"/>
                  </a:lnTo>
                  <a:lnTo>
                    <a:pt x="52" y="194"/>
                  </a:lnTo>
                  <a:lnTo>
                    <a:pt x="52" y="197"/>
                  </a:lnTo>
                  <a:lnTo>
                    <a:pt x="50" y="197"/>
                  </a:lnTo>
                  <a:lnTo>
                    <a:pt x="45" y="199"/>
                  </a:lnTo>
                  <a:lnTo>
                    <a:pt x="45" y="201"/>
                  </a:lnTo>
                  <a:lnTo>
                    <a:pt x="43" y="201"/>
                  </a:lnTo>
                  <a:lnTo>
                    <a:pt x="43" y="204"/>
                  </a:lnTo>
                  <a:lnTo>
                    <a:pt x="43" y="206"/>
                  </a:lnTo>
                  <a:lnTo>
                    <a:pt x="43" y="206"/>
                  </a:lnTo>
                  <a:lnTo>
                    <a:pt x="43" y="206"/>
                  </a:lnTo>
                  <a:lnTo>
                    <a:pt x="43" y="208"/>
                  </a:lnTo>
                  <a:lnTo>
                    <a:pt x="43" y="211"/>
                  </a:lnTo>
                  <a:lnTo>
                    <a:pt x="40" y="211"/>
                  </a:lnTo>
                  <a:lnTo>
                    <a:pt x="40" y="211"/>
                  </a:lnTo>
                  <a:lnTo>
                    <a:pt x="40" y="211"/>
                  </a:lnTo>
                  <a:lnTo>
                    <a:pt x="40" y="213"/>
                  </a:lnTo>
                  <a:lnTo>
                    <a:pt x="38" y="213"/>
                  </a:lnTo>
                  <a:lnTo>
                    <a:pt x="38" y="215"/>
                  </a:lnTo>
                  <a:lnTo>
                    <a:pt x="36" y="220"/>
                  </a:lnTo>
                  <a:lnTo>
                    <a:pt x="36" y="223"/>
                  </a:lnTo>
                  <a:lnTo>
                    <a:pt x="33" y="225"/>
                  </a:lnTo>
                  <a:lnTo>
                    <a:pt x="33" y="227"/>
                  </a:lnTo>
                  <a:lnTo>
                    <a:pt x="33" y="227"/>
                  </a:lnTo>
                  <a:lnTo>
                    <a:pt x="31" y="230"/>
                  </a:lnTo>
                  <a:lnTo>
                    <a:pt x="29" y="230"/>
                  </a:lnTo>
                  <a:lnTo>
                    <a:pt x="29" y="230"/>
                  </a:lnTo>
                  <a:lnTo>
                    <a:pt x="29" y="232"/>
                  </a:lnTo>
                  <a:lnTo>
                    <a:pt x="21" y="246"/>
                  </a:lnTo>
                  <a:lnTo>
                    <a:pt x="21" y="246"/>
                  </a:lnTo>
                  <a:lnTo>
                    <a:pt x="19" y="249"/>
                  </a:lnTo>
                  <a:lnTo>
                    <a:pt x="21" y="249"/>
                  </a:lnTo>
                  <a:lnTo>
                    <a:pt x="21" y="249"/>
                  </a:lnTo>
                  <a:lnTo>
                    <a:pt x="21" y="251"/>
                  </a:lnTo>
                  <a:lnTo>
                    <a:pt x="19" y="251"/>
                  </a:lnTo>
                  <a:lnTo>
                    <a:pt x="17" y="253"/>
                  </a:lnTo>
                  <a:lnTo>
                    <a:pt x="17" y="253"/>
                  </a:lnTo>
                  <a:lnTo>
                    <a:pt x="10" y="258"/>
                  </a:lnTo>
                  <a:lnTo>
                    <a:pt x="7" y="258"/>
                  </a:lnTo>
                  <a:lnTo>
                    <a:pt x="7" y="258"/>
                  </a:lnTo>
                  <a:lnTo>
                    <a:pt x="5" y="260"/>
                  </a:lnTo>
                  <a:lnTo>
                    <a:pt x="5" y="260"/>
                  </a:lnTo>
                  <a:lnTo>
                    <a:pt x="3" y="260"/>
                  </a:lnTo>
                  <a:lnTo>
                    <a:pt x="3" y="263"/>
                  </a:lnTo>
                  <a:lnTo>
                    <a:pt x="3" y="263"/>
                  </a:lnTo>
                  <a:lnTo>
                    <a:pt x="3" y="263"/>
                  </a:lnTo>
                  <a:lnTo>
                    <a:pt x="3" y="263"/>
                  </a:lnTo>
                  <a:lnTo>
                    <a:pt x="3" y="265"/>
                  </a:lnTo>
                  <a:lnTo>
                    <a:pt x="3" y="265"/>
                  </a:lnTo>
                  <a:lnTo>
                    <a:pt x="0" y="265"/>
                  </a:lnTo>
                  <a:lnTo>
                    <a:pt x="0" y="265"/>
                  </a:lnTo>
                  <a:lnTo>
                    <a:pt x="0" y="265"/>
                  </a:lnTo>
                  <a:lnTo>
                    <a:pt x="0" y="265"/>
                  </a:lnTo>
                  <a:lnTo>
                    <a:pt x="0" y="265"/>
                  </a:lnTo>
                  <a:lnTo>
                    <a:pt x="0" y="265"/>
                  </a:lnTo>
                  <a:lnTo>
                    <a:pt x="0" y="265"/>
                  </a:lnTo>
                  <a:lnTo>
                    <a:pt x="0" y="265"/>
                  </a:lnTo>
                  <a:lnTo>
                    <a:pt x="0" y="268"/>
                  </a:lnTo>
                  <a:lnTo>
                    <a:pt x="0" y="268"/>
                  </a:lnTo>
                  <a:lnTo>
                    <a:pt x="0" y="268"/>
                  </a:lnTo>
                  <a:lnTo>
                    <a:pt x="0" y="268"/>
                  </a:lnTo>
                  <a:lnTo>
                    <a:pt x="3" y="270"/>
                  </a:lnTo>
                  <a:lnTo>
                    <a:pt x="3" y="270"/>
                  </a:lnTo>
                  <a:lnTo>
                    <a:pt x="3" y="270"/>
                  </a:lnTo>
                  <a:lnTo>
                    <a:pt x="3" y="272"/>
                  </a:lnTo>
                  <a:lnTo>
                    <a:pt x="3" y="272"/>
                  </a:lnTo>
                  <a:lnTo>
                    <a:pt x="5" y="272"/>
                  </a:lnTo>
                  <a:lnTo>
                    <a:pt x="5" y="272"/>
                  </a:lnTo>
                  <a:lnTo>
                    <a:pt x="7" y="272"/>
                  </a:lnTo>
                  <a:lnTo>
                    <a:pt x="7" y="272"/>
                  </a:lnTo>
                  <a:lnTo>
                    <a:pt x="10" y="272"/>
                  </a:lnTo>
                  <a:lnTo>
                    <a:pt x="10" y="272"/>
                  </a:lnTo>
                  <a:lnTo>
                    <a:pt x="10" y="272"/>
                  </a:lnTo>
                  <a:lnTo>
                    <a:pt x="10" y="275"/>
                  </a:lnTo>
                  <a:lnTo>
                    <a:pt x="12" y="275"/>
                  </a:lnTo>
                  <a:lnTo>
                    <a:pt x="12" y="282"/>
                  </a:lnTo>
                  <a:lnTo>
                    <a:pt x="12" y="282"/>
                  </a:lnTo>
                  <a:lnTo>
                    <a:pt x="12" y="282"/>
                  </a:lnTo>
                  <a:lnTo>
                    <a:pt x="12" y="286"/>
                  </a:lnTo>
                  <a:lnTo>
                    <a:pt x="10" y="289"/>
                  </a:lnTo>
                  <a:lnTo>
                    <a:pt x="10" y="289"/>
                  </a:lnTo>
                  <a:lnTo>
                    <a:pt x="10" y="289"/>
                  </a:lnTo>
                  <a:lnTo>
                    <a:pt x="10" y="291"/>
                  </a:lnTo>
                  <a:lnTo>
                    <a:pt x="12" y="291"/>
                  </a:lnTo>
                  <a:lnTo>
                    <a:pt x="12" y="294"/>
                  </a:lnTo>
                  <a:lnTo>
                    <a:pt x="12" y="294"/>
                  </a:lnTo>
                  <a:lnTo>
                    <a:pt x="12" y="296"/>
                  </a:lnTo>
                  <a:lnTo>
                    <a:pt x="12" y="296"/>
                  </a:lnTo>
                  <a:lnTo>
                    <a:pt x="10" y="298"/>
                  </a:lnTo>
                  <a:lnTo>
                    <a:pt x="10" y="298"/>
                  </a:lnTo>
                  <a:lnTo>
                    <a:pt x="10" y="301"/>
                  </a:lnTo>
                  <a:lnTo>
                    <a:pt x="10" y="301"/>
                  </a:lnTo>
                  <a:lnTo>
                    <a:pt x="10" y="301"/>
                  </a:lnTo>
                  <a:lnTo>
                    <a:pt x="10" y="301"/>
                  </a:lnTo>
                  <a:lnTo>
                    <a:pt x="10" y="301"/>
                  </a:lnTo>
                  <a:lnTo>
                    <a:pt x="10" y="303"/>
                  </a:lnTo>
                  <a:lnTo>
                    <a:pt x="7" y="303"/>
                  </a:lnTo>
                  <a:lnTo>
                    <a:pt x="7" y="303"/>
                  </a:lnTo>
                  <a:lnTo>
                    <a:pt x="7" y="305"/>
                  </a:lnTo>
                  <a:lnTo>
                    <a:pt x="7" y="305"/>
                  </a:lnTo>
                  <a:lnTo>
                    <a:pt x="7" y="305"/>
                  </a:lnTo>
                  <a:lnTo>
                    <a:pt x="7" y="305"/>
                  </a:lnTo>
                  <a:lnTo>
                    <a:pt x="7" y="308"/>
                  </a:lnTo>
                  <a:lnTo>
                    <a:pt x="7" y="308"/>
                  </a:lnTo>
                  <a:lnTo>
                    <a:pt x="10" y="308"/>
                  </a:lnTo>
                  <a:lnTo>
                    <a:pt x="10" y="310"/>
                  </a:lnTo>
                  <a:lnTo>
                    <a:pt x="12" y="310"/>
                  </a:lnTo>
                  <a:lnTo>
                    <a:pt x="12" y="310"/>
                  </a:lnTo>
                  <a:lnTo>
                    <a:pt x="14" y="312"/>
                  </a:lnTo>
                  <a:lnTo>
                    <a:pt x="14" y="312"/>
                  </a:lnTo>
                  <a:lnTo>
                    <a:pt x="14" y="315"/>
                  </a:lnTo>
                  <a:lnTo>
                    <a:pt x="14" y="317"/>
                  </a:lnTo>
                  <a:lnTo>
                    <a:pt x="14" y="320"/>
                  </a:lnTo>
                  <a:lnTo>
                    <a:pt x="14" y="320"/>
                  </a:lnTo>
                  <a:lnTo>
                    <a:pt x="14" y="322"/>
                  </a:lnTo>
                  <a:lnTo>
                    <a:pt x="14" y="322"/>
                  </a:lnTo>
                  <a:lnTo>
                    <a:pt x="14" y="322"/>
                  </a:lnTo>
                  <a:lnTo>
                    <a:pt x="14" y="322"/>
                  </a:lnTo>
                  <a:lnTo>
                    <a:pt x="14" y="324"/>
                  </a:lnTo>
                  <a:lnTo>
                    <a:pt x="14" y="324"/>
                  </a:lnTo>
                  <a:lnTo>
                    <a:pt x="14" y="324"/>
                  </a:lnTo>
                  <a:lnTo>
                    <a:pt x="14" y="327"/>
                  </a:lnTo>
                  <a:lnTo>
                    <a:pt x="14" y="327"/>
                  </a:lnTo>
                  <a:lnTo>
                    <a:pt x="17" y="331"/>
                  </a:lnTo>
                  <a:lnTo>
                    <a:pt x="17" y="331"/>
                  </a:lnTo>
                  <a:lnTo>
                    <a:pt x="17" y="334"/>
                  </a:lnTo>
                  <a:lnTo>
                    <a:pt x="14" y="334"/>
                  </a:lnTo>
                  <a:lnTo>
                    <a:pt x="14" y="334"/>
                  </a:lnTo>
                  <a:lnTo>
                    <a:pt x="17" y="336"/>
                  </a:lnTo>
                  <a:lnTo>
                    <a:pt x="17" y="339"/>
                  </a:lnTo>
                  <a:lnTo>
                    <a:pt x="17" y="341"/>
                  </a:lnTo>
                  <a:lnTo>
                    <a:pt x="19" y="343"/>
                  </a:lnTo>
                  <a:lnTo>
                    <a:pt x="19" y="346"/>
                  </a:lnTo>
                  <a:lnTo>
                    <a:pt x="29" y="353"/>
                  </a:lnTo>
                  <a:lnTo>
                    <a:pt x="31" y="353"/>
                  </a:lnTo>
                  <a:lnTo>
                    <a:pt x="31" y="353"/>
                  </a:lnTo>
                  <a:lnTo>
                    <a:pt x="31" y="353"/>
                  </a:lnTo>
                  <a:lnTo>
                    <a:pt x="33" y="355"/>
                  </a:lnTo>
                  <a:lnTo>
                    <a:pt x="33" y="355"/>
                  </a:lnTo>
                  <a:lnTo>
                    <a:pt x="36" y="357"/>
                  </a:lnTo>
                  <a:lnTo>
                    <a:pt x="36" y="360"/>
                  </a:lnTo>
                  <a:lnTo>
                    <a:pt x="36" y="360"/>
                  </a:lnTo>
                  <a:lnTo>
                    <a:pt x="36" y="365"/>
                  </a:lnTo>
                  <a:lnTo>
                    <a:pt x="36" y="367"/>
                  </a:lnTo>
                  <a:lnTo>
                    <a:pt x="36" y="369"/>
                  </a:lnTo>
                  <a:lnTo>
                    <a:pt x="38" y="369"/>
                  </a:lnTo>
                  <a:lnTo>
                    <a:pt x="38" y="369"/>
                  </a:lnTo>
                  <a:lnTo>
                    <a:pt x="38" y="369"/>
                  </a:lnTo>
                  <a:lnTo>
                    <a:pt x="40" y="369"/>
                  </a:lnTo>
                  <a:lnTo>
                    <a:pt x="40" y="372"/>
                  </a:lnTo>
                  <a:lnTo>
                    <a:pt x="40" y="372"/>
                  </a:lnTo>
                  <a:lnTo>
                    <a:pt x="40" y="372"/>
                  </a:lnTo>
                  <a:lnTo>
                    <a:pt x="40" y="372"/>
                  </a:lnTo>
                  <a:lnTo>
                    <a:pt x="43" y="372"/>
                  </a:lnTo>
                  <a:lnTo>
                    <a:pt x="43" y="372"/>
                  </a:lnTo>
                  <a:lnTo>
                    <a:pt x="40" y="372"/>
                  </a:lnTo>
                  <a:lnTo>
                    <a:pt x="40" y="372"/>
                  </a:lnTo>
                  <a:lnTo>
                    <a:pt x="38" y="374"/>
                  </a:lnTo>
                  <a:lnTo>
                    <a:pt x="38" y="374"/>
                  </a:lnTo>
                  <a:lnTo>
                    <a:pt x="36" y="374"/>
                  </a:lnTo>
                  <a:lnTo>
                    <a:pt x="33" y="374"/>
                  </a:lnTo>
                  <a:lnTo>
                    <a:pt x="33" y="374"/>
                  </a:lnTo>
                  <a:lnTo>
                    <a:pt x="36" y="381"/>
                  </a:lnTo>
                  <a:lnTo>
                    <a:pt x="40" y="388"/>
                  </a:lnTo>
                  <a:lnTo>
                    <a:pt x="45" y="393"/>
                  </a:lnTo>
                  <a:lnTo>
                    <a:pt x="45" y="393"/>
                  </a:lnTo>
                  <a:lnTo>
                    <a:pt x="50" y="398"/>
                  </a:lnTo>
                  <a:lnTo>
                    <a:pt x="55" y="402"/>
                  </a:lnTo>
                  <a:lnTo>
                    <a:pt x="59" y="407"/>
                  </a:lnTo>
                  <a:lnTo>
                    <a:pt x="64" y="412"/>
                  </a:lnTo>
                  <a:lnTo>
                    <a:pt x="69" y="419"/>
                  </a:lnTo>
                  <a:lnTo>
                    <a:pt x="74" y="421"/>
                  </a:lnTo>
                  <a:lnTo>
                    <a:pt x="74" y="421"/>
                  </a:lnTo>
                  <a:lnTo>
                    <a:pt x="76" y="424"/>
                  </a:lnTo>
                  <a:lnTo>
                    <a:pt x="76" y="424"/>
                  </a:lnTo>
                  <a:lnTo>
                    <a:pt x="76" y="424"/>
                  </a:lnTo>
                  <a:lnTo>
                    <a:pt x="76" y="421"/>
                  </a:lnTo>
                  <a:lnTo>
                    <a:pt x="76" y="421"/>
                  </a:lnTo>
                  <a:lnTo>
                    <a:pt x="76" y="421"/>
                  </a:lnTo>
                  <a:lnTo>
                    <a:pt x="78" y="424"/>
                  </a:lnTo>
                  <a:lnTo>
                    <a:pt x="78" y="424"/>
                  </a:lnTo>
                  <a:lnTo>
                    <a:pt x="81" y="421"/>
                  </a:lnTo>
                  <a:lnTo>
                    <a:pt x="81" y="424"/>
                  </a:lnTo>
                  <a:lnTo>
                    <a:pt x="83" y="424"/>
                  </a:lnTo>
                  <a:lnTo>
                    <a:pt x="83" y="424"/>
                  </a:lnTo>
                  <a:lnTo>
                    <a:pt x="83" y="426"/>
                  </a:lnTo>
                  <a:lnTo>
                    <a:pt x="83" y="428"/>
                  </a:lnTo>
                  <a:lnTo>
                    <a:pt x="83" y="428"/>
                  </a:lnTo>
                  <a:lnTo>
                    <a:pt x="85" y="428"/>
                  </a:lnTo>
                  <a:lnTo>
                    <a:pt x="85" y="428"/>
                  </a:lnTo>
                  <a:lnTo>
                    <a:pt x="85" y="428"/>
                  </a:lnTo>
                  <a:lnTo>
                    <a:pt x="85" y="428"/>
                  </a:lnTo>
                  <a:lnTo>
                    <a:pt x="85" y="428"/>
                  </a:lnTo>
                  <a:lnTo>
                    <a:pt x="88" y="428"/>
                  </a:lnTo>
                  <a:lnTo>
                    <a:pt x="88" y="428"/>
                  </a:lnTo>
                  <a:lnTo>
                    <a:pt x="88" y="431"/>
                  </a:lnTo>
                  <a:lnTo>
                    <a:pt x="90" y="433"/>
                  </a:lnTo>
                  <a:lnTo>
                    <a:pt x="90" y="433"/>
                  </a:lnTo>
                  <a:lnTo>
                    <a:pt x="90" y="436"/>
                  </a:lnTo>
                  <a:lnTo>
                    <a:pt x="90" y="436"/>
                  </a:lnTo>
                  <a:lnTo>
                    <a:pt x="90" y="438"/>
                  </a:lnTo>
                  <a:lnTo>
                    <a:pt x="88" y="440"/>
                  </a:lnTo>
                  <a:lnTo>
                    <a:pt x="88" y="440"/>
                  </a:lnTo>
                  <a:lnTo>
                    <a:pt x="88" y="443"/>
                  </a:lnTo>
                  <a:lnTo>
                    <a:pt x="88" y="443"/>
                  </a:lnTo>
                  <a:lnTo>
                    <a:pt x="88" y="443"/>
                  </a:lnTo>
                  <a:lnTo>
                    <a:pt x="90" y="443"/>
                  </a:lnTo>
                  <a:lnTo>
                    <a:pt x="90" y="443"/>
                  </a:lnTo>
                  <a:lnTo>
                    <a:pt x="90" y="443"/>
                  </a:lnTo>
                  <a:lnTo>
                    <a:pt x="92" y="445"/>
                  </a:lnTo>
                  <a:lnTo>
                    <a:pt x="90" y="445"/>
                  </a:lnTo>
                  <a:lnTo>
                    <a:pt x="90" y="445"/>
                  </a:lnTo>
                  <a:lnTo>
                    <a:pt x="90" y="445"/>
                  </a:lnTo>
                  <a:lnTo>
                    <a:pt x="90" y="447"/>
                  </a:lnTo>
                  <a:lnTo>
                    <a:pt x="90" y="450"/>
                  </a:lnTo>
                  <a:lnTo>
                    <a:pt x="92" y="450"/>
                  </a:lnTo>
                  <a:lnTo>
                    <a:pt x="90" y="452"/>
                  </a:lnTo>
                  <a:lnTo>
                    <a:pt x="90" y="452"/>
                  </a:lnTo>
                  <a:lnTo>
                    <a:pt x="90" y="454"/>
                  </a:lnTo>
                  <a:lnTo>
                    <a:pt x="90" y="454"/>
                  </a:lnTo>
                  <a:lnTo>
                    <a:pt x="90" y="457"/>
                  </a:lnTo>
                  <a:lnTo>
                    <a:pt x="92" y="457"/>
                  </a:lnTo>
                  <a:lnTo>
                    <a:pt x="92" y="459"/>
                  </a:lnTo>
                  <a:lnTo>
                    <a:pt x="92" y="459"/>
                  </a:lnTo>
                  <a:lnTo>
                    <a:pt x="92" y="462"/>
                  </a:lnTo>
                  <a:lnTo>
                    <a:pt x="92" y="462"/>
                  </a:lnTo>
                  <a:lnTo>
                    <a:pt x="92" y="464"/>
                  </a:lnTo>
                  <a:lnTo>
                    <a:pt x="95" y="464"/>
                  </a:lnTo>
                  <a:lnTo>
                    <a:pt x="95" y="464"/>
                  </a:lnTo>
                  <a:lnTo>
                    <a:pt x="95" y="464"/>
                  </a:lnTo>
                  <a:lnTo>
                    <a:pt x="95" y="466"/>
                  </a:lnTo>
                  <a:lnTo>
                    <a:pt x="95" y="466"/>
                  </a:lnTo>
                  <a:lnTo>
                    <a:pt x="95" y="466"/>
                  </a:lnTo>
                  <a:lnTo>
                    <a:pt x="95" y="466"/>
                  </a:lnTo>
                  <a:lnTo>
                    <a:pt x="95" y="466"/>
                  </a:lnTo>
                  <a:lnTo>
                    <a:pt x="95" y="469"/>
                  </a:lnTo>
                  <a:lnTo>
                    <a:pt x="95" y="469"/>
                  </a:lnTo>
                  <a:lnTo>
                    <a:pt x="95" y="469"/>
                  </a:lnTo>
                  <a:lnTo>
                    <a:pt x="95" y="469"/>
                  </a:lnTo>
                  <a:lnTo>
                    <a:pt x="100" y="464"/>
                  </a:lnTo>
                  <a:lnTo>
                    <a:pt x="102" y="457"/>
                  </a:lnTo>
                  <a:lnTo>
                    <a:pt x="102" y="454"/>
                  </a:lnTo>
                  <a:lnTo>
                    <a:pt x="104" y="450"/>
                  </a:lnTo>
                  <a:lnTo>
                    <a:pt x="107" y="445"/>
                  </a:lnTo>
                  <a:lnTo>
                    <a:pt x="109" y="443"/>
                  </a:lnTo>
                  <a:lnTo>
                    <a:pt x="109" y="440"/>
                  </a:lnTo>
                  <a:lnTo>
                    <a:pt x="111" y="436"/>
                  </a:lnTo>
                  <a:lnTo>
                    <a:pt x="111" y="436"/>
                  </a:lnTo>
                  <a:lnTo>
                    <a:pt x="111" y="436"/>
                  </a:lnTo>
                  <a:lnTo>
                    <a:pt x="109" y="433"/>
                  </a:lnTo>
                  <a:lnTo>
                    <a:pt x="109" y="433"/>
                  </a:lnTo>
                  <a:lnTo>
                    <a:pt x="109" y="431"/>
                  </a:lnTo>
                  <a:lnTo>
                    <a:pt x="111" y="426"/>
                  </a:lnTo>
                  <a:lnTo>
                    <a:pt x="111" y="424"/>
                  </a:lnTo>
                  <a:lnTo>
                    <a:pt x="111" y="424"/>
                  </a:lnTo>
                  <a:lnTo>
                    <a:pt x="111" y="421"/>
                  </a:lnTo>
                  <a:lnTo>
                    <a:pt x="111" y="421"/>
                  </a:lnTo>
                  <a:lnTo>
                    <a:pt x="111" y="419"/>
                  </a:lnTo>
                  <a:lnTo>
                    <a:pt x="111" y="419"/>
                  </a:lnTo>
                  <a:lnTo>
                    <a:pt x="114" y="417"/>
                  </a:lnTo>
                  <a:lnTo>
                    <a:pt x="114" y="414"/>
                  </a:lnTo>
                  <a:lnTo>
                    <a:pt x="114" y="414"/>
                  </a:lnTo>
                  <a:lnTo>
                    <a:pt x="114" y="410"/>
                  </a:lnTo>
                  <a:lnTo>
                    <a:pt x="116" y="405"/>
                  </a:lnTo>
                  <a:lnTo>
                    <a:pt x="116" y="402"/>
                  </a:lnTo>
                  <a:lnTo>
                    <a:pt x="119" y="402"/>
                  </a:lnTo>
                  <a:lnTo>
                    <a:pt x="119" y="400"/>
                  </a:lnTo>
                  <a:lnTo>
                    <a:pt x="123" y="400"/>
                  </a:lnTo>
                  <a:lnTo>
                    <a:pt x="123" y="400"/>
                  </a:lnTo>
                  <a:lnTo>
                    <a:pt x="126" y="400"/>
                  </a:lnTo>
                  <a:lnTo>
                    <a:pt x="128" y="400"/>
                  </a:lnTo>
                  <a:lnTo>
                    <a:pt x="130" y="400"/>
                  </a:lnTo>
                  <a:lnTo>
                    <a:pt x="130" y="400"/>
                  </a:lnTo>
                  <a:lnTo>
                    <a:pt x="130" y="400"/>
                  </a:lnTo>
                  <a:lnTo>
                    <a:pt x="130" y="398"/>
                  </a:lnTo>
                  <a:lnTo>
                    <a:pt x="130" y="398"/>
                  </a:lnTo>
                  <a:lnTo>
                    <a:pt x="133" y="398"/>
                  </a:lnTo>
                  <a:lnTo>
                    <a:pt x="133" y="398"/>
                  </a:lnTo>
                  <a:lnTo>
                    <a:pt x="133" y="398"/>
                  </a:lnTo>
                  <a:lnTo>
                    <a:pt x="133" y="398"/>
                  </a:lnTo>
                  <a:lnTo>
                    <a:pt x="135" y="398"/>
                  </a:lnTo>
                  <a:lnTo>
                    <a:pt x="135" y="398"/>
                  </a:lnTo>
                  <a:lnTo>
                    <a:pt x="137" y="400"/>
                  </a:lnTo>
                  <a:lnTo>
                    <a:pt x="137" y="400"/>
                  </a:lnTo>
                  <a:lnTo>
                    <a:pt x="137" y="400"/>
                  </a:lnTo>
                  <a:lnTo>
                    <a:pt x="137" y="400"/>
                  </a:lnTo>
                  <a:lnTo>
                    <a:pt x="137" y="400"/>
                  </a:lnTo>
                  <a:lnTo>
                    <a:pt x="140" y="400"/>
                  </a:lnTo>
                  <a:lnTo>
                    <a:pt x="140" y="400"/>
                  </a:lnTo>
                  <a:lnTo>
                    <a:pt x="140" y="400"/>
                  </a:lnTo>
                  <a:lnTo>
                    <a:pt x="140" y="398"/>
                  </a:lnTo>
                  <a:lnTo>
                    <a:pt x="140" y="398"/>
                  </a:lnTo>
                  <a:lnTo>
                    <a:pt x="142" y="398"/>
                  </a:lnTo>
                  <a:lnTo>
                    <a:pt x="142" y="398"/>
                  </a:lnTo>
                  <a:lnTo>
                    <a:pt x="145" y="398"/>
                  </a:lnTo>
                  <a:lnTo>
                    <a:pt x="145" y="398"/>
                  </a:lnTo>
                  <a:lnTo>
                    <a:pt x="147" y="398"/>
                  </a:lnTo>
                  <a:lnTo>
                    <a:pt x="147" y="398"/>
                  </a:lnTo>
                  <a:lnTo>
                    <a:pt x="149" y="398"/>
                  </a:lnTo>
                  <a:lnTo>
                    <a:pt x="149" y="398"/>
                  </a:lnTo>
                  <a:lnTo>
                    <a:pt x="149" y="398"/>
                  </a:lnTo>
                  <a:lnTo>
                    <a:pt x="152" y="395"/>
                  </a:lnTo>
                  <a:lnTo>
                    <a:pt x="152" y="395"/>
                  </a:lnTo>
                  <a:lnTo>
                    <a:pt x="152" y="395"/>
                  </a:lnTo>
                  <a:lnTo>
                    <a:pt x="152" y="395"/>
                  </a:lnTo>
                  <a:lnTo>
                    <a:pt x="154" y="395"/>
                  </a:lnTo>
                  <a:lnTo>
                    <a:pt x="154" y="395"/>
                  </a:lnTo>
                  <a:lnTo>
                    <a:pt x="156" y="395"/>
                  </a:lnTo>
                  <a:lnTo>
                    <a:pt x="159" y="393"/>
                  </a:lnTo>
                  <a:lnTo>
                    <a:pt x="159" y="393"/>
                  </a:lnTo>
                  <a:lnTo>
                    <a:pt x="161" y="391"/>
                  </a:lnTo>
                  <a:lnTo>
                    <a:pt x="161" y="391"/>
                  </a:lnTo>
                  <a:lnTo>
                    <a:pt x="163" y="391"/>
                  </a:lnTo>
                  <a:lnTo>
                    <a:pt x="163" y="391"/>
                  </a:lnTo>
                  <a:lnTo>
                    <a:pt x="166" y="391"/>
                  </a:lnTo>
                  <a:lnTo>
                    <a:pt x="166" y="391"/>
                  </a:lnTo>
                  <a:lnTo>
                    <a:pt x="166" y="391"/>
                  </a:lnTo>
                  <a:lnTo>
                    <a:pt x="166" y="391"/>
                  </a:lnTo>
                  <a:lnTo>
                    <a:pt x="166" y="391"/>
                  </a:lnTo>
                  <a:lnTo>
                    <a:pt x="166" y="393"/>
                  </a:lnTo>
                  <a:lnTo>
                    <a:pt x="168" y="393"/>
                  </a:lnTo>
                  <a:lnTo>
                    <a:pt x="171" y="395"/>
                  </a:lnTo>
                  <a:lnTo>
                    <a:pt x="173" y="395"/>
                  </a:lnTo>
                  <a:lnTo>
                    <a:pt x="178" y="395"/>
                  </a:lnTo>
                  <a:lnTo>
                    <a:pt x="178" y="395"/>
                  </a:lnTo>
                  <a:lnTo>
                    <a:pt x="178" y="395"/>
                  </a:lnTo>
                  <a:lnTo>
                    <a:pt x="178" y="395"/>
                  </a:lnTo>
                  <a:lnTo>
                    <a:pt x="178" y="395"/>
                  </a:lnTo>
                  <a:lnTo>
                    <a:pt x="180" y="395"/>
                  </a:lnTo>
                  <a:lnTo>
                    <a:pt x="180" y="395"/>
                  </a:lnTo>
                  <a:lnTo>
                    <a:pt x="180" y="395"/>
                  </a:lnTo>
                  <a:lnTo>
                    <a:pt x="180" y="395"/>
                  </a:lnTo>
                  <a:lnTo>
                    <a:pt x="182" y="395"/>
                  </a:lnTo>
                  <a:lnTo>
                    <a:pt x="182" y="395"/>
                  </a:lnTo>
                  <a:lnTo>
                    <a:pt x="182" y="395"/>
                  </a:lnTo>
                  <a:lnTo>
                    <a:pt x="182" y="398"/>
                  </a:lnTo>
                  <a:lnTo>
                    <a:pt x="185" y="398"/>
                  </a:lnTo>
                  <a:lnTo>
                    <a:pt x="185" y="400"/>
                  </a:lnTo>
                  <a:lnTo>
                    <a:pt x="185" y="400"/>
                  </a:lnTo>
                  <a:lnTo>
                    <a:pt x="185" y="400"/>
                  </a:lnTo>
                  <a:lnTo>
                    <a:pt x="187" y="398"/>
                  </a:lnTo>
                  <a:lnTo>
                    <a:pt x="187" y="398"/>
                  </a:lnTo>
                  <a:lnTo>
                    <a:pt x="189" y="398"/>
                  </a:lnTo>
                  <a:lnTo>
                    <a:pt x="189" y="400"/>
                  </a:lnTo>
                  <a:lnTo>
                    <a:pt x="192" y="400"/>
                  </a:lnTo>
                  <a:lnTo>
                    <a:pt x="192" y="400"/>
                  </a:lnTo>
                  <a:lnTo>
                    <a:pt x="194" y="398"/>
                  </a:lnTo>
                  <a:lnTo>
                    <a:pt x="194" y="398"/>
                  </a:lnTo>
                  <a:lnTo>
                    <a:pt x="197" y="398"/>
                  </a:lnTo>
                  <a:lnTo>
                    <a:pt x="199" y="398"/>
                  </a:lnTo>
                  <a:lnTo>
                    <a:pt x="199" y="400"/>
                  </a:lnTo>
                  <a:lnTo>
                    <a:pt x="201" y="402"/>
                  </a:lnTo>
                  <a:lnTo>
                    <a:pt x="201" y="402"/>
                  </a:lnTo>
                  <a:lnTo>
                    <a:pt x="201" y="402"/>
                  </a:lnTo>
                  <a:lnTo>
                    <a:pt x="204" y="402"/>
                  </a:lnTo>
                  <a:lnTo>
                    <a:pt x="204" y="400"/>
                  </a:lnTo>
                  <a:lnTo>
                    <a:pt x="204" y="400"/>
                  </a:lnTo>
                  <a:lnTo>
                    <a:pt x="206" y="400"/>
                  </a:lnTo>
                  <a:lnTo>
                    <a:pt x="206" y="398"/>
                  </a:lnTo>
                  <a:lnTo>
                    <a:pt x="206" y="398"/>
                  </a:lnTo>
                  <a:lnTo>
                    <a:pt x="206" y="398"/>
                  </a:lnTo>
                  <a:lnTo>
                    <a:pt x="206" y="398"/>
                  </a:lnTo>
                  <a:lnTo>
                    <a:pt x="206" y="398"/>
                  </a:lnTo>
                  <a:lnTo>
                    <a:pt x="211" y="398"/>
                  </a:lnTo>
                  <a:lnTo>
                    <a:pt x="211" y="398"/>
                  </a:lnTo>
                  <a:lnTo>
                    <a:pt x="213" y="398"/>
                  </a:lnTo>
                  <a:lnTo>
                    <a:pt x="213" y="398"/>
                  </a:lnTo>
                  <a:lnTo>
                    <a:pt x="213" y="398"/>
                  </a:lnTo>
                  <a:lnTo>
                    <a:pt x="213" y="398"/>
                  </a:lnTo>
                  <a:lnTo>
                    <a:pt x="213" y="395"/>
                  </a:lnTo>
                  <a:lnTo>
                    <a:pt x="213" y="395"/>
                  </a:lnTo>
                  <a:lnTo>
                    <a:pt x="216" y="395"/>
                  </a:lnTo>
                  <a:lnTo>
                    <a:pt x="216" y="395"/>
                  </a:lnTo>
                  <a:lnTo>
                    <a:pt x="216" y="395"/>
                  </a:lnTo>
                  <a:lnTo>
                    <a:pt x="218" y="395"/>
                  </a:lnTo>
                  <a:lnTo>
                    <a:pt x="218" y="395"/>
                  </a:lnTo>
                  <a:lnTo>
                    <a:pt x="218" y="395"/>
                  </a:lnTo>
                  <a:lnTo>
                    <a:pt x="220" y="398"/>
                  </a:lnTo>
                  <a:lnTo>
                    <a:pt x="223" y="400"/>
                  </a:lnTo>
                  <a:lnTo>
                    <a:pt x="223" y="402"/>
                  </a:lnTo>
                  <a:lnTo>
                    <a:pt x="223" y="402"/>
                  </a:lnTo>
                  <a:lnTo>
                    <a:pt x="225" y="402"/>
                  </a:lnTo>
                  <a:lnTo>
                    <a:pt x="225" y="391"/>
                  </a:lnTo>
                  <a:lnTo>
                    <a:pt x="225" y="383"/>
                  </a:lnTo>
                  <a:lnTo>
                    <a:pt x="225" y="381"/>
                  </a:lnTo>
                  <a:lnTo>
                    <a:pt x="225" y="381"/>
                  </a:lnTo>
                  <a:lnTo>
                    <a:pt x="225" y="381"/>
                  </a:lnTo>
                  <a:lnTo>
                    <a:pt x="227" y="379"/>
                  </a:lnTo>
                  <a:lnTo>
                    <a:pt x="227" y="376"/>
                  </a:lnTo>
                  <a:lnTo>
                    <a:pt x="227" y="376"/>
                  </a:lnTo>
                  <a:lnTo>
                    <a:pt x="227" y="372"/>
                  </a:lnTo>
                  <a:lnTo>
                    <a:pt x="227" y="367"/>
                  </a:lnTo>
                  <a:lnTo>
                    <a:pt x="225" y="367"/>
                  </a:lnTo>
                  <a:lnTo>
                    <a:pt x="223" y="362"/>
                  </a:lnTo>
                  <a:lnTo>
                    <a:pt x="223" y="362"/>
                  </a:lnTo>
                  <a:lnTo>
                    <a:pt x="223" y="360"/>
                  </a:lnTo>
                  <a:lnTo>
                    <a:pt x="223" y="360"/>
                  </a:lnTo>
                  <a:lnTo>
                    <a:pt x="220" y="357"/>
                  </a:lnTo>
                  <a:lnTo>
                    <a:pt x="220" y="357"/>
                  </a:lnTo>
                  <a:lnTo>
                    <a:pt x="223" y="355"/>
                  </a:lnTo>
                  <a:lnTo>
                    <a:pt x="223" y="355"/>
                  </a:lnTo>
                  <a:lnTo>
                    <a:pt x="225" y="355"/>
                  </a:lnTo>
                  <a:lnTo>
                    <a:pt x="225" y="355"/>
                  </a:lnTo>
                  <a:lnTo>
                    <a:pt x="227" y="355"/>
                  </a:lnTo>
                  <a:lnTo>
                    <a:pt x="227" y="355"/>
                  </a:lnTo>
                  <a:lnTo>
                    <a:pt x="227" y="355"/>
                  </a:lnTo>
                  <a:lnTo>
                    <a:pt x="232" y="355"/>
                  </a:lnTo>
                  <a:lnTo>
                    <a:pt x="232" y="353"/>
                  </a:lnTo>
                  <a:lnTo>
                    <a:pt x="234" y="353"/>
                  </a:lnTo>
                  <a:lnTo>
                    <a:pt x="237" y="346"/>
                  </a:lnTo>
                  <a:lnTo>
                    <a:pt x="237" y="343"/>
                  </a:lnTo>
                  <a:lnTo>
                    <a:pt x="239" y="341"/>
                  </a:lnTo>
                  <a:lnTo>
                    <a:pt x="242" y="341"/>
                  </a:lnTo>
                  <a:lnTo>
                    <a:pt x="242" y="341"/>
                  </a:lnTo>
                  <a:lnTo>
                    <a:pt x="242" y="341"/>
                  </a:lnTo>
                  <a:lnTo>
                    <a:pt x="242" y="339"/>
                  </a:lnTo>
                  <a:lnTo>
                    <a:pt x="242" y="339"/>
                  </a:lnTo>
                  <a:lnTo>
                    <a:pt x="244" y="336"/>
                  </a:lnTo>
                  <a:lnTo>
                    <a:pt x="244" y="336"/>
                  </a:lnTo>
                  <a:lnTo>
                    <a:pt x="246" y="334"/>
                  </a:lnTo>
                  <a:lnTo>
                    <a:pt x="246" y="334"/>
                  </a:lnTo>
                  <a:lnTo>
                    <a:pt x="246" y="331"/>
                  </a:lnTo>
                  <a:lnTo>
                    <a:pt x="246" y="331"/>
                  </a:lnTo>
                  <a:lnTo>
                    <a:pt x="249" y="331"/>
                  </a:lnTo>
                  <a:lnTo>
                    <a:pt x="249" y="331"/>
                  </a:lnTo>
                  <a:lnTo>
                    <a:pt x="249" y="329"/>
                  </a:lnTo>
                  <a:lnTo>
                    <a:pt x="249" y="329"/>
                  </a:lnTo>
                  <a:lnTo>
                    <a:pt x="249" y="327"/>
                  </a:lnTo>
                  <a:lnTo>
                    <a:pt x="251" y="327"/>
                  </a:lnTo>
                  <a:lnTo>
                    <a:pt x="251" y="324"/>
                  </a:lnTo>
                  <a:lnTo>
                    <a:pt x="251" y="324"/>
                  </a:lnTo>
                  <a:lnTo>
                    <a:pt x="253" y="324"/>
                  </a:lnTo>
                  <a:lnTo>
                    <a:pt x="256" y="324"/>
                  </a:lnTo>
                  <a:lnTo>
                    <a:pt x="256" y="324"/>
                  </a:lnTo>
                  <a:lnTo>
                    <a:pt x="258" y="322"/>
                  </a:lnTo>
                  <a:lnTo>
                    <a:pt x="258" y="322"/>
                  </a:lnTo>
                  <a:lnTo>
                    <a:pt x="258" y="322"/>
                  </a:lnTo>
                  <a:lnTo>
                    <a:pt x="260" y="320"/>
                  </a:lnTo>
                  <a:lnTo>
                    <a:pt x="265" y="317"/>
                  </a:lnTo>
                  <a:lnTo>
                    <a:pt x="268" y="315"/>
                  </a:lnTo>
                  <a:lnTo>
                    <a:pt x="268" y="315"/>
                  </a:lnTo>
                  <a:lnTo>
                    <a:pt x="270" y="315"/>
                  </a:lnTo>
                  <a:lnTo>
                    <a:pt x="272" y="315"/>
                  </a:lnTo>
                  <a:lnTo>
                    <a:pt x="275" y="315"/>
                  </a:lnTo>
                  <a:lnTo>
                    <a:pt x="275" y="312"/>
                  </a:lnTo>
                  <a:lnTo>
                    <a:pt x="277" y="312"/>
                  </a:lnTo>
                  <a:lnTo>
                    <a:pt x="279" y="315"/>
                  </a:lnTo>
                  <a:lnTo>
                    <a:pt x="284" y="315"/>
                  </a:lnTo>
                  <a:lnTo>
                    <a:pt x="284" y="315"/>
                  </a:lnTo>
                  <a:lnTo>
                    <a:pt x="286" y="315"/>
                  </a:lnTo>
                  <a:lnTo>
                    <a:pt x="286" y="315"/>
                  </a:lnTo>
                  <a:lnTo>
                    <a:pt x="289" y="317"/>
                  </a:lnTo>
                  <a:lnTo>
                    <a:pt x="291" y="317"/>
                  </a:lnTo>
                  <a:lnTo>
                    <a:pt x="291" y="317"/>
                  </a:lnTo>
                  <a:lnTo>
                    <a:pt x="291" y="317"/>
                  </a:lnTo>
                  <a:lnTo>
                    <a:pt x="294" y="320"/>
                  </a:lnTo>
                  <a:lnTo>
                    <a:pt x="294" y="320"/>
                  </a:lnTo>
                  <a:lnTo>
                    <a:pt x="294" y="322"/>
                  </a:lnTo>
                  <a:lnTo>
                    <a:pt x="296" y="322"/>
                  </a:lnTo>
                  <a:lnTo>
                    <a:pt x="301" y="322"/>
                  </a:lnTo>
                  <a:lnTo>
                    <a:pt x="301" y="324"/>
                  </a:lnTo>
                  <a:lnTo>
                    <a:pt x="303" y="324"/>
                  </a:lnTo>
                  <a:lnTo>
                    <a:pt x="303" y="327"/>
                  </a:lnTo>
                  <a:lnTo>
                    <a:pt x="308" y="327"/>
                  </a:lnTo>
                  <a:lnTo>
                    <a:pt x="308" y="329"/>
                  </a:lnTo>
                  <a:lnTo>
                    <a:pt x="310" y="331"/>
                  </a:lnTo>
                  <a:lnTo>
                    <a:pt x="313" y="331"/>
                  </a:lnTo>
                  <a:lnTo>
                    <a:pt x="313" y="331"/>
                  </a:lnTo>
                  <a:lnTo>
                    <a:pt x="315" y="334"/>
                  </a:lnTo>
                  <a:lnTo>
                    <a:pt x="317" y="334"/>
                  </a:lnTo>
                  <a:lnTo>
                    <a:pt x="317" y="334"/>
                  </a:lnTo>
                  <a:lnTo>
                    <a:pt x="317" y="334"/>
                  </a:lnTo>
                  <a:lnTo>
                    <a:pt x="320" y="336"/>
                  </a:lnTo>
                  <a:lnTo>
                    <a:pt x="320" y="339"/>
                  </a:lnTo>
                  <a:lnTo>
                    <a:pt x="322" y="339"/>
                  </a:lnTo>
                  <a:lnTo>
                    <a:pt x="322" y="339"/>
                  </a:lnTo>
                  <a:lnTo>
                    <a:pt x="322" y="341"/>
                  </a:lnTo>
                  <a:lnTo>
                    <a:pt x="324" y="341"/>
                  </a:lnTo>
                  <a:lnTo>
                    <a:pt x="324" y="343"/>
                  </a:lnTo>
                  <a:lnTo>
                    <a:pt x="324" y="343"/>
                  </a:lnTo>
                  <a:lnTo>
                    <a:pt x="324" y="346"/>
                  </a:lnTo>
                  <a:lnTo>
                    <a:pt x="322" y="346"/>
                  </a:lnTo>
                  <a:lnTo>
                    <a:pt x="324" y="346"/>
                  </a:lnTo>
                  <a:lnTo>
                    <a:pt x="324" y="348"/>
                  </a:lnTo>
                  <a:lnTo>
                    <a:pt x="329" y="353"/>
                  </a:lnTo>
                  <a:lnTo>
                    <a:pt x="331" y="353"/>
                  </a:lnTo>
                  <a:lnTo>
                    <a:pt x="331" y="353"/>
                  </a:lnTo>
                  <a:lnTo>
                    <a:pt x="336" y="353"/>
                  </a:lnTo>
                  <a:lnTo>
                    <a:pt x="341" y="353"/>
                  </a:lnTo>
                  <a:lnTo>
                    <a:pt x="341" y="353"/>
                  </a:lnTo>
                  <a:lnTo>
                    <a:pt x="343" y="353"/>
                  </a:lnTo>
                  <a:lnTo>
                    <a:pt x="343" y="350"/>
                  </a:lnTo>
                  <a:lnTo>
                    <a:pt x="343" y="350"/>
                  </a:lnTo>
                  <a:lnTo>
                    <a:pt x="346" y="350"/>
                  </a:lnTo>
                  <a:lnTo>
                    <a:pt x="350" y="353"/>
                  </a:lnTo>
                  <a:lnTo>
                    <a:pt x="355" y="353"/>
                  </a:lnTo>
                  <a:lnTo>
                    <a:pt x="357" y="353"/>
                  </a:lnTo>
                  <a:lnTo>
                    <a:pt x="357" y="355"/>
                  </a:lnTo>
                  <a:lnTo>
                    <a:pt x="357" y="355"/>
                  </a:lnTo>
                  <a:lnTo>
                    <a:pt x="360" y="357"/>
                  </a:lnTo>
                  <a:lnTo>
                    <a:pt x="360" y="357"/>
                  </a:lnTo>
                  <a:lnTo>
                    <a:pt x="360" y="357"/>
                  </a:lnTo>
                  <a:lnTo>
                    <a:pt x="362" y="357"/>
                  </a:lnTo>
                  <a:lnTo>
                    <a:pt x="362" y="357"/>
                  </a:lnTo>
                  <a:lnTo>
                    <a:pt x="362" y="357"/>
                  </a:lnTo>
                  <a:lnTo>
                    <a:pt x="362" y="360"/>
                  </a:lnTo>
                  <a:lnTo>
                    <a:pt x="365" y="360"/>
                  </a:lnTo>
                  <a:lnTo>
                    <a:pt x="365" y="360"/>
                  </a:lnTo>
                  <a:lnTo>
                    <a:pt x="365" y="360"/>
                  </a:lnTo>
                  <a:lnTo>
                    <a:pt x="365" y="360"/>
                  </a:lnTo>
                  <a:lnTo>
                    <a:pt x="365" y="357"/>
                  </a:lnTo>
                  <a:lnTo>
                    <a:pt x="367" y="357"/>
                  </a:lnTo>
                  <a:lnTo>
                    <a:pt x="367" y="357"/>
                  </a:lnTo>
                  <a:lnTo>
                    <a:pt x="367" y="357"/>
                  </a:lnTo>
                  <a:lnTo>
                    <a:pt x="367" y="357"/>
                  </a:lnTo>
                  <a:lnTo>
                    <a:pt x="367" y="357"/>
                  </a:lnTo>
                  <a:lnTo>
                    <a:pt x="369" y="357"/>
                  </a:lnTo>
                  <a:lnTo>
                    <a:pt x="369" y="357"/>
                  </a:lnTo>
                  <a:lnTo>
                    <a:pt x="369" y="357"/>
                  </a:lnTo>
                  <a:lnTo>
                    <a:pt x="369" y="357"/>
                  </a:lnTo>
                  <a:lnTo>
                    <a:pt x="372" y="360"/>
                  </a:lnTo>
                  <a:lnTo>
                    <a:pt x="374" y="360"/>
                  </a:lnTo>
                  <a:lnTo>
                    <a:pt x="374" y="360"/>
                  </a:lnTo>
                  <a:lnTo>
                    <a:pt x="374" y="360"/>
                  </a:lnTo>
                  <a:lnTo>
                    <a:pt x="376" y="360"/>
                  </a:lnTo>
                  <a:lnTo>
                    <a:pt x="379" y="360"/>
                  </a:lnTo>
                  <a:lnTo>
                    <a:pt x="379" y="360"/>
                  </a:lnTo>
                  <a:lnTo>
                    <a:pt x="379" y="362"/>
                  </a:lnTo>
                  <a:lnTo>
                    <a:pt x="379" y="362"/>
                  </a:lnTo>
                  <a:lnTo>
                    <a:pt x="381" y="362"/>
                  </a:lnTo>
                  <a:lnTo>
                    <a:pt x="381" y="362"/>
                  </a:lnTo>
                  <a:lnTo>
                    <a:pt x="381" y="362"/>
                  </a:lnTo>
                  <a:lnTo>
                    <a:pt x="386" y="360"/>
                  </a:lnTo>
                  <a:lnTo>
                    <a:pt x="388" y="360"/>
                  </a:lnTo>
                  <a:lnTo>
                    <a:pt x="391" y="360"/>
                  </a:lnTo>
                  <a:lnTo>
                    <a:pt x="391" y="360"/>
                  </a:lnTo>
                  <a:lnTo>
                    <a:pt x="393" y="360"/>
                  </a:lnTo>
                  <a:lnTo>
                    <a:pt x="393" y="360"/>
                  </a:lnTo>
                  <a:lnTo>
                    <a:pt x="393" y="360"/>
                  </a:lnTo>
                  <a:lnTo>
                    <a:pt x="393" y="360"/>
                  </a:lnTo>
                  <a:lnTo>
                    <a:pt x="393" y="360"/>
                  </a:lnTo>
                  <a:lnTo>
                    <a:pt x="395" y="360"/>
                  </a:lnTo>
                  <a:lnTo>
                    <a:pt x="395" y="360"/>
                  </a:lnTo>
                  <a:lnTo>
                    <a:pt x="398" y="360"/>
                  </a:lnTo>
                  <a:lnTo>
                    <a:pt x="398" y="360"/>
                  </a:lnTo>
                  <a:lnTo>
                    <a:pt x="398" y="362"/>
                  </a:lnTo>
                  <a:lnTo>
                    <a:pt x="400" y="362"/>
                  </a:lnTo>
                  <a:lnTo>
                    <a:pt x="400" y="362"/>
                  </a:lnTo>
                  <a:lnTo>
                    <a:pt x="402" y="362"/>
                  </a:lnTo>
                  <a:lnTo>
                    <a:pt x="405" y="362"/>
                  </a:lnTo>
                  <a:lnTo>
                    <a:pt x="405" y="362"/>
                  </a:lnTo>
                  <a:lnTo>
                    <a:pt x="405" y="362"/>
                  </a:lnTo>
                  <a:lnTo>
                    <a:pt x="405" y="362"/>
                  </a:lnTo>
                  <a:lnTo>
                    <a:pt x="407" y="362"/>
                  </a:lnTo>
                  <a:lnTo>
                    <a:pt x="407" y="362"/>
                  </a:lnTo>
                  <a:lnTo>
                    <a:pt x="407" y="362"/>
                  </a:lnTo>
                  <a:lnTo>
                    <a:pt x="410" y="362"/>
                  </a:lnTo>
                  <a:lnTo>
                    <a:pt x="412" y="365"/>
                  </a:lnTo>
                  <a:lnTo>
                    <a:pt x="414" y="365"/>
                  </a:lnTo>
                  <a:lnTo>
                    <a:pt x="414" y="365"/>
                  </a:lnTo>
                  <a:lnTo>
                    <a:pt x="414" y="365"/>
                  </a:lnTo>
                  <a:lnTo>
                    <a:pt x="414" y="365"/>
                  </a:lnTo>
                  <a:lnTo>
                    <a:pt x="417" y="367"/>
                  </a:lnTo>
                  <a:lnTo>
                    <a:pt x="417" y="367"/>
                  </a:lnTo>
                  <a:lnTo>
                    <a:pt x="421" y="367"/>
                  </a:lnTo>
                  <a:lnTo>
                    <a:pt x="428" y="367"/>
                  </a:lnTo>
                  <a:lnTo>
                    <a:pt x="428" y="367"/>
                  </a:lnTo>
                  <a:lnTo>
                    <a:pt x="431" y="367"/>
                  </a:lnTo>
                  <a:lnTo>
                    <a:pt x="431" y="367"/>
                  </a:lnTo>
                  <a:lnTo>
                    <a:pt x="433" y="365"/>
                  </a:lnTo>
                  <a:lnTo>
                    <a:pt x="433" y="365"/>
                  </a:lnTo>
                  <a:lnTo>
                    <a:pt x="433" y="365"/>
                  </a:lnTo>
                  <a:lnTo>
                    <a:pt x="433" y="365"/>
                  </a:lnTo>
                  <a:lnTo>
                    <a:pt x="436" y="362"/>
                  </a:lnTo>
                  <a:lnTo>
                    <a:pt x="436" y="362"/>
                  </a:lnTo>
                  <a:lnTo>
                    <a:pt x="436" y="362"/>
                  </a:lnTo>
                  <a:lnTo>
                    <a:pt x="436" y="360"/>
                  </a:lnTo>
                  <a:lnTo>
                    <a:pt x="436" y="360"/>
                  </a:lnTo>
                  <a:lnTo>
                    <a:pt x="436" y="357"/>
                  </a:lnTo>
                  <a:lnTo>
                    <a:pt x="438" y="357"/>
                  </a:lnTo>
                  <a:lnTo>
                    <a:pt x="438" y="357"/>
                  </a:lnTo>
                  <a:lnTo>
                    <a:pt x="438" y="355"/>
                  </a:lnTo>
                  <a:lnTo>
                    <a:pt x="438" y="355"/>
                  </a:lnTo>
                  <a:lnTo>
                    <a:pt x="438" y="355"/>
                  </a:lnTo>
                  <a:lnTo>
                    <a:pt x="438" y="355"/>
                  </a:lnTo>
                  <a:lnTo>
                    <a:pt x="438" y="353"/>
                  </a:lnTo>
                  <a:lnTo>
                    <a:pt x="438" y="353"/>
                  </a:lnTo>
                  <a:lnTo>
                    <a:pt x="438" y="350"/>
                  </a:lnTo>
                  <a:lnTo>
                    <a:pt x="438" y="350"/>
                  </a:lnTo>
                  <a:lnTo>
                    <a:pt x="438" y="348"/>
                  </a:lnTo>
                  <a:lnTo>
                    <a:pt x="440" y="348"/>
                  </a:lnTo>
                  <a:lnTo>
                    <a:pt x="443" y="348"/>
                  </a:lnTo>
                  <a:lnTo>
                    <a:pt x="443" y="348"/>
                  </a:lnTo>
                  <a:lnTo>
                    <a:pt x="443" y="348"/>
                  </a:lnTo>
                  <a:lnTo>
                    <a:pt x="443" y="348"/>
                  </a:lnTo>
                  <a:lnTo>
                    <a:pt x="443" y="346"/>
                  </a:lnTo>
                  <a:lnTo>
                    <a:pt x="443" y="346"/>
                  </a:lnTo>
                  <a:lnTo>
                    <a:pt x="445" y="346"/>
                  </a:lnTo>
                  <a:lnTo>
                    <a:pt x="445" y="346"/>
                  </a:lnTo>
                  <a:lnTo>
                    <a:pt x="445" y="346"/>
                  </a:lnTo>
                  <a:lnTo>
                    <a:pt x="445" y="343"/>
                  </a:lnTo>
                  <a:lnTo>
                    <a:pt x="445" y="343"/>
                  </a:lnTo>
                  <a:lnTo>
                    <a:pt x="445" y="343"/>
                  </a:lnTo>
                  <a:lnTo>
                    <a:pt x="445" y="341"/>
                  </a:lnTo>
                  <a:lnTo>
                    <a:pt x="445" y="341"/>
                  </a:lnTo>
                  <a:lnTo>
                    <a:pt x="445" y="341"/>
                  </a:lnTo>
                  <a:lnTo>
                    <a:pt x="447" y="341"/>
                  </a:lnTo>
                  <a:lnTo>
                    <a:pt x="447" y="339"/>
                  </a:lnTo>
                  <a:lnTo>
                    <a:pt x="447" y="339"/>
                  </a:lnTo>
                  <a:lnTo>
                    <a:pt x="447" y="336"/>
                  </a:lnTo>
                  <a:lnTo>
                    <a:pt x="447" y="336"/>
                  </a:lnTo>
                  <a:lnTo>
                    <a:pt x="450" y="336"/>
                  </a:lnTo>
                  <a:lnTo>
                    <a:pt x="450" y="336"/>
                  </a:lnTo>
                  <a:lnTo>
                    <a:pt x="452" y="336"/>
                  </a:lnTo>
                  <a:lnTo>
                    <a:pt x="452" y="336"/>
                  </a:lnTo>
                  <a:lnTo>
                    <a:pt x="452" y="336"/>
                  </a:lnTo>
                  <a:lnTo>
                    <a:pt x="454" y="334"/>
                  </a:lnTo>
                  <a:lnTo>
                    <a:pt x="454" y="334"/>
                  </a:lnTo>
                  <a:lnTo>
                    <a:pt x="454" y="334"/>
                  </a:lnTo>
                  <a:lnTo>
                    <a:pt x="454" y="334"/>
                  </a:lnTo>
                  <a:lnTo>
                    <a:pt x="454" y="331"/>
                  </a:lnTo>
                  <a:lnTo>
                    <a:pt x="454" y="331"/>
                  </a:lnTo>
                  <a:lnTo>
                    <a:pt x="454" y="331"/>
                  </a:lnTo>
                  <a:lnTo>
                    <a:pt x="454" y="331"/>
                  </a:lnTo>
                  <a:lnTo>
                    <a:pt x="454" y="331"/>
                  </a:lnTo>
                  <a:lnTo>
                    <a:pt x="457" y="331"/>
                  </a:lnTo>
                  <a:lnTo>
                    <a:pt x="457" y="331"/>
                  </a:lnTo>
                  <a:lnTo>
                    <a:pt x="457" y="331"/>
                  </a:lnTo>
                  <a:lnTo>
                    <a:pt x="457" y="331"/>
                  </a:lnTo>
                  <a:lnTo>
                    <a:pt x="459" y="331"/>
                  </a:lnTo>
                  <a:lnTo>
                    <a:pt x="459" y="331"/>
                  </a:lnTo>
                  <a:lnTo>
                    <a:pt x="459" y="331"/>
                  </a:lnTo>
                  <a:lnTo>
                    <a:pt x="459" y="334"/>
                  </a:lnTo>
                  <a:lnTo>
                    <a:pt x="459" y="334"/>
                  </a:lnTo>
                  <a:lnTo>
                    <a:pt x="462" y="334"/>
                  </a:lnTo>
                  <a:lnTo>
                    <a:pt x="462" y="336"/>
                  </a:lnTo>
                  <a:lnTo>
                    <a:pt x="462" y="336"/>
                  </a:lnTo>
                  <a:lnTo>
                    <a:pt x="462" y="336"/>
                  </a:lnTo>
                  <a:lnTo>
                    <a:pt x="464" y="336"/>
                  </a:lnTo>
                  <a:lnTo>
                    <a:pt x="464" y="336"/>
                  </a:lnTo>
                  <a:lnTo>
                    <a:pt x="464" y="336"/>
                  </a:lnTo>
                  <a:lnTo>
                    <a:pt x="466" y="336"/>
                  </a:lnTo>
                  <a:lnTo>
                    <a:pt x="469" y="336"/>
                  </a:lnTo>
                  <a:lnTo>
                    <a:pt x="469" y="336"/>
                  </a:lnTo>
                  <a:lnTo>
                    <a:pt x="471" y="339"/>
                  </a:lnTo>
                  <a:lnTo>
                    <a:pt x="471" y="339"/>
                  </a:lnTo>
                  <a:lnTo>
                    <a:pt x="471" y="339"/>
                  </a:lnTo>
                  <a:lnTo>
                    <a:pt x="473" y="339"/>
                  </a:lnTo>
                  <a:lnTo>
                    <a:pt x="473" y="341"/>
                  </a:lnTo>
                  <a:lnTo>
                    <a:pt x="473" y="341"/>
                  </a:lnTo>
                  <a:lnTo>
                    <a:pt x="476" y="341"/>
                  </a:lnTo>
                  <a:lnTo>
                    <a:pt x="476" y="341"/>
                  </a:lnTo>
                  <a:lnTo>
                    <a:pt x="476" y="341"/>
                  </a:lnTo>
                  <a:lnTo>
                    <a:pt x="476" y="343"/>
                  </a:lnTo>
                  <a:lnTo>
                    <a:pt x="476" y="343"/>
                  </a:lnTo>
                  <a:lnTo>
                    <a:pt x="478" y="343"/>
                  </a:lnTo>
                  <a:lnTo>
                    <a:pt x="478" y="343"/>
                  </a:lnTo>
                  <a:lnTo>
                    <a:pt x="481" y="343"/>
                  </a:lnTo>
                  <a:lnTo>
                    <a:pt x="481" y="343"/>
                  </a:lnTo>
                  <a:lnTo>
                    <a:pt x="481" y="343"/>
                  </a:lnTo>
                  <a:lnTo>
                    <a:pt x="483" y="343"/>
                  </a:lnTo>
                  <a:lnTo>
                    <a:pt x="483" y="343"/>
                  </a:lnTo>
                  <a:lnTo>
                    <a:pt x="483" y="343"/>
                  </a:lnTo>
                  <a:lnTo>
                    <a:pt x="483" y="343"/>
                  </a:lnTo>
                  <a:lnTo>
                    <a:pt x="483" y="341"/>
                  </a:lnTo>
                  <a:lnTo>
                    <a:pt x="483" y="341"/>
                  </a:lnTo>
                  <a:lnTo>
                    <a:pt x="483" y="341"/>
                  </a:lnTo>
                  <a:lnTo>
                    <a:pt x="483" y="339"/>
                  </a:lnTo>
                  <a:lnTo>
                    <a:pt x="485" y="339"/>
                  </a:lnTo>
                  <a:lnTo>
                    <a:pt x="485" y="339"/>
                  </a:lnTo>
                  <a:lnTo>
                    <a:pt x="488" y="339"/>
                  </a:lnTo>
                  <a:lnTo>
                    <a:pt x="490" y="336"/>
                  </a:lnTo>
                  <a:lnTo>
                    <a:pt x="492" y="336"/>
                  </a:lnTo>
                  <a:lnTo>
                    <a:pt x="495" y="336"/>
                  </a:lnTo>
                  <a:lnTo>
                    <a:pt x="495" y="334"/>
                  </a:lnTo>
                  <a:lnTo>
                    <a:pt x="497" y="334"/>
                  </a:lnTo>
                  <a:lnTo>
                    <a:pt x="499" y="334"/>
                  </a:lnTo>
                  <a:lnTo>
                    <a:pt x="499" y="334"/>
                  </a:lnTo>
                  <a:lnTo>
                    <a:pt x="502" y="331"/>
                  </a:lnTo>
                  <a:lnTo>
                    <a:pt x="504" y="331"/>
                  </a:lnTo>
                  <a:lnTo>
                    <a:pt x="504" y="331"/>
                  </a:lnTo>
                  <a:lnTo>
                    <a:pt x="504" y="331"/>
                  </a:lnTo>
                  <a:lnTo>
                    <a:pt x="507" y="331"/>
                  </a:lnTo>
                  <a:lnTo>
                    <a:pt x="507" y="331"/>
                  </a:lnTo>
                  <a:lnTo>
                    <a:pt x="507" y="331"/>
                  </a:lnTo>
                  <a:lnTo>
                    <a:pt x="507" y="331"/>
                  </a:lnTo>
                  <a:lnTo>
                    <a:pt x="509" y="331"/>
                  </a:lnTo>
                  <a:lnTo>
                    <a:pt x="511" y="331"/>
                  </a:lnTo>
                  <a:lnTo>
                    <a:pt x="511" y="331"/>
                  </a:lnTo>
                  <a:lnTo>
                    <a:pt x="511" y="329"/>
                  </a:lnTo>
                  <a:lnTo>
                    <a:pt x="511" y="329"/>
                  </a:lnTo>
                  <a:lnTo>
                    <a:pt x="511" y="329"/>
                  </a:lnTo>
                  <a:lnTo>
                    <a:pt x="511" y="329"/>
                  </a:lnTo>
                  <a:lnTo>
                    <a:pt x="511" y="329"/>
                  </a:lnTo>
                  <a:lnTo>
                    <a:pt x="511" y="329"/>
                  </a:lnTo>
                  <a:lnTo>
                    <a:pt x="511" y="329"/>
                  </a:lnTo>
                  <a:lnTo>
                    <a:pt x="514" y="329"/>
                  </a:lnTo>
                  <a:lnTo>
                    <a:pt x="516" y="327"/>
                  </a:lnTo>
                  <a:lnTo>
                    <a:pt x="516" y="327"/>
                  </a:lnTo>
                  <a:lnTo>
                    <a:pt x="518" y="327"/>
                  </a:lnTo>
                  <a:lnTo>
                    <a:pt x="518" y="327"/>
                  </a:lnTo>
                  <a:lnTo>
                    <a:pt x="521" y="327"/>
                  </a:lnTo>
                  <a:lnTo>
                    <a:pt x="521" y="327"/>
                  </a:lnTo>
                  <a:lnTo>
                    <a:pt x="521" y="327"/>
                  </a:lnTo>
                  <a:lnTo>
                    <a:pt x="523" y="327"/>
                  </a:lnTo>
                  <a:lnTo>
                    <a:pt x="523" y="324"/>
                  </a:lnTo>
                  <a:lnTo>
                    <a:pt x="525" y="324"/>
                  </a:lnTo>
                  <a:lnTo>
                    <a:pt x="525" y="324"/>
                  </a:lnTo>
                  <a:lnTo>
                    <a:pt x="525" y="324"/>
                  </a:lnTo>
                  <a:lnTo>
                    <a:pt x="528" y="324"/>
                  </a:lnTo>
                  <a:lnTo>
                    <a:pt x="528" y="324"/>
                  </a:lnTo>
                  <a:lnTo>
                    <a:pt x="528" y="324"/>
                  </a:lnTo>
                  <a:lnTo>
                    <a:pt x="528" y="324"/>
                  </a:lnTo>
                  <a:lnTo>
                    <a:pt x="528" y="324"/>
                  </a:lnTo>
                  <a:lnTo>
                    <a:pt x="528" y="324"/>
                  </a:lnTo>
                  <a:lnTo>
                    <a:pt x="528" y="322"/>
                  </a:lnTo>
                  <a:lnTo>
                    <a:pt x="528" y="322"/>
                  </a:lnTo>
                  <a:lnTo>
                    <a:pt x="530" y="322"/>
                  </a:lnTo>
                  <a:lnTo>
                    <a:pt x="533" y="322"/>
                  </a:lnTo>
                  <a:lnTo>
                    <a:pt x="535" y="320"/>
                  </a:lnTo>
                  <a:lnTo>
                    <a:pt x="535" y="320"/>
                  </a:lnTo>
                  <a:lnTo>
                    <a:pt x="535" y="320"/>
                  </a:lnTo>
                  <a:lnTo>
                    <a:pt x="533" y="320"/>
                  </a:lnTo>
                  <a:lnTo>
                    <a:pt x="533" y="317"/>
                  </a:lnTo>
                  <a:lnTo>
                    <a:pt x="533" y="317"/>
                  </a:lnTo>
                  <a:lnTo>
                    <a:pt x="533" y="315"/>
                  </a:lnTo>
                  <a:lnTo>
                    <a:pt x="535" y="315"/>
                  </a:lnTo>
                  <a:lnTo>
                    <a:pt x="535" y="315"/>
                  </a:lnTo>
                  <a:lnTo>
                    <a:pt x="535" y="317"/>
                  </a:lnTo>
                  <a:lnTo>
                    <a:pt x="535" y="317"/>
                  </a:lnTo>
                  <a:lnTo>
                    <a:pt x="537" y="317"/>
                  </a:lnTo>
                  <a:lnTo>
                    <a:pt x="537" y="317"/>
                  </a:lnTo>
                  <a:lnTo>
                    <a:pt x="537" y="317"/>
                  </a:lnTo>
                  <a:lnTo>
                    <a:pt x="537" y="317"/>
                  </a:lnTo>
                  <a:lnTo>
                    <a:pt x="537" y="315"/>
                  </a:lnTo>
                  <a:lnTo>
                    <a:pt x="540" y="317"/>
                  </a:lnTo>
                  <a:lnTo>
                    <a:pt x="540" y="317"/>
                  </a:lnTo>
                  <a:lnTo>
                    <a:pt x="540" y="317"/>
                  </a:lnTo>
                  <a:lnTo>
                    <a:pt x="542" y="317"/>
                  </a:lnTo>
                  <a:lnTo>
                    <a:pt x="542" y="317"/>
                  </a:lnTo>
                  <a:lnTo>
                    <a:pt x="542" y="320"/>
                  </a:lnTo>
                  <a:lnTo>
                    <a:pt x="542" y="320"/>
                  </a:lnTo>
                  <a:lnTo>
                    <a:pt x="544" y="320"/>
                  </a:lnTo>
                  <a:lnTo>
                    <a:pt x="544" y="320"/>
                  </a:lnTo>
                  <a:lnTo>
                    <a:pt x="544" y="320"/>
                  </a:lnTo>
                  <a:lnTo>
                    <a:pt x="547" y="320"/>
                  </a:lnTo>
                  <a:lnTo>
                    <a:pt x="547" y="322"/>
                  </a:lnTo>
                  <a:lnTo>
                    <a:pt x="547" y="322"/>
                  </a:lnTo>
                  <a:lnTo>
                    <a:pt x="547" y="322"/>
                  </a:lnTo>
                  <a:lnTo>
                    <a:pt x="549" y="324"/>
                  </a:lnTo>
                  <a:lnTo>
                    <a:pt x="549" y="324"/>
                  </a:lnTo>
                  <a:lnTo>
                    <a:pt x="549" y="324"/>
                  </a:lnTo>
                  <a:lnTo>
                    <a:pt x="549" y="324"/>
                  </a:lnTo>
                  <a:lnTo>
                    <a:pt x="549" y="327"/>
                  </a:lnTo>
                  <a:lnTo>
                    <a:pt x="551" y="327"/>
                  </a:lnTo>
                  <a:lnTo>
                    <a:pt x="554" y="327"/>
                  </a:lnTo>
                  <a:lnTo>
                    <a:pt x="554" y="324"/>
                  </a:lnTo>
                  <a:lnTo>
                    <a:pt x="554" y="327"/>
                  </a:lnTo>
                  <a:lnTo>
                    <a:pt x="556" y="327"/>
                  </a:lnTo>
                  <a:lnTo>
                    <a:pt x="556" y="324"/>
                  </a:lnTo>
                  <a:lnTo>
                    <a:pt x="556" y="324"/>
                  </a:lnTo>
                  <a:lnTo>
                    <a:pt x="556" y="324"/>
                  </a:lnTo>
                  <a:lnTo>
                    <a:pt x="559" y="324"/>
                  </a:lnTo>
                  <a:lnTo>
                    <a:pt x="559" y="324"/>
                  </a:lnTo>
                  <a:lnTo>
                    <a:pt x="559" y="324"/>
                  </a:lnTo>
                  <a:lnTo>
                    <a:pt x="559" y="324"/>
                  </a:lnTo>
                  <a:lnTo>
                    <a:pt x="561" y="324"/>
                  </a:lnTo>
                  <a:lnTo>
                    <a:pt x="563" y="322"/>
                  </a:lnTo>
                  <a:lnTo>
                    <a:pt x="563" y="322"/>
                  </a:lnTo>
                  <a:lnTo>
                    <a:pt x="563" y="322"/>
                  </a:lnTo>
                  <a:lnTo>
                    <a:pt x="563" y="322"/>
                  </a:lnTo>
                  <a:lnTo>
                    <a:pt x="566" y="322"/>
                  </a:lnTo>
                  <a:lnTo>
                    <a:pt x="568" y="322"/>
                  </a:lnTo>
                  <a:lnTo>
                    <a:pt x="568" y="324"/>
                  </a:lnTo>
                  <a:lnTo>
                    <a:pt x="570" y="324"/>
                  </a:lnTo>
                  <a:lnTo>
                    <a:pt x="570" y="324"/>
                  </a:lnTo>
                  <a:lnTo>
                    <a:pt x="570" y="322"/>
                  </a:lnTo>
                  <a:lnTo>
                    <a:pt x="573" y="322"/>
                  </a:lnTo>
                  <a:lnTo>
                    <a:pt x="573" y="322"/>
                  </a:lnTo>
                  <a:lnTo>
                    <a:pt x="573" y="322"/>
                  </a:lnTo>
                  <a:lnTo>
                    <a:pt x="573" y="322"/>
                  </a:lnTo>
                  <a:lnTo>
                    <a:pt x="573" y="320"/>
                  </a:lnTo>
                  <a:lnTo>
                    <a:pt x="575" y="320"/>
                  </a:lnTo>
                  <a:lnTo>
                    <a:pt x="575" y="320"/>
                  </a:lnTo>
                  <a:lnTo>
                    <a:pt x="575" y="322"/>
                  </a:lnTo>
                  <a:lnTo>
                    <a:pt x="575" y="322"/>
                  </a:lnTo>
                  <a:lnTo>
                    <a:pt x="580" y="322"/>
                  </a:lnTo>
                  <a:lnTo>
                    <a:pt x="580" y="320"/>
                  </a:lnTo>
                  <a:lnTo>
                    <a:pt x="580" y="320"/>
                  </a:lnTo>
                  <a:lnTo>
                    <a:pt x="582" y="320"/>
                  </a:lnTo>
                  <a:lnTo>
                    <a:pt x="582" y="320"/>
                  </a:lnTo>
                  <a:lnTo>
                    <a:pt x="585" y="320"/>
                  </a:lnTo>
                  <a:lnTo>
                    <a:pt x="585" y="320"/>
                  </a:lnTo>
                  <a:lnTo>
                    <a:pt x="585" y="317"/>
                  </a:lnTo>
                  <a:lnTo>
                    <a:pt x="585" y="317"/>
                  </a:lnTo>
                  <a:lnTo>
                    <a:pt x="585" y="315"/>
                  </a:lnTo>
                  <a:lnTo>
                    <a:pt x="585" y="315"/>
                  </a:lnTo>
                  <a:lnTo>
                    <a:pt x="585" y="315"/>
                  </a:lnTo>
                  <a:lnTo>
                    <a:pt x="585" y="315"/>
                  </a:lnTo>
                  <a:lnTo>
                    <a:pt x="585" y="312"/>
                  </a:lnTo>
                  <a:lnTo>
                    <a:pt x="585" y="312"/>
                  </a:lnTo>
                  <a:lnTo>
                    <a:pt x="585" y="312"/>
                  </a:lnTo>
                  <a:lnTo>
                    <a:pt x="585" y="312"/>
                  </a:lnTo>
                  <a:lnTo>
                    <a:pt x="582" y="312"/>
                  </a:lnTo>
                  <a:lnTo>
                    <a:pt x="585" y="310"/>
                  </a:lnTo>
                  <a:lnTo>
                    <a:pt x="585" y="310"/>
                  </a:lnTo>
                  <a:lnTo>
                    <a:pt x="585" y="310"/>
                  </a:lnTo>
                  <a:lnTo>
                    <a:pt x="585" y="308"/>
                  </a:lnTo>
                  <a:lnTo>
                    <a:pt x="585" y="308"/>
                  </a:lnTo>
                  <a:lnTo>
                    <a:pt x="585" y="305"/>
                  </a:lnTo>
                  <a:lnTo>
                    <a:pt x="587" y="305"/>
                  </a:lnTo>
                  <a:lnTo>
                    <a:pt x="587" y="305"/>
                  </a:lnTo>
                  <a:lnTo>
                    <a:pt x="587" y="305"/>
                  </a:lnTo>
                  <a:lnTo>
                    <a:pt x="587" y="305"/>
                  </a:lnTo>
                  <a:lnTo>
                    <a:pt x="587" y="303"/>
                  </a:lnTo>
                  <a:lnTo>
                    <a:pt x="589" y="305"/>
                  </a:lnTo>
                  <a:lnTo>
                    <a:pt x="589" y="303"/>
                  </a:lnTo>
                  <a:lnTo>
                    <a:pt x="592" y="303"/>
                  </a:lnTo>
                  <a:lnTo>
                    <a:pt x="592" y="303"/>
                  </a:lnTo>
                  <a:lnTo>
                    <a:pt x="592" y="303"/>
                  </a:lnTo>
                  <a:lnTo>
                    <a:pt x="594" y="303"/>
                  </a:lnTo>
                  <a:lnTo>
                    <a:pt x="594" y="303"/>
                  </a:lnTo>
                  <a:lnTo>
                    <a:pt x="594" y="303"/>
                  </a:lnTo>
                  <a:lnTo>
                    <a:pt x="596" y="303"/>
                  </a:lnTo>
                  <a:lnTo>
                    <a:pt x="594" y="301"/>
                  </a:lnTo>
                  <a:lnTo>
                    <a:pt x="596" y="301"/>
                  </a:lnTo>
                  <a:lnTo>
                    <a:pt x="596" y="301"/>
                  </a:lnTo>
                  <a:lnTo>
                    <a:pt x="596" y="301"/>
                  </a:lnTo>
                  <a:lnTo>
                    <a:pt x="599" y="301"/>
                  </a:lnTo>
                  <a:lnTo>
                    <a:pt x="599" y="303"/>
                  </a:lnTo>
                  <a:lnTo>
                    <a:pt x="599" y="303"/>
                  </a:lnTo>
                  <a:lnTo>
                    <a:pt x="599" y="303"/>
                  </a:lnTo>
                  <a:lnTo>
                    <a:pt x="599" y="303"/>
                  </a:lnTo>
                  <a:lnTo>
                    <a:pt x="599" y="303"/>
                  </a:lnTo>
                  <a:lnTo>
                    <a:pt x="599" y="303"/>
                  </a:lnTo>
                  <a:lnTo>
                    <a:pt x="599" y="303"/>
                  </a:lnTo>
                  <a:lnTo>
                    <a:pt x="599" y="303"/>
                  </a:lnTo>
                  <a:lnTo>
                    <a:pt x="599" y="305"/>
                  </a:lnTo>
                  <a:lnTo>
                    <a:pt x="601" y="305"/>
                  </a:lnTo>
                  <a:lnTo>
                    <a:pt x="601" y="305"/>
                  </a:lnTo>
                  <a:lnTo>
                    <a:pt x="601" y="305"/>
                  </a:lnTo>
                  <a:lnTo>
                    <a:pt x="601" y="305"/>
                  </a:lnTo>
                  <a:lnTo>
                    <a:pt x="601" y="305"/>
                  </a:lnTo>
                  <a:lnTo>
                    <a:pt x="601" y="305"/>
                  </a:lnTo>
                  <a:lnTo>
                    <a:pt x="604" y="305"/>
                  </a:lnTo>
                  <a:lnTo>
                    <a:pt x="604" y="305"/>
                  </a:lnTo>
                  <a:lnTo>
                    <a:pt x="604" y="305"/>
                  </a:lnTo>
                  <a:lnTo>
                    <a:pt x="604" y="305"/>
                  </a:lnTo>
                  <a:lnTo>
                    <a:pt x="606" y="308"/>
                  </a:lnTo>
                  <a:lnTo>
                    <a:pt x="606" y="308"/>
                  </a:lnTo>
                  <a:lnTo>
                    <a:pt x="608" y="308"/>
                  </a:lnTo>
                  <a:lnTo>
                    <a:pt x="608" y="308"/>
                  </a:lnTo>
                  <a:lnTo>
                    <a:pt x="608" y="308"/>
                  </a:lnTo>
                  <a:lnTo>
                    <a:pt x="608" y="308"/>
                  </a:lnTo>
                  <a:lnTo>
                    <a:pt x="608" y="308"/>
                  </a:lnTo>
                  <a:lnTo>
                    <a:pt x="608" y="308"/>
                  </a:lnTo>
                  <a:lnTo>
                    <a:pt x="608" y="308"/>
                  </a:lnTo>
                  <a:lnTo>
                    <a:pt x="608" y="308"/>
                  </a:lnTo>
                  <a:lnTo>
                    <a:pt x="611" y="308"/>
                  </a:lnTo>
                  <a:lnTo>
                    <a:pt x="611" y="308"/>
                  </a:lnTo>
                  <a:lnTo>
                    <a:pt x="611" y="310"/>
                  </a:lnTo>
                  <a:lnTo>
                    <a:pt x="611" y="310"/>
                  </a:lnTo>
                  <a:lnTo>
                    <a:pt x="611" y="310"/>
                  </a:lnTo>
                  <a:lnTo>
                    <a:pt x="611" y="310"/>
                  </a:lnTo>
                  <a:lnTo>
                    <a:pt x="611" y="310"/>
                  </a:lnTo>
                  <a:lnTo>
                    <a:pt x="613" y="310"/>
                  </a:lnTo>
                  <a:lnTo>
                    <a:pt x="613" y="310"/>
                  </a:lnTo>
                  <a:lnTo>
                    <a:pt x="613" y="310"/>
                  </a:lnTo>
                  <a:lnTo>
                    <a:pt x="613" y="310"/>
                  </a:lnTo>
                  <a:lnTo>
                    <a:pt x="615" y="312"/>
                  </a:lnTo>
                  <a:lnTo>
                    <a:pt x="615" y="312"/>
                  </a:lnTo>
                  <a:lnTo>
                    <a:pt x="615" y="312"/>
                  </a:lnTo>
                  <a:lnTo>
                    <a:pt x="615" y="310"/>
                  </a:lnTo>
                  <a:lnTo>
                    <a:pt x="618" y="310"/>
                  </a:lnTo>
                  <a:lnTo>
                    <a:pt x="618" y="310"/>
                  </a:lnTo>
                  <a:lnTo>
                    <a:pt x="618" y="310"/>
                  </a:lnTo>
                  <a:lnTo>
                    <a:pt x="618" y="310"/>
                  </a:lnTo>
                  <a:lnTo>
                    <a:pt x="618" y="310"/>
                  </a:lnTo>
                  <a:lnTo>
                    <a:pt x="620" y="310"/>
                  </a:lnTo>
                  <a:lnTo>
                    <a:pt x="620" y="310"/>
                  </a:lnTo>
                  <a:lnTo>
                    <a:pt x="620" y="310"/>
                  </a:lnTo>
                  <a:lnTo>
                    <a:pt x="622" y="312"/>
                  </a:lnTo>
                  <a:lnTo>
                    <a:pt x="622" y="310"/>
                  </a:lnTo>
                  <a:lnTo>
                    <a:pt x="622" y="310"/>
                  </a:lnTo>
                  <a:lnTo>
                    <a:pt x="622" y="310"/>
                  </a:lnTo>
                  <a:lnTo>
                    <a:pt x="625" y="310"/>
                  </a:lnTo>
                  <a:lnTo>
                    <a:pt x="625" y="310"/>
                  </a:lnTo>
                  <a:lnTo>
                    <a:pt x="625" y="310"/>
                  </a:lnTo>
                  <a:lnTo>
                    <a:pt x="625" y="310"/>
                  </a:lnTo>
                  <a:lnTo>
                    <a:pt x="625" y="310"/>
                  </a:lnTo>
                  <a:lnTo>
                    <a:pt x="625" y="310"/>
                  </a:lnTo>
                  <a:lnTo>
                    <a:pt x="625" y="308"/>
                  </a:lnTo>
                  <a:lnTo>
                    <a:pt x="625" y="308"/>
                  </a:lnTo>
                  <a:lnTo>
                    <a:pt x="625" y="308"/>
                  </a:lnTo>
                  <a:lnTo>
                    <a:pt x="625" y="308"/>
                  </a:lnTo>
                  <a:lnTo>
                    <a:pt x="627" y="308"/>
                  </a:lnTo>
                  <a:lnTo>
                    <a:pt x="627" y="308"/>
                  </a:lnTo>
                  <a:lnTo>
                    <a:pt x="627" y="308"/>
                  </a:lnTo>
                  <a:lnTo>
                    <a:pt x="627" y="308"/>
                  </a:lnTo>
                  <a:lnTo>
                    <a:pt x="627" y="308"/>
                  </a:lnTo>
                  <a:lnTo>
                    <a:pt x="627" y="308"/>
                  </a:lnTo>
                  <a:lnTo>
                    <a:pt x="630" y="310"/>
                  </a:lnTo>
                  <a:lnTo>
                    <a:pt x="630" y="308"/>
                  </a:lnTo>
                  <a:lnTo>
                    <a:pt x="630" y="310"/>
                  </a:lnTo>
                  <a:lnTo>
                    <a:pt x="630" y="310"/>
                  </a:lnTo>
                  <a:lnTo>
                    <a:pt x="630" y="310"/>
                  </a:lnTo>
                  <a:lnTo>
                    <a:pt x="630" y="310"/>
                  </a:lnTo>
                  <a:lnTo>
                    <a:pt x="632" y="308"/>
                  </a:lnTo>
                  <a:lnTo>
                    <a:pt x="632" y="310"/>
                  </a:lnTo>
                  <a:lnTo>
                    <a:pt x="632" y="310"/>
                  </a:lnTo>
                  <a:lnTo>
                    <a:pt x="632" y="310"/>
                  </a:lnTo>
                  <a:lnTo>
                    <a:pt x="632" y="310"/>
                  </a:lnTo>
                  <a:lnTo>
                    <a:pt x="632" y="312"/>
                  </a:lnTo>
                  <a:lnTo>
                    <a:pt x="632" y="312"/>
                  </a:lnTo>
                  <a:lnTo>
                    <a:pt x="632" y="312"/>
                  </a:lnTo>
                  <a:lnTo>
                    <a:pt x="634" y="312"/>
                  </a:lnTo>
                  <a:lnTo>
                    <a:pt x="634" y="312"/>
                  </a:lnTo>
                  <a:lnTo>
                    <a:pt x="634" y="312"/>
                  </a:lnTo>
                  <a:lnTo>
                    <a:pt x="637" y="312"/>
                  </a:lnTo>
                  <a:lnTo>
                    <a:pt x="637" y="315"/>
                  </a:lnTo>
                  <a:lnTo>
                    <a:pt x="639" y="312"/>
                  </a:lnTo>
                  <a:lnTo>
                    <a:pt x="639" y="312"/>
                  </a:lnTo>
                  <a:lnTo>
                    <a:pt x="639" y="315"/>
                  </a:lnTo>
                  <a:lnTo>
                    <a:pt x="639" y="315"/>
                  </a:lnTo>
                  <a:lnTo>
                    <a:pt x="641" y="312"/>
                  </a:lnTo>
                  <a:lnTo>
                    <a:pt x="641" y="315"/>
                  </a:lnTo>
                  <a:lnTo>
                    <a:pt x="641" y="315"/>
                  </a:lnTo>
                  <a:lnTo>
                    <a:pt x="644" y="315"/>
                  </a:lnTo>
                  <a:lnTo>
                    <a:pt x="644" y="315"/>
                  </a:lnTo>
                  <a:lnTo>
                    <a:pt x="644" y="317"/>
                  </a:lnTo>
                  <a:lnTo>
                    <a:pt x="644" y="317"/>
                  </a:lnTo>
                  <a:lnTo>
                    <a:pt x="646" y="320"/>
                  </a:lnTo>
                  <a:lnTo>
                    <a:pt x="646" y="320"/>
                  </a:lnTo>
                  <a:lnTo>
                    <a:pt x="649" y="320"/>
                  </a:lnTo>
                  <a:lnTo>
                    <a:pt x="649" y="320"/>
                  </a:lnTo>
                  <a:lnTo>
                    <a:pt x="649" y="320"/>
                  </a:lnTo>
                  <a:lnTo>
                    <a:pt x="651" y="317"/>
                  </a:lnTo>
                  <a:lnTo>
                    <a:pt x="651" y="317"/>
                  </a:lnTo>
                  <a:lnTo>
                    <a:pt x="651" y="317"/>
                  </a:lnTo>
                  <a:lnTo>
                    <a:pt x="651" y="317"/>
                  </a:lnTo>
                  <a:lnTo>
                    <a:pt x="653" y="317"/>
                  </a:lnTo>
                  <a:lnTo>
                    <a:pt x="653" y="317"/>
                  </a:lnTo>
                  <a:lnTo>
                    <a:pt x="653" y="317"/>
                  </a:lnTo>
                  <a:lnTo>
                    <a:pt x="653" y="317"/>
                  </a:lnTo>
                  <a:lnTo>
                    <a:pt x="653" y="317"/>
                  </a:lnTo>
                  <a:lnTo>
                    <a:pt x="656" y="317"/>
                  </a:lnTo>
                  <a:lnTo>
                    <a:pt x="656" y="317"/>
                  </a:lnTo>
                  <a:lnTo>
                    <a:pt x="656" y="317"/>
                  </a:lnTo>
                  <a:lnTo>
                    <a:pt x="656" y="317"/>
                  </a:lnTo>
                  <a:lnTo>
                    <a:pt x="658" y="317"/>
                  </a:lnTo>
                  <a:lnTo>
                    <a:pt x="660" y="317"/>
                  </a:lnTo>
                  <a:lnTo>
                    <a:pt x="660" y="317"/>
                  </a:lnTo>
                  <a:lnTo>
                    <a:pt x="660" y="317"/>
                  </a:lnTo>
                  <a:lnTo>
                    <a:pt x="663" y="320"/>
                  </a:lnTo>
                  <a:lnTo>
                    <a:pt x="663" y="320"/>
                  </a:lnTo>
                  <a:lnTo>
                    <a:pt x="663" y="320"/>
                  </a:lnTo>
                  <a:lnTo>
                    <a:pt x="665" y="320"/>
                  </a:lnTo>
                  <a:lnTo>
                    <a:pt x="665" y="320"/>
                  </a:lnTo>
                  <a:lnTo>
                    <a:pt x="665" y="320"/>
                  </a:lnTo>
                  <a:lnTo>
                    <a:pt x="665" y="320"/>
                  </a:lnTo>
                  <a:lnTo>
                    <a:pt x="665" y="320"/>
                  </a:lnTo>
                  <a:lnTo>
                    <a:pt x="665" y="320"/>
                  </a:lnTo>
                  <a:lnTo>
                    <a:pt x="667" y="320"/>
                  </a:lnTo>
                  <a:lnTo>
                    <a:pt x="667" y="320"/>
                  </a:lnTo>
                  <a:lnTo>
                    <a:pt x="667" y="320"/>
                  </a:lnTo>
                  <a:lnTo>
                    <a:pt x="667" y="317"/>
                  </a:lnTo>
                  <a:lnTo>
                    <a:pt x="667" y="317"/>
                  </a:lnTo>
                  <a:lnTo>
                    <a:pt x="667" y="317"/>
                  </a:lnTo>
                  <a:lnTo>
                    <a:pt x="670" y="315"/>
                  </a:lnTo>
                  <a:lnTo>
                    <a:pt x="672" y="312"/>
                  </a:lnTo>
                  <a:lnTo>
                    <a:pt x="672" y="312"/>
                  </a:lnTo>
                  <a:lnTo>
                    <a:pt x="675" y="312"/>
                  </a:lnTo>
                  <a:lnTo>
                    <a:pt x="677" y="310"/>
                  </a:lnTo>
                  <a:lnTo>
                    <a:pt x="679" y="310"/>
                  </a:lnTo>
                  <a:lnTo>
                    <a:pt x="682" y="312"/>
                  </a:lnTo>
                  <a:lnTo>
                    <a:pt x="686" y="315"/>
                  </a:lnTo>
                  <a:lnTo>
                    <a:pt x="689" y="315"/>
                  </a:lnTo>
                  <a:lnTo>
                    <a:pt x="689" y="315"/>
                  </a:lnTo>
                  <a:lnTo>
                    <a:pt x="689" y="315"/>
                  </a:lnTo>
                  <a:lnTo>
                    <a:pt x="691" y="315"/>
                  </a:lnTo>
                  <a:lnTo>
                    <a:pt x="691" y="315"/>
                  </a:lnTo>
                  <a:lnTo>
                    <a:pt x="691" y="317"/>
                  </a:lnTo>
                  <a:lnTo>
                    <a:pt x="693" y="317"/>
                  </a:lnTo>
                  <a:lnTo>
                    <a:pt x="693" y="317"/>
                  </a:lnTo>
                  <a:lnTo>
                    <a:pt x="693" y="317"/>
                  </a:lnTo>
                  <a:lnTo>
                    <a:pt x="693" y="317"/>
                  </a:lnTo>
                  <a:lnTo>
                    <a:pt x="696" y="317"/>
                  </a:lnTo>
                  <a:lnTo>
                    <a:pt x="696" y="317"/>
                  </a:lnTo>
                  <a:lnTo>
                    <a:pt x="698" y="317"/>
                  </a:lnTo>
                  <a:lnTo>
                    <a:pt x="696" y="317"/>
                  </a:lnTo>
                  <a:close/>
                </a:path>
              </a:pathLst>
            </a:custGeom>
            <a:solidFill>
              <a:srgbClr val="D5F284"/>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60" name="Freeform 134">
              <a:extLst>
                <a:ext uri="{FF2B5EF4-FFF2-40B4-BE49-F238E27FC236}">
                  <a16:creationId xmlns:a16="http://schemas.microsoft.com/office/drawing/2014/main" xmlns="" id="{FDA16B87-8351-D6CD-BE0F-83D51F374C2C}"/>
                </a:ext>
              </a:extLst>
            </p:cNvPr>
            <p:cNvSpPr>
              <a:spLocks/>
            </p:cNvSpPr>
            <p:nvPr/>
          </p:nvSpPr>
          <p:spPr bwMode="auto">
            <a:xfrm>
              <a:off x="9680574" y="3773054"/>
              <a:ext cx="153988" cy="180975"/>
            </a:xfrm>
            <a:custGeom>
              <a:avLst/>
              <a:gdLst>
                <a:gd name="T0" fmla="*/ 97 w 97"/>
                <a:gd name="T1" fmla="*/ 43 h 114"/>
                <a:gd name="T2" fmla="*/ 95 w 97"/>
                <a:gd name="T3" fmla="*/ 40 h 114"/>
                <a:gd name="T4" fmla="*/ 97 w 97"/>
                <a:gd name="T5" fmla="*/ 36 h 114"/>
                <a:gd name="T6" fmla="*/ 90 w 97"/>
                <a:gd name="T7" fmla="*/ 36 h 114"/>
                <a:gd name="T8" fmla="*/ 88 w 97"/>
                <a:gd name="T9" fmla="*/ 36 h 114"/>
                <a:gd name="T10" fmla="*/ 83 w 97"/>
                <a:gd name="T11" fmla="*/ 31 h 114"/>
                <a:gd name="T12" fmla="*/ 78 w 97"/>
                <a:gd name="T13" fmla="*/ 33 h 114"/>
                <a:gd name="T14" fmla="*/ 78 w 97"/>
                <a:gd name="T15" fmla="*/ 31 h 114"/>
                <a:gd name="T16" fmla="*/ 76 w 97"/>
                <a:gd name="T17" fmla="*/ 26 h 114"/>
                <a:gd name="T18" fmla="*/ 80 w 97"/>
                <a:gd name="T19" fmla="*/ 19 h 114"/>
                <a:gd name="T20" fmla="*/ 76 w 97"/>
                <a:gd name="T21" fmla="*/ 19 h 114"/>
                <a:gd name="T22" fmla="*/ 78 w 97"/>
                <a:gd name="T23" fmla="*/ 17 h 114"/>
                <a:gd name="T24" fmla="*/ 83 w 97"/>
                <a:gd name="T25" fmla="*/ 5 h 114"/>
                <a:gd name="T26" fmla="*/ 76 w 97"/>
                <a:gd name="T27" fmla="*/ 0 h 114"/>
                <a:gd name="T28" fmla="*/ 73 w 97"/>
                <a:gd name="T29" fmla="*/ 0 h 114"/>
                <a:gd name="T30" fmla="*/ 71 w 97"/>
                <a:gd name="T31" fmla="*/ 2 h 114"/>
                <a:gd name="T32" fmla="*/ 64 w 97"/>
                <a:gd name="T33" fmla="*/ 2 h 114"/>
                <a:gd name="T34" fmla="*/ 62 w 97"/>
                <a:gd name="T35" fmla="*/ 7 h 114"/>
                <a:gd name="T36" fmla="*/ 57 w 97"/>
                <a:gd name="T37" fmla="*/ 5 h 114"/>
                <a:gd name="T38" fmla="*/ 52 w 97"/>
                <a:gd name="T39" fmla="*/ 2 h 114"/>
                <a:gd name="T40" fmla="*/ 50 w 97"/>
                <a:gd name="T41" fmla="*/ 0 h 114"/>
                <a:gd name="T42" fmla="*/ 50 w 97"/>
                <a:gd name="T43" fmla="*/ 7 h 114"/>
                <a:gd name="T44" fmla="*/ 47 w 97"/>
                <a:gd name="T45" fmla="*/ 21 h 114"/>
                <a:gd name="T46" fmla="*/ 43 w 97"/>
                <a:gd name="T47" fmla="*/ 24 h 114"/>
                <a:gd name="T48" fmla="*/ 38 w 97"/>
                <a:gd name="T49" fmla="*/ 26 h 114"/>
                <a:gd name="T50" fmla="*/ 33 w 97"/>
                <a:gd name="T51" fmla="*/ 26 h 114"/>
                <a:gd name="T52" fmla="*/ 31 w 97"/>
                <a:gd name="T53" fmla="*/ 26 h 114"/>
                <a:gd name="T54" fmla="*/ 26 w 97"/>
                <a:gd name="T55" fmla="*/ 26 h 114"/>
                <a:gd name="T56" fmla="*/ 17 w 97"/>
                <a:gd name="T57" fmla="*/ 28 h 114"/>
                <a:gd name="T58" fmla="*/ 17 w 97"/>
                <a:gd name="T59" fmla="*/ 24 h 114"/>
                <a:gd name="T60" fmla="*/ 17 w 97"/>
                <a:gd name="T61" fmla="*/ 21 h 114"/>
                <a:gd name="T62" fmla="*/ 14 w 97"/>
                <a:gd name="T63" fmla="*/ 17 h 114"/>
                <a:gd name="T64" fmla="*/ 5 w 97"/>
                <a:gd name="T65" fmla="*/ 14 h 114"/>
                <a:gd name="T66" fmla="*/ 0 w 97"/>
                <a:gd name="T67" fmla="*/ 24 h 114"/>
                <a:gd name="T68" fmla="*/ 0 w 97"/>
                <a:gd name="T69" fmla="*/ 26 h 114"/>
                <a:gd name="T70" fmla="*/ 5 w 97"/>
                <a:gd name="T71" fmla="*/ 31 h 114"/>
                <a:gd name="T72" fmla="*/ 7 w 97"/>
                <a:gd name="T73" fmla="*/ 33 h 114"/>
                <a:gd name="T74" fmla="*/ 9 w 97"/>
                <a:gd name="T75" fmla="*/ 38 h 114"/>
                <a:gd name="T76" fmla="*/ 12 w 97"/>
                <a:gd name="T77" fmla="*/ 43 h 114"/>
                <a:gd name="T78" fmla="*/ 12 w 97"/>
                <a:gd name="T79" fmla="*/ 45 h 114"/>
                <a:gd name="T80" fmla="*/ 12 w 97"/>
                <a:gd name="T81" fmla="*/ 52 h 114"/>
                <a:gd name="T82" fmla="*/ 12 w 97"/>
                <a:gd name="T83" fmla="*/ 76 h 114"/>
                <a:gd name="T84" fmla="*/ 14 w 97"/>
                <a:gd name="T85" fmla="*/ 90 h 114"/>
                <a:gd name="T86" fmla="*/ 33 w 97"/>
                <a:gd name="T87" fmla="*/ 114 h 114"/>
                <a:gd name="T88" fmla="*/ 40 w 97"/>
                <a:gd name="T89" fmla="*/ 114 h 114"/>
                <a:gd name="T90" fmla="*/ 40 w 97"/>
                <a:gd name="T91" fmla="*/ 111 h 114"/>
                <a:gd name="T92" fmla="*/ 43 w 97"/>
                <a:gd name="T93" fmla="*/ 109 h 114"/>
                <a:gd name="T94" fmla="*/ 52 w 97"/>
                <a:gd name="T95" fmla="*/ 107 h 114"/>
                <a:gd name="T96" fmla="*/ 57 w 97"/>
                <a:gd name="T97" fmla="*/ 99 h 114"/>
                <a:gd name="T98" fmla="*/ 64 w 97"/>
                <a:gd name="T99" fmla="*/ 90 h 114"/>
                <a:gd name="T100" fmla="*/ 71 w 97"/>
                <a:gd name="T101" fmla="*/ 78 h 114"/>
                <a:gd name="T102" fmla="*/ 73 w 97"/>
                <a:gd name="T103" fmla="*/ 76 h 114"/>
                <a:gd name="T104" fmla="*/ 76 w 97"/>
                <a:gd name="T105" fmla="*/ 69 h 114"/>
                <a:gd name="T106" fmla="*/ 78 w 97"/>
                <a:gd name="T107" fmla="*/ 64 h 114"/>
                <a:gd name="T108" fmla="*/ 78 w 97"/>
                <a:gd name="T109" fmla="*/ 64 h 114"/>
                <a:gd name="T110" fmla="*/ 83 w 97"/>
                <a:gd name="T111" fmla="*/ 64 h 114"/>
                <a:gd name="T112" fmla="*/ 88 w 97"/>
                <a:gd name="T113" fmla="*/ 59 h 114"/>
                <a:gd name="T114" fmla="*/ 88 w 97"/>
                <a:gd name="T115" fmla="*/ 55 h 114"/>
                <a:gd name="T116" fmla="*/ 92 w 97"/>
                <a:gd name="T117" fmla="*/ 52 h 114"/>
                <a:gd name="T118" fmla="*/ 97 w 97"/>
                <a:gd name="T119" fmla="*/ 50 h 114"/>
                <a:gd name="T120" fmla="*/ 97 w 97"/>
                <a:gd name="T121" fmla="*/ 4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 h="114">
                  <a:moveTo>
                    <a:pt x="97" y="45"/>
                  </a:moveTo>
                  <a:lnTo>
                    <a:pt x="97" y="45"/>
                  </a:lnTo>
                  <a:lnTo>
                    <a:pt x="97" y="45"/>
                  </a:lnTo>
                  <a:lnTo>
                    <a:pt x="97" y="43"/>
                  </a:lnTo>
                  <a:lnTo>
                    <a:pt x="97" y="43"/>
                  </a:lnTo>
                  <a:lnTo>
                    <a:pt x="97" y="43"/>
                  </a:lnTo>
                  <a:lnTo>
                    <a:pt x="97" y="43"/>
                  </a:lnTo>
                  <a:lnTo>
                    <a:pt x="97" y="40"/>
                  </a:lnTo>
                  <a:lnTo>
                    <a:pt x="95" y="40"/>
                  </a:lnTo>
                  <a:lnTo>
                    <a:pt x="95" y="40"/>
                  </a:lnTo>
                  <a:lnTo>
                    <a:pt x="95" y="38"/>
                  </a:lnTo>
                  <a:lnTo>
                    <a:pt x="97" y="36"/>
                  </a:lnTo>
                  <a:lnTo>
                    <a:pt x="97" y="36"/>
                  </a:lnTo>
                  <a:lnTo>
                    <a:pt x="97" y="36"/>
                  </a:lnTo>
                  <a:lnTo>
                    <a:pt x="97" y="36"/>
                  </a:lnTo>
                  <a:lnTo>
                    <a:pt x="92" y="36"/>
                  </a:lnTo>
                  <a:lnTo>
                    <a:pt x="92" y="36"/>
                  </a:lnTo>
                  <a:lnTo>
                    <a:pt x="92" y="36"/>
                  </a:lnTo>
                  <a:lnTo>
                    <a:pt x="90" y="36"/>
                  </a:lnTo>
                  <a:lnTo>
                    <a:pt x="90" y="36"/>
                  </a:lnTo>
                  <a:lnTo>
                    <a:pt x="90" y="36"/>
                  </a:lnTo>
                  <a:lnTo>
                    <a:pt x="88" y="36"/>
                  </a:lnTo>
                  <a:lnTo>
                    <a:pt x="88" y="36"/>
                  </a:lnTo>
                  <a:lnTo>
                    <a:pt x="88" y="36"/>
                  </a:lnTo>
                  <a:lnTo>
                    <a:pt x="88" y="36"/>
                  </a:lnTo>
                  <a:lnTo>
                    <a:pt x="88" y="36"/>
                  </a:lnTo>
                  <a:lnTo>
                    <a:pt x="88" y="33"/>
                  </a:lnTo>
                  <a:lnTo>
                    <a:pt x="88" y="33"/>
                  </a:lnTo>
                  <a:lnTo>
                    <a:pt x="85" y="33"/>
                  </a:lnTo>
                  <a:lnTo>
                    <a:pt x="83" y="31"/>
                  </a:lnTo>
                  <a:lnTo>
                    <a:pt x="83" y="31"/>
                  </a:lnTo>
                  <a:lnTo>
                    <a:pt x="80" y="31"/>
                  </a:lnTo>
                  <a:lnTo>
                    <a:pt x="80" y="33"/>
                  </a:lnTo>
                  <a:lnTo>
                    <a:pt x="80" y="33"/>
                  </a:lnTo>
                  <a:lnTo>
                    <a:pt x="78" y="33"/>
                  </a:lnTo>
                  <a:lnTo>
                    <a:pt x="78" y="33"/>
                  </a:lnTo>
                  <a:lnTo>
                    <a:pt x="78" y="33"/>
                  </a:lnTo>
                  <a:lnTo>
                    <a:pt x="78" y="33"/>
                  </a:lnTo>
                  <a:lnTo>
                    <a:pt x="78" y="33"/>
                  </a:lnTo>
                  <a:lnTo>
                    <a:pt x="78" y="31"/>
                  </a:lnTo>
                  <a:lnTo>
                    <a:pt x="78" y="31"/>
                  </a:lnTo>
                  <a:lnTo>
                    <a:pt x="76" y="31"/>
                  </a:lnTo>
                  <a:lnTo>
                    <a:pt x="76" y="28"/>
                  </a:lnTo>
                  <a:lnTo>
                    <a:pt x="76" y="28"/>
                  </a:lnTo>
                  <a:lnTo>
                    <a:pt x="76" y="26"/>
                  </a:lnTo>
                  <a:lnTo>
                    <a:pt x="78" y="26"/>
                  </a:lnTo>
                  <a:lnTo>
                    <a:pt x="78" y="24"/>
                  </a:lnTo>
                  <a:lnTo>
                    <a:pt x="78" y="24"/>
                  </a:lnTo>
                  <a:lnTo>
                    <a:pt x="78" y="21"/>
                  </a:lnTo>
                  <a:lnTo>
                    <a:pt x="80" y="19"/>
                  </a:lnTo>
                  <a:lnTo>
                    <a:pt x="80" y="19"/>
                  </a:lnTo>
                  <a:lnTo>
                    <a:pt x="80" y="19"/>
                  </a:lnTo>
                  <a:lnTo>
                    <a:pt x="78" y="19"/>
                  </a:lnTo>
                  <a:lnTo>
                    <a:pt x="76" y="19"/>
                  </a:lnTo>
                  <a:lnTo>
                    <a:pt x="76" y="19"/>
                  </a:lnTo>
                  <a:lnTo>
                    <a:pt x="76" y="19"/>
                  </a:lnTo>
                  <a:lnTo>
                    <a:pt x="76" y="19"/>
                  </a:lnTo>
                  <a:lnTo>
                    <a:pt x="76" y="17"/>
                  </a:lnTo>
                  <a:lnTo>
                    <a:pt x="78" y="17"/>
                  </a:lnTo>
                  <a:lnTo>
                    <a:pt x="78" y="17"/>
                  </a:lnTo>
                  <a:lnTo>
                    <a:pt x="78" y="14"/>
                  </a:lnTo>
                  <a:lnTo>
                    <a:pt x="78" y="14"/>
                  </a:lnTo>
                  <a:lnTo>
                    <a:pt x="80" y="10"/>
                  </a:lnTo>
                  <a:lnTo>
                    <a:pt x="80" y="7"/>
                  </a:lnTo>
                  <a:lnTo>
                    <a:pt x="83" y="5"/>
                  </a:lnTo>
                  <a:lnTo>
                    <a:pt x="80" y="5"/>
                  </a:lnTo>
                  <a:lnTo>
                    <a:pt x="78" y="5"/>
                  </a:lnTo>
                  <a:lnTo>
                    <a:pt x="76" y="2"/>
                  </a:lnTo>
                  <a:lnTo>
                    <a:pt x="76" y="2"/>
                  </a:lnTo>
                  <a:lnTo>
                    <a:pt x="76" y="0"/>
                  </a:lnTo>
                  <a:lnTo>
                    <a:pt x="76" y="0"/>
                  </a:lnTo>
                  <a:lnTo>
                    <a:pt x="76" y="0"/>
                  </a:lnTo>
                  <a:lnTo>
                    <a:pt x="73" y="0"/>
                  </a:lnTo>
                  <a:lnTo>
                    <a:pt x="73" y="0"/>
                  </a:lnTo>
                  <a:lnTo>
                    <a:pt x="73" y="0"/>
                  </a:lnTo>
                  <a:lnTo>
                    <a:pt x="71" y="0"/>
                  </a:lnTo>
                  <a:lnTo>
                    <a:pt x="71" y="0"/>
                  </a:lnTo>
                  <a:lnTo>
                    <a:pt x="71" y="0"/>
                  </a:lnTo>
                  <a:lnTo>
                    <a:pt x="71" y="2"/>
                  </a:lnTo>
                  <a:lnTo>
                    <a:pt x="71" y="2"/>
                  </a:lnTo>
                  <a:lnTo>
                    <a:pt x="69" y="2"/>
                  </a:lnTo>
                  <a:lnTo>
                    <a:pt x="69" y="2"/>
                  </a:lnTo>
                  <a:lnTo>
                    <a:pt x="66" y="2"/>
                  </a:lnTo>
                  <a:lnTo>
                    <a:pt x="66" y="2"/>
                  </a:lnTo>
                  <a:lnTo>
                    <a:pt x="64" y="2"/>
                  </a:lnTo>
                  <a:lnTo>
                    <a:pt x="64" y="2"/>
                  </a:lnTo>
                  <a:lnTo>
                    <a:pt x="64" y="2"/>
                  </a:lnTo>
                  <a:lnTo>
                    <a:pt x="64" y="2"/>
                  </a:lnTo>
                  <a:lnTo>
                    <a:pt x="64" y="2"/>
                  </a:lnTo>
                  <a:lnTo>
                    <a:pt x="62" y="7"/>
                  </a:lnTo>
                  <a:lnTo>
                    <a:pt x="62" y="7"/>
                  </a:lnTo>
                  <a:lnTo>
                    <a:pt x="59" y="7"/>
                  </a:lnTo>
                  <a:lnTo>
                    <a:pt x="59" y="7"/>
                  </a:lnTo>
                  <a:lnTo>
                    <a:pt x="57" y="5"/>
                  </a:lnTo>
                  <a:lnTo>
                    <a:pt x="57" y="5"/>
                  </a:lnTo>
                  <a:lnTo>
                    <a:pt x="54" y="2"/>
                  </a:lnTo>
                  <a:lnTo>
                    <a:pt x="54" y="2"/>
                  </a:lnTo>
                  <a:lnTo>
                    <a:pt x="52" y="2"/>
                  </a:lnTo>
                  <a:lnTo>
                    <a:pt x="52" y="2"/>
                  </a:lnTo>
                  <a:lnTo>
                    <a:pt x="52" y="2"/>
                  </a:lnTo>
                  <a:lnTo>
                    <a:pt x="52" y="2"/>
                  </a:lnTo>
                  <a:lnTo>
                    <a:pt x="50" y="0"/>
                  </a:lnTo>
                  <a:lnTo>
                    <a:pt x="50" y="0"/>
                  </a:lnTo>
                  <a:lnTo>
                    <a:pt x="50" y="0"/>
                  </a:lnTo>
                  <a:lnTo>
                    <a:pt x="50" y="0"/>
                  </a:lnTo>
                  <a:lnTo>
                    <a:pt x="50" y="0"/>
                  </a:lnTo>
                  <a:lnTo>
                    <a:pt x="50" y="0"/>
                  </a:lnTo>
                  <a:lnTo>
                    <a:pt x="50" y="2"/>
                  </a:lnTo>
                  <a:lnTo>
                    <a:pt x="50" y="5"/>
                  </a:lnTo>
                  <a:lnTo>
                    <a:pt x="50" y="7"/>
                  </a:lnTo>
                  <a:lnTo>
                    <a:pt x="47" y="12"/>
                  </a:lnTo>
                  <a:lnTo>
                    <a:pt x="47" y="17"/>
                  </a:lnTo>
                  <a:lnTo>
                    <a:pt x="47" y="19"/>
                  </a:lnTo>
                  <a:lnTo>
                    <a:pt x="47" y="19"/>
                  </a:lnTo>
                  <a:lnTo>
                    <a:pt x="47" y="21"/>
                  </a:lnTo>
                  <a:lnTo>
                    <a:pt x="47" y="21"/>
                  </a:lnTo>
                  <a:lnTo>
                    <a:pt x="45" y="24"/>
                  </a:lnTo>
                  <a:lnTo>
                    <a:pt x="45" y="24"/>
                  </a:lnTo>
                  <a:lnTo>
                    <a:pt x="43" y="24"/>
                  </a:lnTo>
                  <a:lnTo>
                    <a:pt x="43" y="24"/>
                  </a:lnTo>
                  <a:lnTo>
                    <a:pt x="40" y="24"/>
                  </a:lnTo>
                  <a:lnTo>
                    <a:pt x="40" y="24"/>
                  </a:lnTo>
                  <a:lnTo>
                    <a:pt x="40" y="24"/>
                  </a:lnTo>
                  <a:lnTo>
                    <a:pt x="38" y="24"/>
                  </a:lnTo>
                  <a:lnTo>
                    <a:pt x="38" y="26"/>
                  </a:lnTo>
                  <a:lnTo>
                    <a:pt x="38" y="26"/>
                  </a:lnTo>
                  <a:lnTo>
                    <a:pt x="38" y="26"/>
                  </a:lnTo>
                  <a:lnTo>
                    <a:pt x="38" y="26"/>
                  </a:lnTo>
                  <a:lnTo>
                    <a:pt x="36" y="26"/>
                  </a:lnTo>
                  <a:lnTo>
                    <a:pt x="33" y="26"/>
                  </a:lnTo>
                  <a:lnTo>
                    <a:pt x="33" y="26"/>
                  </a:lnTo>
                  <a:lnTo>
                    <a:pt x="33" y="26"/>
                  </a:lnTo>
                  <a:lnTo>
                    <a:pt x="31" y="26"/>
                  </a:lnTo>
                  <a:lnTo>
                    <a:pt x="31" y="26"/>
                  </a:lnTo>
                  <a:lnTo>
                    <a:pt x="31" y="26"/>
                  </a:lnTo>
                  <a:lnTo>
                    <a:pt x="31" y="26"/>
                  </a:lnTo>
                  <a:lnTo>
                    <a:pt x="28" y="26"/>
                  </a:lnTo>
                  <a:lnTo>
                    <a:pt x="28" y="28"/>
                  </a:lnTo>
                  <a:lnTo>
                    <a:pt x="26" y="28"/>
                  </a:lnTo>
                  <a:lnTo>
                    <a:pt x="26" y="26"/>
                  </a:lnTo>
                  <a:lnTo>
                    <a:pt x="24" y="26"/>
                  </a:lnTo>
                  <a:lnTo>
                    <a:pt x="21" y="26"/>
                  </a:lnTo>
                  <a:lnTo>
                    <a:pt x="21" y="26"/>
                  </a:lnTo>
                  <a:lnTo>
                    <a:pt x="19" y="28"/>
                  </a:lnTo>
                  <a:lnTo>
                    <a:pt x="17" y="28"/>
                  </a:lnTo>
                  <a:lnTo>
                    <a:pt x="17" y="26"/>
                  </a:lnTo>
                  <a:lnTo>
                    <a:pt x="17" y="26"/>
                  </a:lnTo>
                  <a:lnTo>
                    <a:pt x="17" y="24"/>
                  </a:lnTo>
                  <a:lnTo>
                    <a:pt x="17" y="24"/>
                  </a:lnTo>
                  <a:lnTo>
                    <a:pt x="17" y="24"/>
                  </a:lnTo>
                  <a:lnTo>
                    <a:pt x="17" y="24"/>
                  </a:lnTo>
                  <a:lnTo>
                    <a:pt x="17" y="21"/>
                  </a:lnTo>
                  <a:lnTo>
                    <a:pt x="17" y="21"/>
                  </a:lnTo>
                  <a:lnTo>
                    <a:pt x="17" y="21"/>
                  </a:lnTo>
                  <a:lnTo>
                    <a:pt x="17" y="21"/>
                  </a:lnTo>
                  <a:lnTo>
                    <a:pt x="17" y="19"/>
                  </a:lnTo>
                  <a:lnTo>
                    <a:pt x="17" y="19"/>
                  </a:lnTo>
                  <a:lnTo>
                    <a:pt x="17" y="19"/>
                  </a:lnTo>
                  <a:lnTo>
                    <a:pt x="14" y="19"/>
                  </a:lnTo>
                  <a:lnTo>
                    <a:pt x="14" y="17"/>
                  </a:lnTo>
                  <a:lnTo>
                    <a:pt x="14" y="17"/>
                  </a:lnTo>
                  <a:lnTo>
                    <a:pt x="12" y="17"/>
                  </a:lnTo>
                  <a:lnTo>
                    <a:pt x="9" y="17"/>
                  </a:lnTo>
                  <a:lnTo>
                    <a:pt x="7" y="17"/>
                  </a:lnTo>
                  <a:lnTo>
                    <a:pt x="5" y="14"/>
                  </a:lnTo>
                  <a:lnTo>
                    <a:pt x="2" y="17"/>
                  </a:lnTo>
                  <a:lnTo>
                    <a:pt x="2" y="17"/>
                  </a:lnTo>
                  <a:lnTo>
                    <a:pt x="0" y="21"/>
                  </a:lnTo>
                  <a:lnTo>
                    <a:pt x="0" y="24"/>
                  </a:lnTo>
                  <a:lnTo>
                    <a:pt x="0" y="24"/>
                  </a:lnTo>
                  <a:lnTo>
                    <a:pt x="0" y="24"/>
                  </a:lnTo>
                  <a:lnTo>
                    <a:pt x="0" y="26"/>
                  </a:lnTo>
                  <a:lnTo>
                    <a:pt x="0" y="26"/>
                  </a:lnTo>
                  <a:lnTo>
                    <a:pt x="0" y="26"/>
                  </a:lnTo>
                  <a:lnTo>
                    <a:pt x="0" y="26"/>
                  </a:lnTo>
                  <a:lnTo>
                    <a:pt x="2" y="28"/>
                  </a:lnTo>
                  <a:lnTo>
                    <a:pt x="2" y="28"/>
                  </a:lnTo>
                  <a:lnTo>
                    <a:pt x="2" y="28"/>
                  </a:lnTo>
                  <a:lnTo>
                    <a:pt x="2" y="28"/>
                  </a:lnTo>
                  <a:lnTo>
                    <a:pt x="5" y="31"/>
                  </a:lnTo>
                  <a:lnTo>
                    <a:pt x="5" y="31"/>
                  </a:lnTo>
                  <a:lnTo>
                    <a:pt x="5" y="33"/>
                  </a:lnTo>
                  <a:lnTo>
                    <a:pt x="5" y="33"/>
                  </a:lnTo>
                  <a:lnTo>
                    <a:pt x="5" y="33"/>
                  </a:lnTo>
                  <a:lnTo>
                    <a:pt x="7" y="33"/>
                  </a:lnTo>
                  <a:lnTo>
                    <a:pt x="7" y="33"/>
                  </a:lnTo>
                  <a:lnTo>
                    <a:pt x="7" y="36"/>
                  </a:lnTo>
                  <a:lnTo>
                    <a:pt x="7" y="36"/>
                  </a:lnTo>
                  <a:lnTo>
                    <a:pt x="7" y="38"/>
                  </a:lnTo>
                  <a:lnTo>
                    <a:pt x="9" y="38"/>
                  </a:lnTo>
                  <a:lnTo>
                    <a:pt x="9" y="38"/>
                  </a:lnTo>
                  <a:lnTo>
                    <a:pt x="12" y="38"/>
                  </a:lnTo>
                  <a:lnTo>
                    <a:pt x="12" y="38"/>
                  </a:lnTo>
                  <a:lnTo>
                    <a:pt x="12" y="40"/>
                  </a:lnTo>
                  <a:lnTo>
                    <a:pt x="12" y="43"/>
                  </a:lnTo>
                  <a:lnTo>
                    <a:pt x="12" y="43"/>
                  </a:lnTo>
                  <a:lnTo>
                    <a:pt x="12" y="43"/>
                  </a:lnTo>
                  <a:lnTo>
                    <a:pt x="12" y="43"/>
                  </a:lnTo>
                  <a:lnTo>
                    <a:pt x="12" y="45"/>
                  </a:lnTo>
                  <a:lnTo>
                    <a:pt x="12" y="45"/>
                  </a:lnTo>
                  <a:lnTo>
                    <a:pt x="12" y="50"/>
                  </a:lnTo>
                  <a:lnTo>
                    <a:pt x="12" y="50"/>
                  </a:lnTo>
                  <a:lnTo>
                    <a:pt x="12" y="52"/>
                  </a:lnTo>
                  <a:lnTo>
                    <a:pt x="12" y="52"/>
                  </a:lnTo>
                  <a:lnTo>
                    <a:pt x="12" y="52"/>
                  </a:lnTo>
                  <a:lnTo>
                    <a:pt x="12" y="52"/>
                  </a:lnTo>
                  <a:lnTo>
                    <a:pt x="9" y="55"/>
                  </a:lnTo>
                  <a:lnTo>
                    <a:pt x="12" y="69"/>
                  </a:lnTo>
                  <a:lnTo>
                    <a:pt x="12" y="73"/>
                  </a:lnTo>
                  <a:lnTo>
                    <a:pt x="12" y="76"/>
                  </a:lnTo>
                  <a:lnTo>
                    <a:pt x="9" y="78"/>
                  </a:lnTo>
                  <a:lnTo>
                    <a:pt x="12" y="85"/>
                  </a:lnTo>
                  <a:lnTo>
                    <a:pt x="12" y="85"/>
                  </a:lnTo>
                  <a:lnTo>
                    <a:pt x="12" y="88"/>
                  </a:lnTo>
                  <a:lnTo>
                    <a:pt x="14" y="90"/>
                  </a:lnTo>
                  <a:lnTo>
                    <a:pt x="17" y="95"/>
                  </a:lnTo>
                  <a:lnTo>
                    <a:pt x="19" y="99"/>
                  </a:lnTo>
                  <a:lnTo>
                    <a:pt x="19" y="102"/>
                  </a:lnTo>
                  <a:lnTo>
                    <a:pt x="21" y="114"/>
                  </a:lnTo>
                  <a:lnTo>
                    <a:pt x="33" y="114"/>
                  </a:lnTo>
                  <a:lnTo>
                    <a:pt x="36" y="114"/>
                  </a:lnTo>
                  <a:lnTo>
                    <a:pt x="38" y="114"/>
                  </a:lnTo>
                  <a:lnTo>
                    <a:pt x="38" y="114"/>
                  </a:lnTo>
                  <a:lnTo>
                    <a:pt x="40" y="114"/>
                  </a:lnTo>
                  <a:lnTo>
                    <a:pt x="40" y="114"/>
                  </a:lnTo>
                  <a:lnTo>
                    <a:pt x="40" y="114"/>
                  </a:lnTo>
                  <a:lnTo>
                    <a:pt x="40" y="111"/>
                  </a:lnTo>
                  <a:lnTo>
                    <a:pt x="40" y="111"/>
                  </a:lnTo>
                  <a:lnTo>
                    <a:pt x="40" y="111"/>
                  </a:lnTo>
                  <a:lnTo>
                    <a:pt x="40" y="111"/>
                  </a:lnTo>
                  <a:lnTo>
                    <a:pt x="40" y="111"/>
                  </a:lnTo>
                  <a:lnTo>
                    <a:pt x="43" y="109"/>
                  </a:lnTo>
                  <a:lnTo>
                    <a:pt x="43" y="109"/>
                  </a:lnTo>
                  <a:lnTo>
                    <a:pt x="43" y="109"/>
                  </a:lnTo>
                  <a:lnTo>
                    <a:pt x="43" y="109"/>
                  </a:lnTo>
                  <a:lnTo>
                    <a:pt x="45" y="109"/>
                  </a:lnTo>
                  <a:lnTo>
                    <a:pt x="45" y="109"/>
                  </a:lnTo>
                  <a:lnTo>
                    <a:pt x="47" y="109"/>
                  </a:lnTo>
                  <a:lnTo>
                    <a:pt x="50" y="107"/>
                  </a:lnTo>
                  <a:lnTo>
                    <a:pt x="52" y="107"/>
                  </a:lnTo>
                  <a:lnTo>
                    <a:pt x="52" y="104"/>
                  </a:lnTo>
                  <a:lnTo>
                    <a:pt x="52" y="104"/>
                  </a:lnTo>
                  <a:lnTo>
                    <a:pt x="54" y="104"/>
                  </a:lnTo>
                  <a:lnTo>
                    <a:pt x="54" y="99"/>
                  </a:lnTo>
                  <a:lnTo>
                    <a:pt x="57" y="99"/>
                  </a:lnTo>
                  <a:lnTo>
                    <a:pt x="59" y="97"/>
                  </a:lnTo>
                  <a:lnTo>
                    <a:pt x="62" y="95"/>
                  </a:lnTo>
                  <a:lnTo>
                    <a:pt x="62" y="92"/>
                  </a:lnTo>
                  <a:lnTo>
                    <a:pt x="62" y="92"/>
                  </a:lnTo>
                  <a:lnTo>
                    <a:pt x="64" y="90"/>
                  </a:lnTo>
                  <a:lnTo>
                    <a:pt x="64" y="85"/>
                  </a:lnTo>
                  <a:lnTo>
                    <a:pt x="64" y="85"/>
                  </a:lnTo>
                  <a:lnTo>
                    <a:pt x="69" y="83"/>
                  </a:lnTo>
                  <a:lnTo>
                    <a:pt x="69" y="78"/>
                  </a:lnTo>
                  <a:lnTo>
                    <a:pt x="71" y="78"/>
                  </a:lnTo>
                  <a:lnTo>
                    <a:pt x="73" y="78"/>
                  </a:lnTo>
                  <a:lnTo>
                    <a:pt x="73" y="78"/>
                  </a:lnTo>
                  <a:lnTo>
                    <a:pt x="73" y="78"/>
                  </a:lnTo>
                  <a:lnTo>
                    <a:pt x="73" y="76"/>
                  </a:lnTo>
                  <a:lnTo>
                    <a:pt x="73" y="76"/>
                  </a:lnTo>
                  <a:lnTo>
                    <a:pt x="73" y="73"/>
                  </a:lnTo>
                  <a:lnTo>
                    <a:pt x="73" y="73"/>
                  </a:lnTo>
                  <a:lnTo>
                    <a:pt x="73" y="73"/>
                  </a:lnTo>
                  <a:lnTo>
                    <a:pt x="76" y="71"/>
                  </a:lnTo>
                  <a:lnTo>
                    <a:pt x="76" y="69"/>
                  </a:lnTo>
                  <a:lnTo>
                    <a:pt x="76" y="69"/>
                  </a:lnTo>
                  <a:lnTo>
                    <a:pt x="76" y="66"/>
                  </a:lnTo>
                  <a:lnTo>
                    <a:pt x="76" y="66"/>
                  </a:lnTo>
                  <a:lnTo>
                    <a:pt x="78" y="66"/>
                  </a:lnTo>
                  <a:lnTo>
                    <a:pt x="78" y="64"/>
                  </a:lnTo>
                  <a:lnTo>
                    <a:pt x="78" y="64"/>
                  </a:lnTo>
                  <a:lnTo>
                    <a:pt x="78" y="64"/>
                  </a:lnTo>
                  <a:lnTo>
                    <a:pt x="78" y="64"/>
                  </a:lnTo>
                  <a:lnTo>
                    <a:pt x="78" y="64"/>
                  </a:lnTo>
                  <a:lnTo>
                    <a:pt x="78" y="64"/>
                  </a:lnTo>
                  <a:lnTo>
                    <a:pt x="80" y="64"/>
                  </a:lnTo>
                  <a:lnTo>
                    <a:pt x="80" y="64"/>
                  </a:lnTo>
                  <a:lnTo>
                    <a:pt x="80" y="64"/>
                  </a:lnTo>
                  <a:lnTo>
                    <a:pt x="80" y="64"/>
                  </a:lnTo>
                  <a:lnTo>
                    <a:pt x="83" y="64"/>
                  </a:lnTo>
                  <a:lnTo>
                    <a:pt x="83" y="64"/>
                  </a:lnTo>
                  <a:lnTo>
                    <a:pt x="83" y="62"/>
                  </a:lnTo>
                  <a:lnTo>
                    <a:pt x="83" y="62"/>
                  </a:lnTo>
                  <a:lnTo>
                    <a:pt x="85" y="62"/>
                  </a:lnTo>
                  <a:lnTo>
                    <a:pt x="88" y="59"/>
                  </a:lnTo>
                  <a:lnTo>
                    <a:pt x="88" y="57"/>
                  </a:lnTo>
                  <a:lnTo>
                    <a:pt x="85" y="57"/>
                  </a:lnTo>
                  <a:lnTo>
                    <a:pt x="85" y="57"/>
                  </a:lnTo>
                  <a:lnTo>
                    <a:pt x="85" y="55"/>
                  </a:lnTo>
                  <a:lnTo>
                    <a:pt x="88" y="55"/>
                  </a:lnTo>
                  <a:lnTo>
                    <a:pt x="88" y="55"/>
                  </a:lnTo>
                  <a:lnTo>
                    <a:pt x="90" y="55"/>
                  </a:lnTo>
                  <a:lnTo>
                    <a:pt x="90" y="52"/>
                  </a:lnTo>
                  <a:lnTo>
                    <a:pt x="92" y="52"/>
                  </a:lnTo>
                  <a:lnTo>
                    <a:pt x="92" y="52"/>
                  </a:lnTo>
                  <a:lnTo>
                    <a:pt x="92" y="52"/>
                  </a:lnTo>
                  <a:lnTo>
                    <a:pt x="92" y="52"/>
                  </a:lnTo>
                  <a:lnTo>
                    <a:pt x="95" y="52"/>
                  </a:lnTo>
                  <a:lnTo>
                    <a:pt x="95" y="52"/>
                  </a:lnTo>
                  <a:lnTo>
                    <a:pt x="97" y="50"/>
                  </a:lnTo>
                  <a:lnTo>
                    <a:pt x="97" y="50"/>
                  </a:lnTo>
                  <a:lnTo>
                    <a:pt x="97" y="50"/>
                  </a:lnTo>
                  <a:lnTo>
                    <a:pt x="97" y="47"/>
                  </a:lnTo>
                  <a:lnTo>
                    <a:pt x="97" y="47"/>
                  </a:lnTo>
                  <a:lnTo>
                    <a:pt x="97" y="45"/>
                  </a:lnTo>
                  <a:lnTo>
                    <a:pt x="97" y="45"/>
                  </a:lnTo>
                  <a:lnTo>
                    <a:pt x="97" y="45"/>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61" name="Freeform 135">
              <a:extLst>
                <a:ext uri="{FF2B5EF4-FFF2-40B4-BE49-F238E27FC236}">
                  <a16:creationId xmlns:a16="http://schemas.microsoft.com/office/drawing/2014/main" xmlns="" id="{50231802-AD7C-BDDE-AA8F-5A373AA33C4F}"/>
                </a:ext>
              </a:extLst>
            </p:cNvPr>
            <p:cNvSpPr>
              <a:spLocks/>
            </p:cNvSpPr>
            <p:nvPr/>
          </p:nvSpPr>
          <p:spPr bwMode="auto">
            <a:xfrm>
              <a:off x="6750049" y="2293504"/>
              <a:ext cx="669925" cy="487363"/>
            </a:xfrm>
            <a:custGeom>
              <a:avLst/>
              <a:gdLst>
                <a:gd name="T0" fmla="*/ 415 w 422"/>
                <a:gd name="T1" fmla="*/ 144 h 307"/>
                <a:gd name="T2" fmla="*/ 410 w 422"/>
                <a:gd name="T3" fmla="*/ 130 h 307"/>
                <a:gd name="T4" fmla="*/ 381 w 422"/>
                <a:gd name="T5" fmla="*/ 132 h 307"/>
                <a:gd name="T6" fmla="*/ 346 w 422"/>
                <a:gd name="T7" fmla="*/ 94 h 307"/>
                <a:gd name="T8" fmla="*/ 358 w 422"/>
                <a:gd name="T9" fmla="*/ 92 h 307"/>
                <a:gd name="T10" fmla="*/ 334 w 422"/>
                <a:gd name="T11" fmla="*/ 75 h 307"/>
                <a:gd name="T12" fmla="*/ 320 w 422"/>
                <a:gd name="T13" fmla="*/ 64 h 307"/>
                <a:gd name="T14" fmla="*/ 315 w 422"/>
                <a:gd name="T15" fmla="*/ 52 h 307"/>
                <a:gd name="T16" fmla="*/ 306 w 422"/>
                <a:gd name="T17" fmla="*/ 14 h 307"/>
                <a:gd name="T18" fmla="*/ 256 w 422"/>
                <a:gd name="T19" fmla="*/ 0 h 307"/>
                <a:gd name="T20" fmla="*/ 187 w 422"/>
                <a:gd name="T21" fmla="*/ 33 h 307"/>
                <a:gd name="T22" fmla="*/ 142 w 422"/>
                <a:gd name="T23" fmla="*/ 59 h 307"/>
                <a:gd name="T24" fmla="*/ 131 w 422"/>
                <a:gd name="T25" fmla="*/ 80 h 307"/>
                <a:gd name="T26" fmla="*/ 121 w 422"/>
                <a:gd name="T27" fmla="*/ 97 h 307"/>
                <a:gd name="T28" fmla="*/ 95 w 422"/>
                <a:gd name="T29" fmla="*/ 97 h 307"/>
                <a:gd name="T30" fmla="*/ 83 w 422"/>
                <a:gd name="T31" fmla="*/ 87 h 307"/>
                <a:gd name="T32" fmla="*/ 79 w 422"/>
                <a:gd name="T33" fmla="*/ 90 h 307"/>
                <a:gd name="T34" fmla="*/ 67 w 422"/>
                <a:gd name="T35" fmla="*/ 101 h 307"/>
                <a:gd name="T36" fmla="*/ 69 w 422"/>
                <a:gd name="T37" fmla="*/ 120 h 307"/>
                <a:gd name="T38" fmla="*/ 55 w 422"/>
                <a:gd name="T39" fmla="*/ 127 h 307"/>
                <a:gd name="T40" fmla="*/ 57 w 422"/>
                <a:gd name="T41" fmla="*/ 149 h 307"/>
                <a:gd name="T42" fmla="*/ 45 w 422"/>
                <a:gd name="T43" fmla="*/ 163 h 307"/>
                <a:gd name="T44" fmla="*/ 29 w 422"/>
                <a:gd name="T45" fmla="*/ 168 h 307"/>
                <a:gd name="T46" fmla="*/ 12 w 422"/>
                <a:gd name="T47" fmla="*/ 175 h 307"/>
                <a:gd name="T48" fmla="*/ 8 w 422"/>
                <a:gd name="T49" fmla="*/ 179 h 307"/>
                <a:gd name="T50" fmla="*/ 12 w 422"/>
                <a:gd name="T51" fmla="*/ 189 h 307"/>
                <a:gd name="T52" fmla="*/ 8 w 422"/>
                <a:gd name="T53" fmla="*/ 215 h 307"/>
                <a:gd name="T54" fmla="*/ 3 w 422"/>
                <a:gd name="T55" fmla="*/ 234 h 307"/>
                <a:gd name="T56" fmla="*/ 0 w 422"/>
                <a:gd name="T57" fmla="*/ 253 h 307"/>
                <a:gd name="T58" fmla="*/ 10 w 422"/>
                <a:gd name="T59" fmla="*/ 260 h 307"/>
                <a:gd name="T60" fmla="*/ 22 w 422"/>
                <a:gd name="T61" fmla="*/ 262 h 307"/>
                <a:gd name="T62" fmla="*/ 24 w 422"/>
                <a:gd name="T63" fmla="*/ 269 h 307"/>
                <a:gd name="T64" fmla="*/ 29 w 422"/>
                <a:gd name="T65" fmla="*/ 277 h 307"/>
                <a:gd name="T66" fmla="*/ 38 w 422"/>
                <a:gd name="T67" fmla="*/ 284 h 307"/>
                <a:gd name="T68" fmla="*/ 41 w 422"/>
                <a:gd name="T69" fmla="*/ 288 h 307"/>
                <a:gd name="T70" fmla="*/ 45 w 422"/>
                <a:gd name="T71" fmla="*/ 291 h 307"/>
                <a:gd name="T72" fmla="*/ 55 w 422"/>
                <a:gd name="T73" fmla="*/ 291 h 307"/>
                <a:gd name="T74" fmla="*/ 64 w 422"/>
                <a:gd name="T75" fmla="*/ 295 h 307"/>
                <a:gd name="T76" fmla="*/ 79 w 422"/>
                <a:gd name="T77" fmla="*/ 286 h 307"/>
                <a:gd name="T78" fmla="*/ 93 w 422"/>
                <a:gd name="T79" fmla="*/ 279 h 307"/>
                <a:gd name="T80" fmla="*/ 116 w 422"/>
                <a:gd name="T81" fmla="*/ 281 h 307"/>
                <a:gd name="T82" fmla="*/ 126 w 422"/>
                <a:gd name="T83" fmla="*/ 284 h 307"/>
                <a:gd name="T84" fmla="*/ 152 w 422"/>
                <a:gd name="T85" fmla="*/ 303 h 307"/>
                <a:gd name="T86" fmla="*/ 145 w 422"/>
                <a:gd name="T87" fmla="*/ 291 h 307"/>
                <a:gd name="T88" fmla="*/ 147 w 422"/>
                <a:gd name="T89" fmla="*/ 262 h 307"/>
                <a:gd name="T90" fmla="*/ 145 w 422"/>
                <a:gd name="T91" fmla="*/ 255 h 307"/>
                <a:gd name="T92" fmla="*/ 140 w 422"/>
                <a:gd name="T93" fmla="*/ 246 h 307"/>
                <a:gd name="T94" fmla="*/ 140 w 422"/>
                <a:gd name="T95" fmla="*/ 236 h 307"/>
                <a:gd name="T96" fmla="*/ 164 w 422"/>
                <a:gd name="T97" fmla="*/ 222 h 307"/>
                <a:gd name="T98" fmla="*/ 247 w 422"/>
                <a:gd name="T99" fmla="*/ 222 h 307"/>
                <a:gd name="T100" fmla="*/ 258 w 422"/>
                <a:gd name="T101" fmla="*/ 222 h 307"/>
                <a:gd name="T102" fmla="*/ 268 w 422"/>
                <a:gd name="T103" fmla="*/ 222 h 307"/>
                <a:gd name="T104" fmla="*/ 289 w 422"/>
                <a:gd name="T105" fmla="*/ 215 h 307"/>
                <a:gd name="T106" fmla="*/ 344 w 422"/>
                <a:gd name="T107" fmla="*/ 222 h 307"/>
                <a:gd name="T108" fmla="*/ 348 w 422"/>
                <a:gd name="T109" fmla="*/ 217 h 307"/>
                <a:gd name="T110" fmla="*/ 353 w 422"/>
                <a:gd name="T111" fmla="*/ 217 h 307"/>
                <a:gd name="T112" fmla="*/ 355 w 422"/>
                <a:gd name="T113" fmla="*/ 213 h 307"/>
                <a:gd name="T114" fmla="*/ 360 w 422"/>
                <a:gd name="T115" fmla="*/ 208 h 307"/>
                <a:gd name="T116" fmla="*/ 367 w 422"/>
                <a:gd name="T117" fmla="*/ 203 h 307"/>
                <a:gd name="T118" fmla="*/ 379 w 422"/>
                <a:gd name="T119" fmla="*/ 198 h 307"/>
                <a:gd name="T120" fmla="*/ 403 w 422"/>
                <a:gd name="T121" fmla="*/ 19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2" h="307">
                  <a:moveTo>
                    <a:pt x="419" y="170"/>
                  </a:moveTo>
                  <a:lnTo>
                    <a:pt x="417" y="165"/>
                  </a:lnTo>
                  <a:lnTo>
                    <a:pt x="412" y="158"/>
                  </a:lnTo>
                  <a:lnTo>
                    <a:pt x="407" y="153"/>
                  </a:lnTo>
                  <a:lnTo>
                    <a:pt x="405" y="151"/>
                  </a:lnTo>
                  <a:lnTo>
                    <a:pt x="405" y="149"/>
                  </a:lnTo>
                  <a:lnTo>
                    <a:pt x="405" y="146"/>
                  </a:lnTo>
                  <a:lnTo>
                    <a:pt x="405" y="146"/>
                  </a:lnTo>
                  <a:lnTo>
                    <a:pt x="410" y="146"/>
                  </a:lnTo>
                  <a:lnTo>
                    <a:pt x="410" y="146"/>
                  </a:lnTo>
                  <a:lnTo>
                    <a:pt x="410" y="144"/>
                  </a:lnTo>
                  <a:lnTo>
                    <a:pt x="410" y="144"/>
                  </a:lnTo>
                  <a:lnTo>
                    <a:pt x="410" y="144"/>
                  </a:lnTo>
                  <a:lnTo>
                    <a:pt x="410" y="144"/>
                  </a:lnTo>
                  <a:lnTo>
                    <a:pt x="410" y="146"/>
                  </a:lnTo>
                  <a:lnTo>
                    <a:pt x="415" y="144"/>
                  </a:lnTo>
                  <a:lnTo>
                    <a:pt x="415" y="144"/>
                  </a:lnTo>
                  <a:lnTo>
                    <a:pt x="415" y="144"/>
                  </a:lnTo>
                  <a:lnTo>
                    <a:pt x="415" y="144"/>
                  </a:lnTo>
                  <a:lnTo>
                    <a:pt x="415" y="142"/>
                  </a:lnTo>
                  <a:lnTo>
                    <a:pt x="415" y="142"/>
                  </a:lnTo>
                  <a:lnTo>
                    <a:pt x="415" y="142"/>
                  </a:lnTo>
                  <a:lnTo>
                    <a:pt x="415" y="142"/>
                  </a:lnTo>
                  <a:lnTo>
                    <a:pt x="415" y="142"/>
                  </a:lnTo>
                  <a:lnTo>
                    <a:pt x="415" y="139"/>
                  </a:lnTo>
                  <a:lnTo>
                    <a:pt x="415" y="139"/>
                  </a:lnTo>
                  <a:lnTo>
                    <a:pt x="412" y="139"/>
                  </a:lnTo>
                  <a:lnTo>
                    <a:pt x="412" y="135"/>
                  </a:lnTo>
                  <a:lnTo>
                    <a:pt x="412" y="135"/>
                  </a:lnTo>
                  <a:lnTo>
                    <a:pt x="412" y="135"/>
                  </a:lnTo>
                  <a:lnTo>
                    <a:pt x="412" y="135"/>
                  </a:lnTo>
                  <a:lnTo>
                    <a:pt x="410" y="132"/>
                  </a:lnTo>
                  <a:lnTo>
                    <a:pt x="410" y="132"/>
                  </a:lnTo>
                  <a:lnTo>
                    <a:pt x="410" y="132"/>
                  </a:lnTo>
                  <a:lnTo>
                    <a:pt x="410" y="132"/>
                  </a:lnTo>
                  <a:lnTo>
                    <a:pt x="410" y="130"/>
                  </a:lnTo>
                  <a:lnTo>
                    <a:pt x="407" y="130"/>
                  </a:lnTo>
                  <a:lnTo>
                    <a:pt x="405" y="127"/>
                  </a:lnTo>
                  <a:lnTo>
                    <a:pt x="400" y="127"/>
                  </a:lnTo>
                  <a:lnTo>
                    <a:pt x="400" y="127"/>
                  </a:lnTo>
                  <a:lnTo>
                    <a:pt x="398" y="130"/>
                  </a:lnTo>
                  <a:lnTo>
                    <a:pt x="398" y="130"/>
                  </a:lnTo>
                  <a:lnTo>
                    <a:pt x="398" y="130"/>
                  </a:lnTo>
                  <a:lnTo>
                    <a:pt x="398" y="130"/>
                  </a:lnTo>
                  <a:lnTo>
                    <a:pt x="398" y="130"/>
                  </a:lnTo>
                  <a:lnTo>
                    <a:pt x="398" y="130"/>
                  </a:lnTo>
                  <a:lnTo>
                    <a:pt x="396" y="130"/>
                  </a:lnTo>
                  <a:lnTo>
                    <a:pt x="396" y="132"/>
                  </a:lnTo>
                  <a:lnTo>
                    <a:pt x="396" y="132"/>
                  </a:lnTo>
                  <a:lnTo>
                    <a:pt x="396" y="135"/>
                  </a:lnTo>
                  <a:lnTo>
                    <a:pt x="393" y="135"/>
                  </a:lnTo>
                  <a:lnTo>
                    <a:pt x="393" y="135"/>
                  </a:lnTo>
                  <a:lnTo>
                    <a:pt x="386" y="135"/>
                  </a:lnTo>
                  <a:lnTo>
                    <a:pt x="381" y="132"/>
                  </a:lnTo>
                  <a:lnTo>
                    <a:pt x="379" y="132"/>
                  </a:lnTo>
                  <a:lnTo>
                    <a:pt x="377" y="132"/>
                  </a:lnTo>
                  <a:lnTo>
                    <a:pt x="374" y="130"/>
                  </a:lnTo>
                  <a:lnTo>
                    <a:pt x="370" y="127"/>
                  </a:lnTo>
                  <a:lnTo>
                    <a:pt x="367" y="123"/>
                  </a:lnTo>
                  <a:lnTo>
                    <a:pt x="365" y="123"/>
                  </a:lnTo>
                  <a:lnTo>
                    <a:pt x="360" y="118"/>
                  </a:lnTo>
                  <a:lnTo>
                    <a:pt x="358" y="116"/>
                  </a:lnTo>
                  <a:lnTo>
                    <a:pt x="355" y="113"/>
                  </a:lnTo>
                  <a:lnTo>
                    <a:pt x="353" y="113"/>
                  </a:lnTo>
                  <a:lnTo>
                    <a:pt x="348" y="111"/>
                  </a:lnTo>
                  <a:lnTo>
                    <a:pt x="348" y="111"/>
                  </a:lnTo>
                  <a:lnTo>
                    <a:pt x="346" y="111"/>
                  </a:lnTo>
                  <a:lnTo>
                    <a:pt x="346" y="108"/>
                  </a:lnTo>
                  <a:lnTo>
                    <a:pt x="346" y="108"/>
                  </a:lnTo>
                  <a:lnTo>
                    <a:pt x="346" y="104"/>
                  </a:lnTo>
                  <a:lnTo>
                    <a:pt x="346" y="99"/>
                  </a:lnTo>
                  <a:lnTo>
                    <a:pt x="346" y="94"/>
                  </a:lnTo>
                  <a:lnTo>
                    <a:pt x="348" y="92"/>
                  </a:lnTo>
                  <a:lnTo>
                    <a:pt x="348" y="92"/>
                  </a:lnTo>
                  <a:lnTo>
                    <a:pt x="353" y="94"/>
                  </a:lnTo>
                  <a:lnTo>
                    <a:pt x="355" y="94"/>
                  </a:lnTo>
                  <a:lnTo>
                    <a:pt x="358" y="97"/>
                  </a:lnTo>
                  <a:lnTo>
                    <a:pt x="358" y="97"/>
                  </a:lnTo>
                  <a:lnTo>
                    <a:pt x="358" y="94"/>
                  </a:lnTo>
                  <a:lnTo>
                    <a:pt x="358" y="94"/>
                  </a:lnTo>
                  <a:lnTo>
                    <a:pt x="358" y="92"/>
                  </a:lnTo>
                  <a:lnTo>
                    <a:pt x="360" y="94"/>
                  </a:lnTo>
                  <a:lnTo>
                    <a:pt x="360" y="94"/>
                  </a:lnTo>
                  <a:lnTo>
                    <a:pt x="362" y="94"/>
                  </a:lnTo>
                  <a:lnTo>
                    <a:pt x="362" y="94"/>
                  </a:lnTo>
                  <a:lnTo>
                    <a:pt x="362" y="92"/>
                  </a:lnTo>
                  <a:lnTo>
                    <a:pt x="360" y="92"/>
                  </a:lnTo>
                  <a:lnTo>
                    <a:pt x="360" y="92"/>
                  </a:lnTo>
                  <a:lnTo>
                    <a:pt x="358" y="92"/>
                  </a:lnTo>
                  <a:lnTo>
                    <a:pt x="358" y="92"/>
                  </a:lnTo>
                  <a:lnTo>
                    <a:pt x="351" y="90"/>
                  </a:lnTo>
                  <a:lnTo>
                    <a:pt x="348" y="87"/>
                  </a:lnTo>
                  <a:lnTo>
                    <a:pt x="348" y="85"/>
                  </a:lnTo>
                  <a:lnTo>
                    <a:pt x="348" y="82"/>
                  </a:lnTo>
                  <a:lnTo>
                    <a:pt x="346" y="80"/>
                  </a:lnTo>
                  <a:lnTo>
                    <a:pt x="344" y="80"/>
                  </a:lnTo>
                  <a:lnTo>
                    <a:pt x="341" y="78"/>
                  </a:lnTo>
                  <a:lnTo>
                    <a:pt x="339" y="78"/>
                  </a:lnTo>
                  <a:lnTo>
                    <a:pt x="336" y="78"/>
                  </a:lnTo>
                  <a:lnTo>
                    <a:pt x="336" y="78"/>
                  </a:lnTo>
                  <a:lnTo>
                    <a:pt x="336" y="78"/>
                  </a:lnTo>
                  <a:lnTo>
                    <a:pt x="336" y="78"/>
                  </a:lnTo>
                  <a:lnTo>
                    <a:pt x="336" y="78"/>
                  </a:lnTo>
                  <a:lnTo>
                    <a:pt x="336" y="78"/>
                  </a:lnTo>
                  <a:lnTo>
                    <a:pt x="336" y="75"/>
                  </a:lnTo>
                  <a:lnTo>
                    <a:pt x="336" y="75"/>
                  </a:lnTo>
                  <a:lnTo>
                    <a:pt x="336" y="75"/>
                  </a:lnTo>
                  <a:lnTo>
                    <a:pt x="334" y="75"/>
                  </a:lnTo>
                  <a:lnTo>
                    <a:pt x="327" y="75"/>
                  </a:lnTo>
                  <a:lnTo>
                    <a:pt x="327" y="75"/>
                  </a:lnTo>
                  <a:lnTo>
                    <a:pt x="327" y="73"/>
                  </a:lnTo>
                  <a:lnTo>
                    <a:pt x="327" y="73"/>
                  </a:lnTo>
                  <a:lnTo>
                    <a:pt x="327" y="73"/>
                  </a:lnTo>
                  <a:lnTo>
                    <a:pt x="327" y="71"/>
                  </a:lnTo>
                  <a:lnTo>
                    <a:pt x="327" y="71"/>
                  </a:lnTo>
                  <a:lnTo>
                    <a:pt x="325" y="71"/>
                  </a:lnTo>
                  <a:lnTo>
                    <a:pt x="325" y="68"/>
                  </a:lnTo>
                  <a:lnTo>
                    <a:pt x="325" y="68"/>
                  </a:lnTo>
                  <a:lnTo>
                    <a:pt x="322" y="68"/>
                  </a:lnTo>
                  <a:lnTo>
                    <a:pt x="322" y="66"/>
                  </a:lnTo>
                  <a:lnTo>
                    <a:pt x="322" y="66"/>
                  </a:lnTo>
                  <a:lnTo>
                    <a:pt x="322" y="66"/>
                  </a:lnTo>
                  <a:lnTo>
                    <a:pt x="320" y="64"/>
                  </a:lnTo>
                  <a:lnTo>
                    <a:pt x="320" y="64"/>
                  </a:lnTo>
                  <a:lnTo>
                    <a:pt x="320" y="64"/>
                  </a:lnTo>
                  <a:lnTo>
                    <a:pt x="320" y="64"/>
                  </a:lnTo>
                  <a:lnTo>
                    <a:pt x="320" y="64"/>
                  </a:lnTo>
                  <a:lnTo>
                    <a:pt x="320" y="61"/>
                  </a:lnTo>
                  <a:lnTo>
                    <a:pt x="320" y="61"/>
                  </a:lnTo>
                  <a:lnTo>
                    <a:pt x="320" y="61"/>
                  </a:lnTo>
                  <a:lnTo>
                    <a:pt x="318" y="59"/>
                  </a:lnTo>
                  <a:lnTo>
                    <a:pt x="318" y="59"/>
                  </a:lnTo>
                  <a:lnTo>
                    <a:pt x="318" y="59"/>
                  </a:lnTo>
                  <a:lnTo>
                    <a:pt x="318" y="56"/>
                  </a:lnTo>
                  <a:lnTo>
                    <a:pt x="315" y="56"/>
                  </a:lnTo>
                  <a:lnTo>
                    <a:pt x="315" y="56"/>
                  </a:lnTo>
                  <a:lnTo>
                    <a:pt x="315" y="56"/>
                  </a:lnTo>
                  <a:lnTo>
                    <a:pt x="315" y="56"/>
                  </a:lnTo>
                  <a:lnTo>
                    <a:pt x="315" y="54"/>
                  </a:lnTo>
                  <a:lnTo>
                    <a:pt x="315" y="54"/>
                  </a:lnTo>
                  <a:lnTo>
                    <a:pt x="315" y="54"/>
                  </a:lnTo>
                  <a:lnTo>
                    <a:pt x="315" y="54"/>
                  </a:lnTo>
                  <a:lnTo>
                    <a:pt x="315" y="54"/>
                  </a:lnTo>
                  <a:lnTo>
                    <a:pt x="315" y="52"/>
                  </a:lnTo>
                  <a:lnTo>
                    <a:pt x="313" y="52"/>
                  </a:lnTo>
                  <a:lnTo>
                    <a:pt x="313" y="52"/>
                  </a:lnTo>
                  <a:lnTo>
                    <a:pt x="313" y="52"/>
                  </a:lnTo>
                  <a:lnTo>
                    <a:pt x="315" y="49"/>
                  </a:lnTo>
                  <a:lnTo>
                    <a:pt x="315" y="47"/>
                  </a:lnTo>
                  <a:lnTo>
                    <a:pt x="315" y="47"/>
                  </a:lnTo>
                  <a:lnTo>
                    <a:pt x="315" y="45"/>
                  </a:lnTo>
                  <a:lnTo>
                    <a:pt x="315" y="45"/>
                  </a:lnTo>
                  <a:lnTo>
                    <a:pt x="315" y="45"/>
                  </a:lnTo>
                  <a:lnTo>
                    <a:pt x="315" y="45"/>
                  </a:lnTo>
                  <a:lnTo>
                    <a:pt x="313" y="42"/>
                  </a:lnTo>
                  <a:lnTo>
                    <a:pt x="306" y="35"/>
                  </a:lnTo>
                  <a:lnTo>
                    <a:pt x="306" y="33"/>
                  </a:lnTo>
                  <a:lnTo>
                    <a:pt x="303" y="30"/>
                  </a:lnTo>
                  <a:lnTo>
                    <a:pt x="303" y="28"/>
                  </a:lnTo>
                  <a:lnTo>
                    <a:pt x="306" y="19"/>
                  </a:lnTo>
                  <a:lnTo>
                    <a:pt x="306" y="16"/>
                  </a:lnTo>
                  <a:lnTo>
                    <a:pt x="306" y="14"/>
                  </a:lnTo>
                  <a:lnTo>
                    <a:pt x="306" y="11"/>
                  </a:lnTo>
                  <a:lnTo>
                    <a:pt x="306" y="11"/>
                  </a:lnTo>
                  <a:lnTo>
                    <a:pt x="306" y="9"/>
                  </a:lnTo>
                  <a:lnTo>
                    <a:pt x="306" y="9"/>
                  </a:lnTo>
                  <a:lnTo>
                    <a:pt x="306" y="9"/>
                  </a:lnTo>
                  <a:lnTo>
                    <a:pt x="294" y="4"/>
                  </a:lnTo>
                  <a:lnTo>
                    <a:pt x="294" y="4"/>
                  </a:lnTo>
                  <a:lnTo>
                    <a:pt x="287" y="0"/>
                  </a:lnTo>
                  <a:lnTo>
                    <a:pt x="282" y="0"/>
                  </a:lnTo>
                  <a:lnTo>
                    <a:pt x="280" y="0"/>
                  </a:lnTo>
                  <a:lnTo>
                    <a:pt x="275" y="2"/>
                  </a:lnTo>
                  <a:lnTo>
                    <a:pt x="273" y="2"/>
                  </a:lnTo>
                  <a:lnTo>
                    <a:pt x="273" y="2"/>
                  </a:lnTo>
                  <a:lnTo>
                    <a:pt x="273" y="2"/>
                  </a:lnTo>
                  <a:lnTo>
                    <a:pt x="270" y="0"/>
                  </a:lnTo>
                  <a:lnTo>
                    <a:pt x="270" y="0"/>
                  </a:lnTo>
                  <a:lnTo>
                    <a:pt x="268" y="0"/>
                  </a:lnTo>
                  <a:lnTo>
                    <a:pt x="256" y="0"/>
                  </a:lnTo>
                  <a:lnTo>
                    <a:pt x="254" y="0"/>
                  </a:lnTo>
                  <a:lnTo>
                    <a:pt x="254" y="0"/>
                  </a:lnTo>
                  <a:lnTo>
                    <a:pt x="254" y="0"/>
                  </a:lnTo>
                  <a:lnTo>
                    <a:pt x="251" y="4"/>
                  </a:lnTo>
                  <a:lnTo>
                    <a:pt x="251" y="4"/>
                  </a:lnTo>
                  <a:lnTo>
                    <a:pt x="239" y="14"/>
                  </a:lnTo>
                  <a:lnTo>
                    <a:pt x="239" y="14"/>
                  </a:lnTo>
                  <a:lnTo>
                    <a:pt x="237" y="14"/>
                  </a:lnTo>
                  <a:lnTo>
                    <a:pt x="235" y="16"/>
                  </a:lnTo>
                  <a:lnTo>
                    <a:pt x="225" y="19"/>
                  </a:lnTo>
                  <a:lnTo>
                    <a:pt x="223" y="19"/>
                  </a:lnTo>
                  <a:lnTo>
                    <a:pt x="204" y="30"/>
                  </a:lnTo>
                  <a:lnTo>
                    <a:pt x="202" y="33"/>
                  </a:lnTo>
                  <a:lnTo>
                    <a:pt x="197" y="33"/>
                  </a:lnTo>
                  <a:lnTo>
                    <a:pt x="192" y="30"/>
                  </a:lnTo>
                  <a:lnTo>
                    <a:pt x="190" y="33"/>
                  </a:lnTo>
                  <a:lnTo>
                    <a:pt x="187" y="33"/>
                  </a:lnTo>
                  <a:lnTo>
                    <a:pt x="187" y="33"/>
                  </a:lnTo>
                  <a:lnTo>
                    <a:pt x="187" y="47"/>
                  </a:lnTo>
                  <a:lnTo>
                    <a:pt x="187" y="47"/>
                  </a:lnTo>
                  <a:lnTo>
                    <a:pt x="185" y="49"/>
                  </a:lnTo>
                  <a:lnTo>
                    <a:pt x="183" y="49"/>
                  </a:lnTo>
                  <a:lnTo>
                    <a:pt x="183" y="49"/>
                  </a:lnTo>
                  <a:lnTo>
                    <a:pt x="183" y="49"/>
                  </a:lnTo>
                  <a:lnTo>
                    <a:pt x="180" y="49"/>
                  </a:lnTo>
                  <a:lnTo>
                    <a:pt x="168" y="45"/>
                  </a:lnTo>
                  <a:lnTo>
                    <a:pt x="164" y="42"/>
                  </a:lnTo>
                  <a:lnTo>
                    <a:pt x="161" y="45"/>
                  </a:lnTo>
                  <a:lnTo>
                    <a:pt x="157" y="47"/>
                  </a:lnTo>
                  <a:lnTo>
                    <a:pt x="154" y="47"/>
                  </a:lnTo>
                  <a:lnTo>
                    <a:pt x="152" y="49"/>
                  </a:lnTo>
                  <a:lnTo>
                    <a:pt x="152" y="52"/>
                  </a:lnTo>
                  <a:lnTo>
                    <a:pt x="142" y="56"/>
                  </a:lnTo>
                  <a:lnTo>
                    <a:pt x="142" y="59"/>
                  </a:lnTo>
                  <a:lnTo>
                    <a:pt x="142" y="59"/>
                  </a:lnTo>
                  <a:lnTo>
                    <a:pt x="142" y="59"/>
                  </a:lnTo>
                  <a:lnTo>
                    <a:pt x="142" y="59"/>
                  </a:lnTo>
                  <a:lnTo>
                    <a:pt x="142" y="59"/>
                  </a:lnTo>
                  <a:lnTo>
                    <a:pt x="140" y="66"/>
                  </a:lnTo>
                  <a:lnTo>
                    <a:pt x="140" y="66"/>
                  </a:lnTo>
                  <a:lnTo>
                    <a:pt x="138" y="68"/>
                  </a:lnTo>
                  <a:lnTo>
                    <a:pt x="138" y="73"/>
                  </a:lnTo>
                  <a:lnTo>
                    <a:pt x="140" y="78"/>
                  </a:lnTo>
                  <a:lnTo>
                    <a:pt x="138" y="78"/>
                  </a:lnTo>
                  <a:lnTo>
                    <a:pt x="135" y="78"/>
                  </a:lnTo>
                  <a:lnTo>
                    <a:pt x="135" y="78"/>
                  </a:lnTo>
                  <a:lnTo>
                    <a:pt x="135" y="78"/>
                  </a:lnTo>
                  <a:lnTo>
                    <a:pt x="135" y="78"/>
                  </a:lnTo>
                  <a:lnTo>
                    <a:pt x="135" y="78"/>
                  </a:lnTo>
                  <a:lnTo>
                    <a:pt x="133" y="78"/>
                  </a:lnTo>
                  <a:lnTo>
                    <a:pt x="133" y="78"/>
                  </a:lnTo>
                  <a:lnTo>
                    <a:pt x="133" y="78"/>
                  </a:lnTo>
                  <a:lnTo>
                    <a:pt x="131" y="80"/>
                  </a:lnTo>
                  <a:lnTo>
                    <a:pt x="131" y="80"/>
                  </a:lnTo>
                  <a:lnTo>
                    <a:pt x="131" y="78"/>
                  </a:lnTo>
                  <a:lnTo>
                    <a:pt x="131" y="78"/>
                  </a:lnTo>
                  <a:lnTo>
                    <a:pt x="131" y="78"/>
                  </a:lnTo>
                  <a:lnTo>
                    <a:pt x="128" y="78"/>
                  </a:lnTo>
                  <a:lnTo>
                    <a:pt x="128" y="75"/>
                  </a:lnTo>
                  <a:lnTo>
                    <a:pt x="126" y="75"/>
                  </a:lnTo>
                  <a:lnTo>
                    <a:pt x="126" y="75"/>
                  </a:lnTo>
                  <a:lnTo>
                    <a:pt x="123" y="75"/>
                  </a:lnTo>
                  <a:lnTo>
                    <a:pt x="121" y="73"/>
                  </a:lnTo>
                  <a:lnTo>
                    <a:pt x="121" y="73"/>
                  </a:lnTo>
                  <a:lnTo>
                    <a:pt x="119" y="75"/>
                  </a:lnTo>
                  <a:lnTo>
                    <a:pt x="121" y="75"/>
                  </a:lnTo>
                  <a:lnTo>
                    <a:pt x="121" y="78"/>
                  </a:lnTo>
                  <a:lnTo>
                    <a:pt x="121" y="80"/>
                  </a:lnTo>
                  <a:lnTo>
                    <a:pt x="121" y="80"/>
                  </a:lnTo>
                  <a:lnTo>
                    <a:pt x="119" y="82"/>
                  </a:lnTo>
                  <a:lnTo>
                    <a:pt x="121" y="97"/>
                  </a:lnTo>
                  <a:lnTo>
                    <a:pt x="121" y="97"/>
                  </a:lnTo>
                  <a:lnTo>
                    <a:pt x="112" y="97"/>
                  </a:lnTo>
                  <a:lnTo>
                    <a:pt x="112" y="99"/>
                  </a:lnTo>
                  <a:lnTo>
                    <a:pt x="109" y="99"/>
                  </a:lnTo>
                  <a:lnTo>
                    <a:pt x="112" y="101"/>
                  </a:lnTo>
                  <a:lnTo>
                    <a:pt x="112" y="104"/>
                  </a:lnTo>
                  <a:lnTo>
                    <a:pt x="112" y="104"/>
                  </a:lnTo>
                  <a:lnTo>
                    <a:pt x="109" y="104"/>
                  </a:lnTo>
                  <a:lnTo>
                    <a:pt x="109" y="104"/>
                  </a:lnTo>
                  <a:lnTo>
                    <a:pt x="107" y="104"/>
                  </a:lnTo>
                  <a:lnTo>
                    <a:pt x="105" y="104"/>
                  </a:lnTo>
                  <a:lnTo>
                    <a:pt x="105" y="104"/>
                  </a:lnTo>
                  <a:lnTo>
                    <a:pt x="105" y="104"/>
                  </a:lnTo>
                  <a:lnTo>
                    <a:pt x="105" y="101"/>
                  </a:lnTo>
                  <a:lnTo>
                    <a:pt x="105" y="101"/>
                  </a:lnTo>
                  <a:lnTo>
                    <a:pt x="102" y="101"/>
                  </a:lnTo>
                  <a:lnTo>
                    <a:pt x="102" y="101"/>
                  </a:lnTo>
                  <a:lnTo>
                    <a:pt x="97" y="99"/>
                  </a:lnTo>
                  <a:lnTo>
                    <a:pt x="95" y="97"/>
                  </a:lnTo>
                  <a:lnTo>
                    <a:pt x="93" y="94"/>
                  </a:lnTo>
                  <a:lnTo>
                    <a:pt x="90" y="94"/>
                  </a:lnTo>
                  <a:lnTo>
                    <a:pt x="88" y="92"/>
                  </a:lnTo>
                  <a:lnTo>
                    <a:pt x="86" y="92"/>
                  </a:lnTo>
                  <a:lnTo>
                    <a:pt x="86" y="92"/>
                  </a:lnTo>
                  <a:lnTo>
                    <a:pt x="86" y="92"/>
                  </a:lnTo>
                  <a:lnTo>
                    <a:pt x="83" y="92"/>
                  </a:lnTo>
                  <a:lnTo>
                    <a:pt x="83" y="92"/>
                  </a:lnTo>
                  <a:lnTo>
                    <a:pt x="81" y="92"/>
                  </a:lnTo>
                  <a:lnTo>
                    <a:pt x="83" y="90"/>
                  </a:lnTo>
                  <a:lnTo>
                    <a:pt x="83" y="90"/>
                  </a:lnTo>
                  <a:lnTo>
                    <a:pt x="83" y="90"/>
                  </a:lnTo>
                  <a:lnTo>
                    <a:pt x="86" y="90"/>
                  </a:lnTo>
                  <a:lnTo>
                    <a:pt x="86" y="90"/>
                  </a:lnTo>
                  <a:lnTo>
                    <a:pt x="86" y="90"/>
                  </a:lnTo>
                  <a:lnTo>
                    <a:pt x="86" y="87"/>
                  </a:lnTo>
                  <a:lnTo>
                    <a:pt x="86" y="87"/>
                  </a:lnTo>
                  <a:lnTo>
                    <a:pt x="83" y="87"/>
                  </a:lnTo>
                  <a:lnTo>
                    <a:pt x="83" y="87"/>
                  </a:lnTo>
                  <a:lnTo>
                    <a:pt x="83" y="87"/>
                  </a:lnTo>
                  <a:lnTo>
                    <a:pt x="83" y="87"/>
                  </a:lnTo>
                  <a:lnTo>
                    <a:pt x="83" y="87"/>
                  </a:lnTo>
                  <a:lnTo>
                    <a:pt x="83" y="85"/>
                  </a:lnTo>
                  <a:lnTo>
                    <a:pt x="83" y="85"/>
                  </a:lnTo>
                  <a:lnTo>
                    <a:pt x="83" y="85"/>
                  </a:lnTo>
                  <a:lnTo>
                    <a:pt x="81" y="85"/>
                  </a:lnTo>
                  <a:lnTo>
                    <a:pt x="81" y="85"/>
                  </a:lnTo>
                  <a:lnTo>
                    <a:pt x="81" y="87"/>
                  </a:lnTo>
                  <a:lnTo>
                    <a:pt x="81" y="87"/>
                  </a:lnTo>
                  <a:lnTo>
                    <a:pt x="83" y="87"/>
                  </a:lnTo>
                  <a:lnTo>
                    <a:pt x="83" y="87"/>
                  </a:lnTo>
                  <a:lnTo>
                    <a:pt x="83" y="87"/>
                  </a:lnTo>
                  <a:lnTo>
                    <a:pt x="81" y="87"/>
                  </a:lnTo>
                  <a:lnTo>
                    <a:pt x="81" y="90"/>
                  </a:lnTo>
                  <a:lnTo>
                    <a:pt x="81" y="90"/>
                  </a:lnTo>
                  <a:lnTo>
                    <a:pt x="79" y="90"/>
                  </a:lnTo>
                  <a:lnTo>
                    <a:pt x="79" y="90"/>
                  </a:lnTo>
                  <a:lnTo>
                    <a:pt x="79" y="90"/>
                  </a:lnTo>
                  <a:lnTo>
                    <a:pt x="76" y="92"/>
                  </a:lnTo>
                  <a:lnTo>
                    <a:pt x="76" y="92"/>
                  </a:lnTo>
                  <a:lnTo>
                    <a:pt x="76" y="92"/>
                  </a:lnTo>
                  <a:lnTo>
                    <a:pt x="74" y="92"/>
                  </a:lnTo>
                  <a:lnTo>
                    <a:pt x="74" y="94"/>
                  </a:lnTo>
                  <a:lnTo>
                    <a:pt x="74" y="97"/>
                  </a:lnTo>
                  <a:lnTo>
                    <a:pt x="71" y="97"/>
                  </a:lnTo>
                  <a:lnTo>
                    <a:pt x="71" y="99"/>
                  </a:lnTo>
                  <a:lnTo>
                    <a:pt x="71" y="99"/>
                  </a:lnTo>
                  <a:lnTo>
                    <a:pt x="71" y="97"/>
                  </a:lnTo>
                  <a:lnTo>
                    <a:pt x="69" y="99"/>
                  </a:lnTo>
                  <a:lnTo>
                    <a:pt x="69" y="99"/>
                  </a:lnTo>
                  <a:lnTo>
                    <a:pt x="69" y="99"/>
                  </a:lnTo>
                  <a:lnTo>
                    <a:pt x="67" y="101"/>
                  </a:lnTo>
                  <a:lnTo>
                    <a:pt x="67" y="101"/>
                  </a:lnTo>
                  <a:lnTo>
                    <a:pt x="67" y="101"/>
                  </a:lnTo>
                  <a:lnTo>
                    <a:pt x="69" y="101"/>
                  </a:lnTo>
                  <a:lnTo>
                    <a:pt x="69" y="104"/>
                  </a:lnTo>
                  <a:lnTo>
                    <a:pt x="69" y="104"/>
                  </a:lnTo>
                  <a:lnTo>
                    <a:pt x="69" y="104"/>
                  </a:lnTo>
                  <a:lnTo>
                    <a:pt x="64" y="104"/>
                  </a:lnTo>
                  <a:lnTo>
                    <a:pt x="64" y="104"/>
                  </a:lnTo>
                  <a:lnTo>
                    <a:pt x="62" y="106"/>
                  </a:lnTo>
                  <a:lnTo>
                    <a:pt x="62" y="106"/>
                  </a:lnTo>
                  <a:lnTo>
                    <a:pt x="62" y="106"/>
                  </a:lnTo>
                  <a:lnTo>
                    <a:pt x="62" y="106"/>
                  </a:lnTo>
                  <a:lnTo>
                    <a:pt x="62" y="108"/>
                  </a:lnTo>
                  <a:lnTo>
                    <a:pt x="64" y="108"/>
                  </a:lnTo>
                  <a:lnTo>
                    <a:pt x="67" y="111"/>
                  </a:lnTo>
                  <a:lnTo>
                    <a:pt x="67" y="113"/>
                  </a:lnTo>
                  <a:lnTo>
                    <a:pt x="67" y="113"/>
                  </a:lnTo>
                  <a:lnTo>
                    <a:pt x="69" y="116"/>
                  </a:lnTo>
                  <a:lnTo>
                    <a:pt x="69" y="118"/>
                  </a:lnTo>
                  <a:lnTo>
                    <a:pt x="69" y="120"/>
                  </a:lnTo>
                  <a:lnTo>
                    <a:pt x="69" y="123"/>
                  </a:lnTo>
                  <a:lnTo>
                    <a:pt x="69" y="123"/>
                  </a:lnTo>
                  <a:lnTo>
                    <a:pt x="69" y="127"/>
                  </a:lnTo>
                  <a:lnTo>
                    <a:pt x="69" y="127"/>
                  </a:lnTo>
                  <a:lnTo>
                    <a:pt x="69" y="127"/>
                  </a:lnTo>
                  <a:lnTo>
                    <a:pt x="67" y="127"/>
                  </a:lnTo>
                  <a:lnTo>
                    <a:pt x="67" y="127"/>
                  </a:lnTo>
                  <a:lnTo>
                    <a:pt x="64" y="127"/>
                  </a:lnTo>
                  <a:lnTo>
                    <a:pt x="64" y="127"/>
                  </a:lnTo>
                  <a:lnTo>
                    <a:pt x="62" y="127"/>
                  </a:lnTo>
                  <a:lnTo>
                    <a:pt x="62" y="127"/>
                  </a:lnTo>
                  <a:lnTo>
                    <a:pt x="60" y="127"/>
                  </a:lnTo>
                  <a:lnTo>
                    <a:pt x="57" y="127"/>
                  </a:lnTo>
                  <a:lnTo>
                    <a:pt x="57" y="127"/>
                  </a:lnTo>
                  <a:lnTo>
                    <a:pt x="57" y="127"/>
                  </a:lnTo>
                  <a:lnTo>
                    <a:pt x="55" y="127"/>
                  </a:lnTo>
                  <a:lnTo>
                    <a:pt x="55" y="127"/>
                  </a:lnTo>
                  <a:lnTo>
                    <a:pt x="55" y="127"/>
                  </a:lnTo>
                  <a:lnTo>
                    <a:pt x="55" y="132"/>
                  </a:lnTo>
                  <a:lnTo>
                    <a:pt x="55" y="132"/>
                  </a:lnTo>
                  <a:lnTo>
                    <a:pt x="57" y="135"/>
                  </a:lnTo>
                  <a:lnTo>
                    <a:pt x="60" y="135"/>
                  </a:lnTo>
                  <a:lnTo>
                    <a:pt x="60" y="137"/>
                  </a:lnTo>
                  <a:lnTo>
                    <a:pt x="60" y="137"/>
                  </a:lnTo>
                  <a:lnTo>
                    <a:pt x="60" y="139"/>
                  </a:lnTo>
                  <a:lnTo>
                    <a:pt x="60" y="139"/>
                  </a:lnTo>
                  <a:lnTo>
                    <a:pt x="60" y="139"/>
                  </a:lnTo>
                  <a:lnTo>
                    <a:pt x="60" y="139"/>
                  </a:lnTo>
                  <a:lnTo>
                    <a:pt x="57" y="142"/>
                  </a:lnTo>
                  <a:lnTo>
                    <a:pt x="57" y="142"/>
                  </a:lnTo>
                  <a:lnTo>
                    <a:pt x="57" y="144"/>
                  </a:lnTo>
                  <a:lnTo>
                    <a:pt x="60" y="149"/>
                  </a:lnTo>
                  <a:lnTo>
                    <a:pt x="60" y="151"/>
                  </a:lnTo>
                  <a:lnTo>
                    <a:pt x="57" y="151"/>
                  </a:lnTo>
                  <a:lnTo>
                    <a:pt x="57" y="151"/>
                  </a:lnTo>
                  <a:lnTo>
                    <a:pt x="57" y="149"/>
                  </a:lnTo>
                  <a:lnTo>
                    <a:pt x="57" y="149"/>
                  </a:lnTo>
                  <a:lnTo>
                    <a:pt x="55" y="149"/>
                  </a:lnTo>
                  <a:lnTo>
                    <a:pt x="55" y="149"/>
                  </a:lnTo>
                  <a:lnTo>
                    <a:pt x="55" y="151"/>
                  </a:lnTo>
                  <a:lnTo>
                    <a:pt x="55" y="151"/>
                  </a:lnTo>
                  <a:lnTo>
                    <a:pt x="55" y="151"/>
                  </a:lnTo>
                  <a:lnTo>
                    <a:pt x="55" y="151"/>
                  </a:lnTo>
                  <a:lnTo>
                    <a:pt x="55" y="153"/>
                  </a:lnTo>
                  <a:lnTo>
                    <a:pt x="55" y="153"/>
                  </a:lnTo>
                  <a:lnTo>
                    <a:pt x="50" y="156"/>
                  </a:lnTo>
                  <a:lnTo>
                    <a:pt x="50" y="158"/>
                  </a:lnTo>
                  <a:lnTo>
                    <a:pt x="50" y="161"/>
                  </a:lnTo>
                  <a:lnTo>
                    <a:pt x="50" y="161"/>
                  </a:lnTo>
                  <a:lnTo>
                    <a:pt x="48" y="161"/>
                  </a:lnTo>
                  <a:lnTo>
                    <a:pt x="45" y="163"/>
                  </a:lnTo>
                  <a:lnTo>
                    <a:pt x="45" y="163"/>
                  </a:lnTo>
                  <a:lnTo>
                    <a:pt x="45" y="163"/>
                  </a:lnTo>
                  <a:lnTo>
                    <a:pt x="45" y="163"/>
                  </a:lnTo>
                  <a:lnTo>
                    <a:pt x="45" y="163"/>
                  </a:lnTo>
                  <a:lnTo>
                    <a:pt x="45" y="163"/>
                  </a:lnTo>
                  <a:lnTo>
                    <a:pt x="43" y="163"/>
                  </a:lnTo>
                  <a:lnTo>
                    <a:pt x="43" y="163"/>
                  </a:lnTo>
                  <a:lnTo>
                    <a:pt x="43" y="165"/>
                  </a:lnTo>
                  <a:lnTo>
                    <a:pt x="43" y="165"/>
                  </a:lnTo>
                  <a:lnTo>
                    <a:pt x="41" y="165"/>
                  </a:lnTo>
                  <a:lnTo>
                    <a:pt x="41" y="165"/>
                  </a:lnTo>
                  <a:lnTo>
                    <a:pt x="41" y="168"/>
                  </a:lnTo>
                  <a:lnTo>
                    <a:pt x="38" y="168"/>
                  </a:lnTo>
                  <a:lnTo>
                    <a:pt x="38" y="168"/>
                  </a:lnTo>
                  <a:lnTo>
                    <a:pt x="36" y="168"/>
                  </a:lnTo>
                  <a:lnTo>
                    <a:pt x="36" y="168"/>
                  </a:lnTo>
                  <a:lnTo>
                    <a:pt x="34" y="168"/>
                  </a:lnTo>
                  <a:lnTo>
                    <a:pt x="31" y="168"/>
                  </a:lnTo>
                  <a:lnTo>
                    <a:pt x="31" y="168"/>
                  </a:lnTo>
                  <a:lnTo>
                    <a:pt x="31" y="168"/>
                  </a:lnTo>
                  <a:lnTo>
                    <a:pt x="29" y="168"/>
                  </a:lnTo>
                  <a:lnTo>
                    <a:pt x="29" y="168"/>
                  </a:lnTo>
                  <a:lnTo>
                    <a:pt x="29" y="168"/>
                  </a:lnTo>
                  <a:lnTo>
                    <a:pt x="26" y="168"/>
                  </a:lnTo>
                  <a:lnTo>
                    <a:pt x="26" y="168"/>
                  </a:lnTo>
                  <a:lnTo>
                    <a:pt x="26" y="168"/>
                  </a:lnTo>
                  <a:lnTo>
                    <a:pt x="24" y="168"/>
                  </a:lnTo>
                  <a:lnTo>
                    <a:pt x="22" y="168"/>
                  </a:lnTo>
                  <a:lnTo>
                    <a:pt x="22" y="168"/>
                  </a:lnTo>
                  <a:lnTo>
                    <a:pt x="19" y="170"/>
                  </a:lnTo>
                  <a:lnTo>
                    <a:pt x="19" y="170"/>
                  </a:lnTo>
                  <a:lnTo>
                    <a:pt x="17" y="170"/>
                  </a:lnTo>
                  <a:lnTo>
                    <a:pt x="17" y="172"/>
                  </a:lnTo>
                  <a:lnTo>
                    <a:pt x="15" y="175"/>
                  </a:lnTo>
                  <a:lnTo>
                    <a:pt x="12" y="175"/>
                  </a:lnTo>
                  <a:lnTo>
                    <a:pt x="12" y="177"/>
                  </a:lnTo>
                  <a:lnTo>
                    <a:pt x="12" y="177"/>
                  </a:lnTo>
                  <a:lnTo>
                    <a:pt x="12" y="177"/>
                  </a:lnTo>
                  <a:lnTo>
                    <a:pt x="12" y="175"/>
                  </a:lnTo>
                  <a:lnTo>
                    <a:pt x="12" y="175"/>
                  </a:lnTo>
                  <a:lnTo>
                    <a:pt x="12" y="175"/>
                  </a:lnTo>
                  <a:lnTo>
                    <a:pt x="10" y="175"/>
                  </a:lnTo>
                  <a:lnTo>
                    <a:pt x="10" y="175"/>
                  </a:lnTo>
                  <a:lnTo>
                    <a:pt x="10" y="177"/>
                  </a:lnTo>
                  <a:lnTo>
                    <a:pt x="8" y="177"/>
                  </a:lnTo>
                  <a:lnTo>
                    <a:pt x="8" y="177"/>
                  </a:lnTo>
                  <a:lnTo>
                    <a:pt x="8" y="177"/>
                  </a:lnTo>
                  <a:lnTo>
                    <a:pt x="8" y="177"/>
                  </a:lnTo>
                  <a:lnTo>
                    <a:pt x="8" y="177"/>
                  </a:lnTo>
                  <a:lnTo>
                    <a:pt x="8" y="177"/>
                  </a:lnTo>
                  <a:lnTo>
                    <a:pt x="8" y="177"/>
                  </a:lnTo>
                  <a:lnTo>
                    <a:pt x="5" y="177"/>
                  </a:lnTo>
                  <a:lnTo>
                    <a:pt x="5" y="177"/>
                  </a:lnTo>
                  <a:lnTo>
                    <a:pt x="5" y="177"/>
                  </a:lnTo>
                  <a:lnTo>
                    <a:pt x="5" y="177"/>
                  </a:lnTo>
                  <a:lnTo>
                    <a:pt x="5" y="177"/>
                  </a:lnTo>
                  <a:lnTo>
                    <a:pt x="8" y="179"/>
                  </a:lnTo>
                  <a:lnTo>
                    <a:pt x="8" y="179"/>
                  </a:lnTo>
                  <a:lnTo>
                    <a:pt x="8" y="179"/>
                  </a:lnTo>
                  <a:lnTo>
                    <a:pt x="10" y="179"/>
                  </a:lnTo>
                  <a:lnTo>
                    <a:pt x="10" y="179"/>
                  </a:lnTo>
                  <a:lnTo>
                    <a:pt x="10" y="179"/>
                  </a:lnTo>
                  <a:lnTo>
                    <a:pt x="12" y="179"/>
                  </a:lnTo>
                  <a:lnTo>
                    <a:pt x="12" y="179"/>
                  </a:lnTo>
                  <a:lnTo>
                    <a:pt x="12" y="182"/>
                  </a:lnTo>
                  <a:lnTo>
                    <a:pt x="12" y="182"/>
                  </a:lnTo>
                  <a:lnTo>
                    <a:pt x="12" y="184"/>
                  </a:lnTo>
                  <a:lnTo>
                    <a:pt x="12" y="187"/>
                  </a:lnTo>
                  <a:lnTo>
                    <a:pt x="12" y="187"/>
                  </a:lnTo>
                  <a:lnTo>
                    <a:pt x="12" y="187"/>
                  </a:lnTo>
                  <a:lnTo>
                    <a:pt x="12" y="187"/>
                  </a:lnTo>
                  <a:lnTo>
                    <a:pt x="12" y="189"/>
                  </a:lnTo>
                  <a:lnTo>
                    <a:pt x="12" y="189"/>
                  </a:lnTo>
                  <a:lnTo>
                    <a:pt x="12" y="189"/>
                  </a:lnTo>
                  <a:lnTo>
                    <a:pt x="12" y="189"/>
                  </a:lnTo>
                  <a:lnTo>
                    <a:pt x="12" y="189"/>
                  </a:lnTo>
                  <a:lnTo>
                    <a:pt x="15" y="191"/>
                  </a:lnTo>
                  <a:lnTo>
                    <a:pt x="15" y="191"/>
                  </a:lnTo>
                  <a:lnTo>
                    <a:pt x="15" y="196"/>
                  </a:lnTo>
                  <a:lnTo>
                    <a:pt x="17" y="198"/>
                  </a:lnTo>
                  <a:lnTo>
                    <a:pt x="17" y="198"/>
                  </a:lnTo>
                  <a:lnTo>
                    <a:pt x="15" y="198"/>
                  </a:lnTo>
                  <a:lnTo>
                    <a:pt x="15" y="198"/>
                  </a:lnTo>
                  <a:lnTo>
                    <a:pt x="15" y="201"/>
                  </a:lnTo>
                  <a:lnTo>
                    <a:pt x="12" y="201"/>
                  </a:lnTo>
                  <a:lnTo>
                    <a:pt x="15" y="208"/>
                  </a:lnTo>
                  <a:lnTo>
                    <a:pt x="15" y="208"/>
                  </a:lnTo>
                  <a:lnTo>
                    <a:pt x="12" y="208"/>
                  </a:lnTo>
                  <a:lnTo>
                    <a:pt x="12" y="210"/>
                  </a:lnTo>
                  <a:lnTo>
                    <a:pt x="10" y="213"/>
                  </a:lnTo>
                  <a:lnTo>
                    <a:pt x="10" y="215"/>
                  </a:lnTo>
                  <a:lnTo>
                    <a:pt x="10" y="215"/>
                  </a:lnTo>
                  <a:lnTo>
                    <a:pt x="8" y="215"/>
                  </a:lnTo>
                  <a:lnTo>
                    <a:pt x="8" y="215"/>
                  </a:lnTo>
                  <a:lnTo>
                    <a:pt x="8" y="217"/>
                  </a:lnTo>
                  <a:lnTo>
                    <a:pt x="0" y="217"/>
                  </a:lnTo>
                  <a:lnTo>
                    <a:pt x="0" y="217"/>
                  </a:lnTo>
                  <a:lnTo>
                    <a:pt x="0" y="217"/>
                  </a:lnTo>
                  <a:lnTo>
                    <a:pt x="0" y="220"/>
                  </a:lnTo>
                  <a:lnTo>
                    <a:pt x="0" y="222"/>
                  </a:lnTo>
                  <a:lnTo>
                    <a:pt x="0" y="222"/>
                  </a:lnTo>
                  <a:lnTo>
                    <a:pt x="3" y="222"/>
                  </a:lnTo>
                  <a:lnTo>
                    <a:pt x="3" y="224"/>
                  </a:lnTo>
                  <a:lnTo>
                    <a:pt x="3" y="229"/>
                  </a:lnTo>
                  <a:lnTo>
                    <a:pt x="5" y="229"/>
                  </a:lnTo>
                  <a:lnTo>
                    <a:pt x="5" y="229"/>
                  </a:lnTo>
                  <a:lnTo>
                    <a:pt x="3" y="234"/>
                  </a:lnTo>
                  <a:lnTo>
                    <a:pt x="3" y="234"/>
                  </a:lnTo>
                  <a:lnTo>
                    <a:pt x="3" y="234"/>
                  </a:lnTo>
                  <a:lnTo>
                    <a:pt x="3" y="234"/>
                  </a:lnTo>
                  <a:lnTo>
                    <a:pt x="3" y="234"/>
                  </a:lnTo>
                  <a:lnTo>
                    <a:pt x="3" y="234"/>
                  </a:lnTo>
                  <a:lnTo>
                    <a:pt x="3" y="236"/>
                  </a:lnTo>
                  <a:lnTo>
                    <a:pt x="3" y="239"/>
                  </a:lnTo>
                  <a:lnTo>
                    <a:pt x="3" y="239"/>
                  </a:lnTo>
                  <a:lnTo>
                    <a:pt x="3" y="241"/>
                  </a:lnTo>
                  <a:lnTo>
                    <a:pt x="3" y="241"/>
                  </a:lnTo>
                  <a:lnTo>
                    <a:pt x="3" y="241"/>
                  </a:lnTo>
                  <a:lnTo>
                    <a:pt x="3" y="241"/>
                  </a:lnTo>
                  <a:lnTo>
                    <a:pt x="3" y="241"/>
                  </a:lnTo>
                  <a:lnTo>
                    <a:pt x="3" y="243"/>
                  </a:lnTo>
                  <a:lnTo>
                    <a:pt x="3" y="243"/>
                  </a:lnTo>
                  <a:lnTo>
                    <a:pt x="3" y="243"/>
                  </a:lnTo>
                  <a:lnTo>
                    <a:pt x="3" y="246"/>
                  </a:lnTo>
                  <a:lnTo>
                    <a:pt x="0" y="248"/>
                  </a:lnTo>
                  <a:lnTo>
                    <a:pt x="0" y="248"/>
                  </a:lnTo>
                  <a:lnTo>
                    <a:pt x="0" y="253"/>
                  </a:lnTo>
                  <a:lnTo>
                    <a:pt x="0" y="253"/>
                  </a:lnTo>
                  <a:lnTo>
                    <a:pt x="0" y="253"/>
                  </a:lnTo>
                  <a:lnTo>
                    <a:pt x="0" y="255"/>
                  </a:lnTo>
                  <a:lnTo>
                    <a:pt x="3" y="255"/>
                  </a:lnTo>
                  <a:lnTo>
                    <a:pt x="3" y="258"/>
                  </a:lnTo>
                  <a:lnTo>
                    <a:pt x="3" y="258"/>
                  </a:lnTo>
                  <a:lnTo>
                    <a:pt x="3" y="258"/>
                  </a:lnTo>
                  <a:lnTo>
                    <a:pt x="3" y="258"/>
                  </a:lnTo>
                  <a:lnTo>
                    <a:pt x="5" y="258"/>
                  </a:lnTo>
                  <a:lnTo>
                    <a:pt x="5" y="258"/>
                  </a:lnTo>
                  <a:lnTo>
                    <a:pt x="5" y="258"/>
                  </a:lnTo>
                  <a:lnTo>
                    <a:pt x="5" y="258"/>
                  </a:lnTo>
                  <a:lnTo>
                    <a:pt x="5" y="260"/>
                  </a:lnTo>
                  <a:lnTo>
                    <a:pt x="5" y="260"/>
                  </a:lnTo>
                  <a:lnTo>
                    <a:pt x="8" y="260"/>
                  </a:lnTo>
                  <a:lnTo>
                    <a:pt x="8" y="260"/>
                  </a:lnTo>
                  <a:lnTo>
                    <a:pt x="8" y="260"/>
                  </a:lnTo>
                  <a:lnTo>
                    <a:pt x="8" y="260"/>
                  </a:lnTo>
                  <a:lnTo>
                    <a:pt x="8" y="260"/>
                  </a:lnTo>
                  <a:lnTo>
                    <a:pt x="10" y="260"/>
                  </a:lnTo>
                  <a:lnTo>
                    <a:pt x="10" y="260"/>
                  </a:lnTo>
                  <a:lnTo>
                    <a:pt x="10" y="260"/>
                  </a:lnTo>
                  <a:lnTo>
                    <a:pt x="10" y="260"/>
                  </a:lnTo>
                  <a:lnTo>
                    <a:pt x="10" y="260"/>
                  </a:lnTo>
                  <a:lnTo>
                    <a:pt x="10" y="258"/>
                  </a:lnTo>
                  <a:lnTo>
                    <a:pt x="12" y="258"/>
                  </a:lnTo>
                  <a:lnTo>
                    <a:pt x="12" y="258"/>
                  </a:lnTo>
                  <a:lnTo>
                    <a:pt x="12" y="258"/>
                  </a:lnTo>
                  <a:lnTo>
                    <a:pt x="15" y="258"/>
                  </a:lnTo>
                  <a:lnTo>
                    <a:pt x="17" y="258"/>
                  </a:lnTo>
                  <a:lnTo>
                    <a:pt x="19" y="260"/>
                  </a:lnTo>
                  <a:lnTo>
                    <a:pt x="19" y="260"/>
                  </a:lnTo>
                  <a:lnTo>
                    <a:pt x="19" y="260"/>
                  </a:lnTo>
                  <a:lnTo>
                    <a:pt x="19" y="260"/>
                  </a:lnTo>
                  <a:lnTo>
                    <a:pt x="22" y="260"/>
                  </a:lnTo>
                  <a:lnTo>
                    <a:pt x="22" y="260"/>
                  </a:lnTo>
                  <a:lnTo>
                    <a:pt x="22" y="260"/>
                  </a:lnTo>
                  <a:lnTo>
                    <a:pt x="22" y="262"/>
                  </a:lnTo>
                  <a:lnTo>
                    <a:pt x="22" y="265"/>
                  </a:lnTo>
                  <a:lnTo>
                    <a:pt x="22" y="265"/>
                  </a:lnTo>
                  <a:lnTo>
                    <a:pt x="22" y="265"/>
                  </a:lnTo>
                  <a:lnTo>
                    <a:pt x="22" y="265"/>
                  </a:lnTo>
                  <a:lnTo>
                    <a:pt x="22" y="265"/>
                  </a:lnTo>
                  <a:lnTo>
                    <a:pt x="22" y="265"/>
                  </a:lnTo>
                  <a:lnTo>
                    <a:pt x="22" y="265"/>
                  </a:lnTo>
                  <a:lnTo>
                    <a:pt x="24" y="262"/>
                  </a:lnTo>
                  <a:lnTo>
                    <a:pt x="24" y="265"/>
                  </a:lnTo>
                  <a:lnTo>
                    <a:pt x="22" y="265"/>
                  </a:lnTo>
                  <a:lnTo>
                    <a:pt x="22" y="265"/>
                  </a:lnTo>
                  <a:lnTo>
                    <a:pt x="24" y="265"/>
                  </a:lnTo>
                  <a:lnTo>
                    <a:pt x="24" y="267"/>
                  </a:lnTo>
                  <a:lnTo>
                    <a:pt x="24" y="267"/>
                  </a:lnTo>
                  <a:lnTo>
                    <a:pt x="26" y="267"/>
                  </a:lnTo>
                  <a:lnTo>
                    <a:pt x="26" y="269"/>
                  </a:lnTo>
                  <a:lnTo>
                    <a:pt x="24" y="269"/>
                  </a:lnTo>
                  <a:lnTo>
                    <a:pt x="24" y="269"/>
                  </a:lnTo>
                  <a:lnTo>
                    <a:pt x="24" y="269"/>
                  </a:lnTo>
                  <a:lnTo>
                    <a:pt x="24" y="269"/>
                  </a:lnTo>
                  <a:lnTo>
                    <a:pt x="24" y="269"/>
                  </a:lnTo>
                  <a:lnTo>
                    <a:pt x="24" y="269"/>
                  </a:lnTo>
                  <a:lnTo>
                    <a:pt x="24" y="269"/>
                  </a:lnTo>
                  <a:lnTo>
                    <a:pt x="24" y="272"/>
                  </a:lnTo>
                  <a:lnTo>
                    <a:pt x="26" y="272"/>
                  </a:lnTo>
                  <a:lnTo>
                    <a:pt x="26" y="272"/>
                  </a:lnTo>
                  <a:lnTo>
                    <a:pt x="26" y="269"/>
                  </a:lnTo>
                  <a:lnTo>
                    <a:pt x="26" y="272"/>
                  </a:lnTo>
                  <a:lnTo>
                    <a:pt x="26" y="272"/>
                  </a:lnTo>
                  <a:lnTo>
                    <a:pt x="29" y="272"/>
                  </a:lnTo>
                  <a:lnTo>
                    <a:pt x="29" y="272"/>
                  </a:lnTo>
                  <a:lnTo>
                    <a:pt x="29" y="274"/>
                  </a:lnTo>
                  <a:lnTo>
                    <a:pt x="29" y="274"/>
                  </a:lnTo>
                  <a:lnTo>
                    <a:pt x="29" y="274"/>
                  </a:lnTo>
                  <a:lnTo>
                    <a:pt x="29" y="274"/>
                  </a:lnTo>
                  <a:lnTo>
                    <a:pt x="29" y="277"/>
                  </a:lnTo>
                  <a:lnTo>
                    <a:pt x="29" y="277"/>
                  </a:lnTo>
                  <a:lnTo>
                    <a:pt x="29" y="277"/>
                  </a:lnTo>
                  <a:lnTo>
                    <a:pt x="31" y="279"/>
                  </a:lnTo>
                  <a:lnTo>
                    <a:pt x="29" y="281"/>
                  </a:lnTo>
                  <a:lnTo>
                    <a:pt x="29" y="281"/>
                  </a:lnTo>
                  <a:lnTo>
                    <a:pt x="31" y="281"/>
                  </a:lnTo>
                  <a:lnTo>
                    <a:pt x="31" y="281"/>
                  </a:lnTo>
                  <a:lnTo>
                    <a:pt x="31" y="281"/>
                  </a:lnTo>
                  <a:lnTo>
                    <a:pt x="31" y="281"/>
                  </a:lnTo>
                  <a:lnTo>
                    <a:pt x="34" y="281"/>
                  </a:lnTo>
                  <a:lnTo>
                    <a:pt x="34" y="281"/>
                  </a:lnTo>
                  <a:lnTo>
                    <a:pt x="34" y="281"/>
                  </a:lnTo>
                  <a:lnTo>
                    <a:pt x="34" y="281"/>
                  </a:lnTo>
                  <a:lnTo>
                    <a:pt x="34" y="281"/>
                  </a:lnTo>
                  <a:lnTo>
                    <a:pt x="36" y="281"/>
                  </a:lnTo>
                  <a:lnTo>
                    <a:pt x="36" y="284"/>
                  </a:lnTo>
                  <a:lnTo>
                    <a:pt x="36" y="284"/>
                  </a:lnTo>
                  <a:lnTo>
                    <a:pt x="38" y="284"/>
                  </a:lnTo>
                  <a:lnTo>
                    <a:pt x="38" y="284"/>
                  </a:lnTo>
                  <a:lnTo>
                    <a:pt x="38" y="284"/>
                  </a:lnTo>
                  <a:lnTo>
                    <a:pt x="38" y="286"/>
                  </a:lnTo>
                  <a:lnTo>
                    <a:pt x="41" y="286"/>
                  </a:lnTo>
                  <a:lnTo>
                    <a:pt x="38" y="288"/>
                  </a:lnTo>
                  <a:lnTo>
                    <a:pt x="38" y="288"/>
                  </a:lnTo>
                  <a:lnTo>
                    <a:pt x="38" y="288"/>
                  </a:lnTo>
                  <a:lnTo>
                    <a:pt x="38" y="288"/>
                  </a:lnTo>
                  <a:lnTo>
                    <a:pt x="38" y="288"/>
                  </a:lnTo>
                  <a:lnTo>
                    <a:pt x="38" y="288"/>
                  </a:lnTo>
                  <a:lnTo>
                    <a:pt x="38" y="288"/>
                  </a:lnTo>
                  <a:lnTo>
                    <a:pt x="38" y="288"/>
                  </a:lnTo>
                  <a:lnTo>
                    <a:pt x="41" y="291"/>
                  </a:lnTo>
                  <a:lnTo>
                    <a:pt x="41" y="288"/>
                  </a:lnTo>
                  <a:lnTo>
                    <a:pt x="41" y="288"/>
                  </a:lnTo>
                  <a:lnTo>
                    <a:pt x="41" y="288"/>
                  </a:lnTo>
                  <a:lnTo>
                    <a:pt x="41" y="288"/>
                  </a:lnTo>
                  <a:lnTo>
                    <a:pt x="41" y="288"/>
                  </a:lnTo>
                  <a:lnTo>
                    <a:pt x="41" y="288"/>
                  </a:lnTo>
                  <a:lnTo>
                    <a:pt x="41" y="288"/>
                  </a:lnTo>
                  <a:lnTo>
                    <a:pt x="43" y="288"/>
                  </a:lnTo>
                  <a:lnTo>
                    <a:pt x="43" y="291"/>
                  </a:lnTo>
                  <a:lnTo>
                    <a:pt x="43" y="291"/>
                  </a:lnTo>
                  <a:lnTo>
                    <a:pt x="43" y="291"/>
                  </a:lnTo>
                  <a:lnTo>
                    <a:pt x="43" y="291"/>
                  </a:lnTo>
                  <a:lnTo>
                    <a:pt x="43" y="291"/>
                  </a:lnTo>
                  <a:lnTo>
                    <a:pt x="43" y="291"/>
                  </a:lnTo>
                  <a:lnTo>
                    <a:pt x="45" y="293"/>
                  </a:lnTo>
                  <a:lnTo>
                    <a:pt x="45" y="293"/>
                  </a:lnTo>
                  <a:lnTo>
                    <a:pt x="45" y="293"/>
                  </a:lnTo>
                  <a:lnTo>
                    <a:pt x="45" y="293"/>
                  </a:lnTo>
                  <a:lnTo>
                    <a:pt x="45" y="293"/>
                  </a:lnTo>
                  <a:lnTo>
                    <a:pt x="45" y="293"/>
                  </a:lnTo>
                  <a:lnTo>
                    <a:pt x="45" y="291"/>
                  </a:lnTo>
                  <a:lnTo>
                    <a:pt x="45" y="291"/>
                  </a:lnTo>
                  <a:lnTo>
                    <a:pt x="45" y="291"/>
                  </a:lnTo>
                  <a:lnTo>
                    <a:pt x="48" y="291"/>
                  </a:lnTo>
                  <a:lnTo>
                    <a:pt x="48" y="291"/>
                  </a:lnTo>
                  <a:lnTo>
                    <a:pt x="48" y="291"/>
                  </a:lnTo>
                  <a:lnTo>
                    <a:pt x="48" y="291"/>
                  </a:lnTo>
                  <a:lnTo>
                    <a:pt x="50" y="291"/>
                  </a:lnTo>
                  <a:lnTo>
                    <a:pt x="50" y="291"/>
                  </a:lnTo>
                  <a:lnTo>
                    <a:pt x="50" y="293"/>
                  </a:lnTo>
                  <a:lnTo>
                    <a:pt x="52" y="291"/>
                  </a:lnTo>
                  <a:lnTo>
                    <a:pt x="52" y="291"/>
                  </a:lnTo>
                  <a:lnTo>
                    <a:pt x="52" y="291"/>
                  </a:lnTo>
                  <a:lnTo>
                    <a:pt x="52" y="291"/>
                  </a:lnTo>
                  <a:lnTo>
                    <a:pt x="52" y="288"/>
                  </a:lnTo>
                  <a:lnTo>
                    <a:pt x="52" y="288"/>
                  </a:lnTo>
                  <a:lnTo>
                    <a:pt x="52" y="288"/>
                  </a:lnTo>
                  <a:lnTo>
                    <a:pt x="52" y="288"/>
                  </a:lnTo>
                  <a:lnTo>
                    <a:pt x="55" y="288"/>
                  </a:lnTo>
                  <a:lnTo>
                    <a:pt x="55" y="288"/>
                  </a:lnTo>
                  <a:lnTo>
                    <a:pt x="55" y="291"/>
                  </a:lnTo>
                  <a:lnTo>
                    <a:pt x="55" y="291"/>
                  </a:lnTo>
                  <a:lnTo>
                    <a:pt x="52" y="293"/>
                  </a:lnTo>
                  <a:lnTo>
                    <a:pt x="52" y="293"/>
                  </a:lnTo>
                  <a:lnTo>
                    <a:pt x="55" y="293"/>
                  </a:lnTo>
                  <a:lnTo>
                    <a:pt x="55" y="293"/>
                  </a:lnTo>
                  <a:lnTo>
                    <a:pt x="57" y="293"/>
                  </a:lnTo>
                  <a:lnTo>
                    <a:pt x="60" y="295"/>
                  </a:lnTo>
                  <a:lnTo>
                    <a:pt x="60" y="295"/>
                  </a:lnTo>
                  <a:lnTo>
                    <a:pt x="60" y="298"/>
                  </a:lnTo>
                  <a:lnTo>
                    <a:pt x="60" y="298"/>
                  </a:lnTo>
                  <a:lnTo>
                    <a:pt x="62" y="298"/>
                  </a:lnTo>
                  <a:lnTo>
                    <a:pt x="62" y="298"/>
                  </a:lnTo>
                  <a:lnTo>
                    <a:pt x="62" y="295"/>
                  </a:lnTo>
                  <a:lnTo>
                    <a:pt x="62" y="295"/>
                  </a:lnTo>
                  <a:lnTo>
                    <a:pt x="62" y="295"/>
                  </a:lnTo>
                  <a:lnTo>
                    <a:pt x="64" y="295"/>
                  </a:lnTo>
                  <a:lnTo>
                    <a:pt x="64" y="295"/>
                  </a:lnTo>
                  <a:lnTo>
                    <a:pt x="64" y="295"/>
                  </a:lnTo>
                  <a:lnTo>
                    <a:pt x="64" y="295"/>
                  </a:lnTo>
                  <a:lnTo>
                    <a:pt x="64" y="293"/>
                  </a:lnTo>
                  <a:lnTo>
                    <a:pt x="64" y="293"/>
                  </a:lnTo>
                  <a:lnTo>
                    <a:pt x="64" y="293"/>
                  </a:lnTo>
                  <a:lnTo>
                    <a:pt x="64" y="291"/>
                  </a:lnTo>
                  <a:lnTo>
                    <a:pt x="67" y="291"/>
                  </a:lnTo>
                  <a:lnTo>
                    <a:pt x="67" y="291"/>
                  </a:lnTo>
                  <a:lnTo>
                    <a:pt x="67" y="291"/>
                  </a:lnTo>
                  <a:lnTo>
                    <a:pt x="67" y="288"/>
                  </a:lnTo>
                  <a:lnTo>
                    <a:pt x="67" y="288"/>
                  </a:lnTo>
                  <a:lnTo>
                    <a:pt x="69" y="288"/>
                  </a:lnTo>
                  <a:lnTo>
                    <a:pt x="71" y="288"/>
                  </a:lnTo>
                  <a:lnTo>
                    <a:pt x="71" y="286"/>
                  </a:lnTo>
                  <a:lnTo>
                    <a:pt x="74" y="286"/>
                  </a:lnTo>
                  <a:lnTo>
                    <a:pt x="74" y="286"/>
                  </a:lnTo>
                  <a:lnTo>
                    <a:pt x="76" y="286"/>
                  </a:lnTo>
                  <a:lnTo>
                    <a:pt x="79" y="286"/>
                  </a:lnTo>
                  <a:lnTo>
                    <a:pt x="79" y="286"/>
                  </a:lnTo>
                  <a:lnTo>
                    <a:pt x="79" y="286"/>
                  </a:lnTo>
                  <a:lnTo>
                    <a:pt x="79" y="286"/>
                  </a:lnTo>
                  <a:lnTo>
                    <a:pt x="79" y="286"/>
                  </a:lnTo>
                  <a:lnTo>
                    <a:pt x="79" y="286"/>
                  </a:lnTo>
                  <a:lnTo>
                    <a:pt x="79" y="286"/>
                  </a:lnTo>
                  <a:lnTo>
                    <a:pt x="79" y="286"/>
                  </a:lnTo>
                  <a:lnTo>
                    <a:pt x="81" y="286"/>
                  </a:lnTo>
                  <a:lnTo>
                    <a:pt x="81" y="284"/>
                  </a:lnTo>
                  <a:lnTo>
                    <a:pt x="81" y="284"/>
                  </a:lnTo>
                  <a:lnTo>
                    <a:pt x="83" y="284"/>
                  </a:lnTo>
                  <a:lnTo>
                    <a:pt x="83" y="284"/>
                  </a:lnTo>
                  <a:lnTo>
                    <a:pt x="86" y="281"/>
                  </a:lnTo>
                  <a:lnTo>
                    <a:pt x="88" y="281"/>
                  </a:lnTo>
                  <a:lnTo>
                    <a:pt x="88" y="281"/>
                  </a:lnTo>
                  <a:lnTo>
                    <a:pt x="90" y="281"/>
                  </a:lnTo>
                  <a:lnTo>
                    <a:pt x="90" y="281"/>
                  </a:lnTo>
                  <a:lnTo>
                    <a:pt x="93" y="281"/>
                  </a:lnTo>
                  <a:lnTo>
                    <a:pt x="93" y="279"/>
                  </a:lnTo>
                  <a:lnTo>
                    <a:pt x="93" y="279"/>
                  </a:lnTo>
                  <a:lnTo>
                    <a:pt x="95" y="279"/>
                  </a:lnTo>
                  <a:lnTo>
                    <a:pt x="97" y="279"/>
                  </a:lnTo>
                  <a:lnTo>
                    <a:pt x="97" y="279"/>
                  </a:lnTo>
                  <a:lnTo>
                    <a:pt x="97" y="279"/>
                  </a:lnTo>
                  <a:lnTo>
                    <a:pt x="97" y="279"/>
                  </a:lnTo>
                  <a:lnTo>
                    <a:pt x="97" y="279"/>
                  </a:lnTo>
                  <a:lnTo>
                    <a:pt x="100" y="279"/>
                  </a:lnTo>
                  <a:lnTo>
                    <a:pt x="100" y="279"/>
                  </a:lnTo>
                  <a:lnTo>
                    <a:pt x="100" y="279"/>
                  </a:lnTo>
                  <a:lnTo>
                    <a:pt x="100" y="279"/>
                  </a:lnTo>
                  <a:lnTo>
                    <a:pt x="100" y="279"/>
                  </a:lnTo>
                  <a:lnTo>
                    <a:pt x="102" y="279"/>
                  </a:lnTo>
                  <a:lnTo>
                    <a:pt x="102" y="279"/>
                  </a:lnTo>
                  <a:lnTo>
                    <a:pt x="105" y="279"/>
                  </a:lnTo>
                  <a:lnTo>
                    <a:pt x="114" y="281"/>
                  </a:lnTo>
                  <a:lnTo>
                    <a:pt x="114" y="281"/>
                  </a:lnTo>
                  <a:lnTo>
                    <a:pt x="116" y="281"/>
                  </a:lnTo>
                  <a:lnTo>
                    <a:pt x="116" y="281"/>
                  </a:lnTo>
                  <a:lnTo>
                    <a:pt x="116" y="281"/>
                  </a:lnTo>
                  <a:lnTo>
                    <a:pt x="116" y="281"/>
                  </a:lnTo>
                  <a:lnTo>
                    <a:pt x="116" y="281"/>
                  </a:lnTo>
                  <a:lnTo>
                    <a:pt x="119" y="281"/>
                  </a:lnTo>
                  <a:lnTo>
                    <a:pt x="119" y="281"/>
                  </a:lnTo>
                  <a:lnTo>
                    <a:pt x="119" y="284"/>
                  </a:lnTo>
                  <a:lnTo>
                    <a:pt x="119" y="284"/>
                  </a:lnTo>
                  <a:lnTo>
                    <a:pt x="119" y="284"/>
                  </a:lnTo>
                  <a:lnTo>
                    <a:pt x="121" y="284"/>
                  </a:lnTo>
                  <a:lnTo>
                    <a:pt x="121" y="281"/>
                  </a:lnTo>
                  <a:lnTo>
                    <a:pt x="123" y="279"/>
                  </a:lnTo>
                  <a:lnTo>
                    <a:pt x="123" y="281"/>
                  </a:lnTo>
                  <a:lnTo>
                    <a:pt x="123" y="281"/>
                  </a:lnTo>
                  <a:lnTo>
                    <a:pt x="123" y="284"/>
                  </a:lnTo>
                  <a:lnTo>
                    <a:pt x="123" y="284"/>
                  </a:lnTo>
                  <a:lnTo>
                    <a:pt x="126" y="284"/>
                  </a:lnTo>
                  <a:lnTo>
                    <a:pt x="126" y="284"/>
                  </a:lnTo>
                  <a:lnTo>
                    <a:pt x="128" y="284"/>
                  </a:lnTo>
                  <a:lnTo>
                    <a:pt x="128" y="286"/>
                  </a:lnTo>
                  <a:lnTo>
                    <a:pt x="128" y="288"/>
                  </a:lnTo>
                  <a:lnTo>
                    <a:pt x="131" y="291"/>
                  </a:lnTo>
                  <a:lnTo>
                    <a:pt x="131" y="291"/>
                  </a:lnTo>
                  <a:lnTo>
                    <a:pt x="131" y="291"/>
                  </a:lnTo>
                  <a:lnTo>
                    <a:pt x="133" y="291"/>
                  </a:lnTo>
                  <a:lnTo>
                    <a:pt x="135" y="291"/>
                  </a:lnTo>
                  <a:lnTo>
                    <a:pt x="135" y="291"/>
                  </a:lnTo>
                  <a:lnTo>
                    <a:pt x="135" y="293"/>
                  </a:lnTo>
                  <a:lnTo>
                    <a:pt x="138" y="295"/>
                  </a:lnTo>
                  <a:lnTo>
                    <a:pt x="140" y="300"/>
                  </a:lnTo>
                  <a:lnTo>
                    <a:pt x="145" y="307"/>
                  </a:lnTo>
                  <a:lnTo>
                    <a:pt x="145" y="307"/>
                  </a:lnTo>
                  <a:lnTo>
                    <a:pt x="147" y="307"/>
                  </a:lnTo>
                  <a:lnTo>
                    <a:pt x="147" y="307"/>
                  </a:lnTo>
                  <a:lnTo>
                    <a:pt x="150" y="305"/>
                  </a:lnTo>
                  <a:lnTo>
                    <a:pt x="152" y="303"/>
                  </a:lnTo>
                  <a:lnTo>
                    <a:pt x="150" y="300"/>
                  </a:lnTo>
                  <a:lnTo>
                    <a:pt x="147" y="298"/>
                  </a:lnTo>
                  <a:lnTo>
                    <a:pt x="147" y="298"/>
                  </a:lnTo>
                  <a:lnTo>
                    <a:pt x="147" y="298"/>
                  </a:lnTo>
                  <a:lnTo>
                    <a:pt x="147" y="295"/>
                  </a:lnTo>
                  <a:lnTo>
                    <a:pt x="147" y="295"/>
                  </a:lnTo>
                  <a:lnTo>
                    <a:pt x="147" y="295"/>
                  </a:lnTo>
                  <a:lnTo>
                    <a:pt x="150" y="295"/>
                  </a:lnTo>
                  <a:lnTo>
                    <a:pt x="147" y="293"/>
                  </a:lnTo>
                  <a:lnTo>
                    <a:pt x="147" y="293"/>
                  </a:lnTo>
                  <a:lnTo>
                    <a:pt x="147" y="293"/>
                  </a:lnTo>
                  <a:lnTo>
                    <a:pt x="147" y="293"/>
                  </a:lnTo>
                  <a:lnTo>
                    <a:pt x="147" y="293"/>
                  </a:lnTo>
                  <a:lnTo>
                    <a:pt x="147" y="293"/>
                  </a:lnTo>
                  <a:lnTo>
                    <a:pt x="147" y="293"/>
                  </a:lnTo>
                  <a:lnTo>
                    <a:pt x="147" y="293"/>
                  </a:lnTo>
                  <a:lnTo>
                    <a:pt x="145" y="291"/>
                  </a:lnTo>
                  <a:lnTo>
                    <a:pt x="145" y="291"/>
                  </a:lnTo>
                  <a:lnTo>
                    <a:pt x="145" y="288"/>
                  </a:lnTo>
                  <a:lnTo>
                    <a:pt x="147" y="288"/>
                  </a:lnTo>
                  <a:lnTo>
                    <a:pt x="150" y="286"/>
                  </a:lnTo>
                  <a:lnTo>
                    <a:pt x="150" y="286"/>
                  </a:lnTo>
                  <a:lnTo>
                    <a:pt x="150" y="284"/>
                  </a:lnTo>
                  <a:lnTo>
                    <a:pt x="147" y="284"/>
                  </a:lnTo>
                  <a:lnTo>
                    <a:pt x="147" y="281"/>
                  </a:lnTo>
                  <a:lnTo>
                    <a:pt x="147" y="279"/>
                  </a:lnTo>
                  <a:lnTo>
                    <a:pt x="147" y="277"/>
                  </a:lnTo>
                  <a:lnTo>
                    <a:pt x="147" y="277"/>
                  </a:lnTo>
                  <a:lnTo>
                    <a:pt x="147" y="274"/>
                  </a:lnTo>
                  <a:lnTo>
                    <a:pt x="145" y="274"/>
                  </a:lnTo>
                  <a:lnTo>
                    <a:pt x="145" y="269"/>
                  </a:lnTo>
                  <a:lnTo>
                    <a:pt x="145" y="267"/>
                  </a:lnTo>
                  <a:lnTo>
                    <a:pt x="145" y="265"/>
                  </a:lnTo>
                  <a:lnTo>
                    <a:pt x="147" y="265"/>
                  </a:lnTo>
                  <a:lnTo>
                    <a:pt x="147" y="262"/>
                  </a:lnTo>
                  <a:lnTo>
                    <a:pt x="147" y="262"/>
                  </a:lnTo>
                  <a:lnTo>
                    <a:pt x="147" y="262"/>
                  </a:lnTo>
                  <a:lnTo>
                    <a:pt x="147" y="262"/>
                  </a:lnTo>
                  <a:lnTo>
                    <a:pt x="147" y="260"/>
                  </a:lnTo>
                  <a:lnTo>
                    <a:pt x="147" y="260"/>
                  </a:lnTo>
                  <a:lnTo>
                    <a:pt x="147" y="260"/>
                  </a:lnTo>
                  <a:lnTo>
                    <a:pt x="147" y="260"/>
                  </a:lnTo>
                  <a:lnTo>
                    <a:pt x="145" y="260"/>
                  </a:lnTo>
                  <a:lnTo>
                    <a:pt x="145" y="260"/>
                  </a:lnTo>
                  <a:lnTo>
                    <a:pt x="145" y="260"/>
                  </a:lnTo>
                  <a:lnTo>
                    <a:pt x="145" y="260"/>
                  </a:lnTo>
                  <a:lnTo>
                    <a:pt x="145" y="260"/>
                  </a:lnTo>
                  <a:lnTo>
                    <a:pt x="145" y="260"/>
                  </a:lnTo>
                  <a:lnTo>
                    <a:pt x="142" y="260"/>
                  </a:lnTo>
                  <a:lnTo>
                    <a:pt x="142" y="258"/>
                  </a:lnTo>
                  <a:lnTo>
                    <a:pt x="142" y="258"/>
                  </a:lnTo>
                  <a:lnTo>
                    <a:pt x="142" y="255"/>
                  </a:lnTo>
                  <a:lnTo>
                    <a:pt x="145" y="255"/>
                  </a:lnTo>
                  <a:lnTo>
                    <a:pt x="145" y="255"/>
                  </a:lnTo>
                  <a:lnTo>
                    <a:pt x="145" y="255"/>
                  </a:lnTo>
                  <a:lnTo>
                    <a:pt x="145" y="253"/>
                  </a:lnTo>
                  <a:lnTo>
                    <a:pt x="145" y="253"/>
                  </a:lnTo>
                  <a:lnTo>
                    <a:pt x="147" y="253"/>
                  </a:lnTo>
                  <a:lnTo>
                    <a:pt x="147" y="253"/>
                  </a:lnTo>
                  <a:lnTo>
                    <a:pt x="147" y="253"/>
                  </a:lnTo>
                  <a:lnTo>
                    <a:pt x="147" y="253"/>
                  </a:lnTo>
                  <a:lnTo>
                    <a:pt x="145" y="253"/>
                  </a:lnTo>
                  <a:lnTo>
                    <a:pt x="145" y="253"/>
                  </a:lnTo>
                  <a:lnTo>
                    <a:pt x="145" y="253"/>
                  </a:lnTo>
                  <a:lnTo>
                    <a:pt x="142" y="250"/>
                  </a:lnTo>
                  <a:lnTo>
                    <a:pt x="142" y="250"/>
                  </a:lnTo>
                  <a:lnTo>
                    <a:pt x="142" y="248"/>
                  </a:lnTo>
                  <a:lnTo>
                    <a:pt x="142" y="248"/>
                  </a:lnTo>
                  <a:lnTo>
                    <a:pt x="140" y="248"/>
                  </a:lnTo>
                  <a:lnTo>
                    <a:pt x="140" y="248"/>
                  </a:lnTo>
                  <a:lnTo>
                    <a:pt x="140" y="246"/>
                  </a:lnTo>
                  <a:lnTo>
                    <a:pt x="140" y="246"/>
                  </a:lnTo>
                  <a:lnTo>
                    <a:pt x="140" y="246"/>
                  </a:lnTo>
                  <a:lnTo>
                    <a:pt x="138" y="243"/>
                  </a:lnTo>
                  <a:lnTo>
                    <a:pt x="138" y="241"/>
                  </a:lnTo>
                  <a:lnTo>
                    <a:pt x="138" y="241"/>
                  </a:lnTo>
                  <a:lnTo>
                    <a:pt x="140" y="239"/>
                  </a:lnTo>
                  <a:lnTo>
                    <a:pt x="140" y="239"/>
                  </a:lnTo>
                  <a:lnTo>
                    <a:pt x="140" y="239"/>
                  </a:lnTo>
                  <a:lnTo>
                    <a:pt x="140" y="239"/>
                  </a:lnTo>
                  <a:lnTo>
                    <a:pt x="140" y="239"/>
                  </a:lnTo>
                  <a:lnTo>
                    <a:pt x="140" y="236"/>
                  </a:lnTo>
                  <a:lnTo>
                    <a:pt x="140" y="236"/>
                  </a:lnTo>
                  <a:lnTo>
                    <a:pt x="140" y="236"/>
                  </a:lnTo>
                  <a:lnTo>
                    <a:pt x="138" y="236"/>
                  </a:lnTo>
                  <a:lnTo>
                    <a:pt x="138" y="236"/>
                  </a:lnTo>
                  <a:lnTo>
                    <a:pt x="138" y="236"/>
                  </a:lnTo>
                  <a:lnTo>
                    <a:pt x="138" y="236"/>
                  </a:lnTo>
                  <a:lnTo>
                    <a:pt x="140" y="236"/>
                  </a:lnTo>
                  <a:lnTo>
                    <a:pt x="140" y="236"/>
                  </a:lnTo>
                  <a:lnTo>
                    <a:pt x="140" y="234"/>
                  </a:lnTo>
                  <a:lnTo>
                    <a:pt x="140" y="232"/>
                  </a:lnTo>
                  <a:lnTo>
                    <a:pt x="142" y="229"/>
                  </a:lnTo>
                  <a:lnTo>
                    <a:pt x="142" y="229"/>
                  </a:lnTo>
                  <a:lnTo>
                    <a:pt x="142" y="227"/>
                  </a:lnTo>
                  <a:lnTo>
                    <a:pt x="142" y="227"/>
                  </a:lnTo>
                  <a:lnTo>
                    <a:pt x="145" y="227"/>
                  </a:lnTo>
                  <a:lnTo>
                    <a:pt x="145" y="224"/>
                  </a:lnTo>
                  <a:lnTo>
                    <a:pt x="145" y="224"/>
                  </a:lnTo>
                  <a:lnTo>
                    <a:pt x="142" y="222"/>
                  </a:lnTo>
                  <a:lnTo>
                    <a:pt x="142" y="222"/>
                  </a:lnTo>
                  <a:lnTo>
                    <a:pt x="142" y="222"/>
                  </a:lnTo>
                  <a:lnTo>
                    <a:pt x="142" y="222"/>
                  </a:lnTo>
                  <a:lnTo>
                    <a:pt x="147" y="222"/>
                  </a:lnTo>
                  <a:lnTo>
                    <a:pt x="147" y="222"/>
                  </a:lnTo>
                  <a:lnTo>
                    <a:pt x="150" y="222"/>
                  </a:lnTo>
                  <a:lnTo>
                    <a:pt x="154" y="222"/>
                  </a:lnTo>
                  <a:lnTo>
                    <a:pt x="164" y="222"/>
                  </a:lnTo>
                  <a:lnTo>
                    <a:pt x="178" y="222"/>
                  </a:lnTo>
                  <a:lnTo>
                    <a:pt x="190" y="222"/>
                  </a:lnTo>
                  <a:lnTo>
                    <a:pt x="202" y="222"/>
                  </a:lnTo>
                  <a:lnTo>
                    <a:pt x="209" y="222"/>
                  </a:lnTo>
                  <a:lnTo>
                    <a:pt x="211" y="222"/>
                  </a:lnTo>
                  <a:lnTo>
                    <a:pt x="211" y="220"/>
                  </a:lnTo>
                  <a:lnTo>
                    <a:pt x="211" y="220"/>
                  </a:lnTo>
                  <a:lnTo>
                    <a:pt x="218" y="220"/>
                  </a:lnTo>
                  <a:lnTo>
                    <a:pt x="218" y="220"/>
                  </a:lnTo>
                  <a:lnTo>
                    <a:pt x="220" y="220"/>
                  </a:lnTo>
                  <a:lnTo>
                    <a:pt x="220" y="222"/>
                  </a:lnTo>
                  <a:lnTo>
                    <a:pt x="223" y="222"/>
                  </a:lnTo>
                  <a:lnTo>
                    <a:pt x="230" y="222"/>
                  </a:lnTo>
                  <a:lnTo>
                    <a:pt x="235" y="222"/>
                  </a:lnTo>
                  <a:lnTo>
                    <a:pt x="237" y="222"/>
                  </a:lnTo>
                  <a:lnTo>
                    <a:pt x="237" y="220"/>
                  </a:lnTo>
                  <a:lnTo>
                    <a:pt x="244" y="222"/>
                  </a:lnTo>
                  <a:lnTo>
                    <a:pt x="247" y="222"/>
                  </a:lnTo>
                  <a:lnTo>
                    <a:pt x="247" y="222"/>
                  </a:lnTo>
                  <a:lnTo>
                    <a:pt x="247" y="222"/>
                  </a:lnTo>
                  <a:lnTo>
                    <a:pt x="247" y="222"/>
                  </a:lnTo>
                  <a:lnTo>
                    <a:pt x="247" y="222"/>
                  </a:lnTo>
                  <a:lnTo>
                    <a:pt x="247" y="222"/>
                  </a:lnTo>
                  <a:lnTo>
                    <a:pt x="249" y="222"/>
                  </a:lnTo>
                  <a:lnTo>
                    <a:pt x="249" y="222"/>
                  </a:lnTo>
                  <a:lnTo>
                    <a:pt x="249" y="222"/>
                  </a:lnTo>
                  <a:lnTo>
                    <a:pt x="251" y="222"/>
                  </a:lnTo>
                  <a:lnTo>
                    <a:pt x="251" y="222"/>
                  </a:lnTo>
                  <a:lnTo>
                    <a:pt x="251" y="222"/>
                  </a:lnTo>
                  <a:lnTo>
                    <a:pt x="251" y="222"/>
                  </a:lnTo>
                  <a:lnTo>
                    <a:pt x="251" y="222"/>
                  </a:lnTo>
                  <a:lnTo>
                    <a:pt x="258" y="222"/>
                  </a:lnTo>
                  <a:lnTo>
                    <a:pt x="258" y="222"/>
                  </a:lnTo>
                  <a:lnTo>
                    <a:pt x="258" y="222"/>
                  </a:lnTo>
                  <a:lnTo>
                    <a:pt x="258" y="222"/>
                  </a:lnTo>
                  <a:lnTo>
                    <a:pt x="258" y="222"/>
                  </a:lnTo>
                  <a:lnTo>
                    <a:pt x="258" y="222"/>
                  </a:lnTo>
                  <a:lnTo>
                    <a:pt x="258" y="222"/>
                  </a:lnTo>
                  <a:lnTo>
                    <a:pt x="258" y="222"/>
                  </a:lnTo>
                  <a:lnTo>
                    <a:pt x="258" y="224"/>
                  </a:lnTo>
                  <a:lnTo>
                    <a:pt x="258" y="224"/>
                  </a:lnTo>
                  <a:lnTo>
                    <a:pt x="261" y="227"/>
                  </a:lnTo>
                  <a:lnTo>
                    <a:pt x="263" y="227"/>
                  </a:lnTo>
                  <a:lnTo>
                    <a:pt x="263" y="224"/>
                  </a:lnTo>
                  <a:lnTo>
                    <a:pt x="263" y="224"/>
                  </a:lnTo>
                  <a:lnTo>
                    <a:pt x="263" y="222"/>
                  </a:lnTo>
                  <a:lnTo>
                    <a:pt x="263" y="222"/>
                  </a:lnTo>
                  <a:lnTo>
                    <a:pt x="265" y="222"/>
                  </a:lnTo>
                  <a:lnTo>
                    <a:pt x="268" y="222"/>
                  </a:lnTo>
                  <a:lnTo>
                    <a:pt x="268" y="222"/>
                  </a:lnTo>
                  <a:lnTo>
                    <a:pt x="268" y="222"/>
                  </a:lnTo>
                  <a:lnTo>
                    <a:pt x="268" y="222"/>
                  </a:lnTo>
                  <a:lnTo>
                    <a:pt x="268" y="222"/>
                  </a:lnTo>
                  <a:lnTo>
                    <a:pt x="268" y="222"/>
                  </a:lnTo>
                  <a:lnTo>
                    <a:pt x="268" y="222"/>
                  </a:lnTo>
                  <a:lnTo>
                    <a:pt x="270" y="220"/>
                  </a:lnTo>
                  <a:lnTo>
                    <a:pt x="270" y="220"/>
                  </a:lnTo>
                  <a:lnTo>
                    <a:pt x="270" y="220"/>
                  </a:lnTo>
                  <a:lnTo>
                    <a:pt x="270" y="217"/>
                  </a:lnTo>
                  <a:lnTo>
                    <a:pt x="270" y="217"/>
                  </a:lnTo>
                  <a:lnTo>
                    <a:pt x="273" y="215"/>
                  </a:lnTo>
                  <a:lnTo>
                    <a:pt x="273" y="215"/>
                  </a:lnTo>
                  <a:lnTo>
                    <a:pt x="275" y="217"/>
                  </a:lnTo>
                  <a:lnTo>
                    <a:pt x="275" y="217"/>
                  </a:lnTo>
                  <a:lnTo>
                    <a:pt x="277" y="215"/>
                  </a:lnTo>
                  <a:lnTo>
                    <a:pt x="280" y="215"/>
                  </a:lnTo>
                  <a:lnTo>
                    <a:pt x="280" y="215"/>
                  </a:lnTo>
                  <a:lnTo>
                    <a:pt x="280" y="215"/>
                  </a:lnTo>
                  <a:lnTo>
                    <a:pt x="280" y="213"/>
                  </a:lnTo>
                  <a:lnTo>
                    <a:pt x="280" y="213"/>
                  </a:lnTo>
                  <a:lnTo>
                    <a:pt x="287" y="215"/>
                  </a:lnTo>
                  <a:lnTo>
                    <a:pt x="289" y="215"/>
                  </a:lnTo>
                  <a:lnTo>
                    <a:pt x="291" y="215"/>
                  </a:lnTo>
                  <a:lnTo>
                    <a:pt x="299" y="217"/>
                  </a:lnTo>
                  <a:lnTo>
                    <a:pt x="310" y="220"/>
                  </a:lnTo>
                  <a:lnTo>
                    <a:pt x="315" y="220"/>
                  </a:lnTo>
                  <a:lnTo>
                    <a:pt x="320" y="222"/>
                  </a:lnTo>
                  <a:lnTo>
                    <a:pt x="322" y="222"/>
                  </a:lnTo>
                  <a:lnTo>
                    <a:pt x="322" y="222"/>
                  </a:lnTo>
                  <a:lnTo>
                    <a:pt x="322" y="222"/>
                  </a:lnTo>
                  <a:lnTo>
                    <a:pt x="322" y="222"/>
                  </a:lnTo>
                  <a:lnTo>
                    <a:pt x="322" y="222"/>
                  </a:lnTo>
                  <a:lnTo>
                    <a:pt x="320" y="222"/>
                  </a:lnTo>
                  <a:lnTo>
                    <a:pt x="320" y="222"/>
                  </a:lnTo>
                  <a:lnTo>
                    <a:pt x="322" y="222"/>
                  </a:lnTo>
                  <a:lnTo>
                    <a:pt x="320" y="224"/>
                  </a:lnTo>
                  <a:lnTo>
                    <a:pt x="327" y="222"/>
                  </a:lnTo>
                  <a:lnTo>
                    <a:pt x="332" y="222"/>
                  </a:lnTo>
                  <a:lnTo>
                    <a:pt x="336" y="222"/>
                  </a:lnTo>
                  <a:lnTo>
                    <a:pt x="344" y="222"/>
                  </a:lnTo>
                  <a:lnTo>
                    <a:pt x="346" y="222"/>
                  </a:lnTo>
                  <a:lnTo>
                    <a:pt x="346" y="222"/>
                  </a:lnTo>
                  <a:lnTo>
                    <a:pt x="346" y="222"/>
                  </a:lnTo>
                  <a:lnTo>
                    <a:pt x="346" y="222"/>
                  </a:lnTo>
                  <a:lnTo>
                    <a:pt x="346" y="222"/>
                  </a:lnTo>
                  <a:lnTo>
                    <a:pt x="346" y="222"/>
                  </a:lnTo>
                  <a:lnTo>
                    <a:pt x="346" y="222"/>
                  </a:lnTo>
                  <a:lnTo>
                    <a:pt x="346" y="220"/>
                  </a:lnTo>
                  <a:lnTo>
                    <a:pt x="346" y="220"/>
                  </a:lnTo>
                  <a:lnTo>
                    <a:pt x="346" y="220"/>
                  </a:lnTo>
                  <a:lnTo>
                    <a:pt x="346" y="220"/>
                  </a:lnTo>
                  <a:lnTo>
                    <a:pt x="346" y="220"/>
                  </a:lnTo>
                  <a:lnTo>
                    <a:pt x="346" y="217"/>
                  </a:lnTo>
                  <a:lnTo>
                    <a:pt x="346" y="217"/>
                  </a:lnTo>
                  <a:lnTo>
                    <a:pt x="348" y="217"/>
                  </a:lnTo>
                  <a:lnTo>
                    <a:pt x="348" y="217"/>
                  </a:lnTo>
                  <a:lnTo>
                    <a:pt x="348" y="217"/>
                  </a:lnTo>
                  <a:lnTo>
                    <a:pt x="348" y="217"/>
                  </a:lnTo>
                  <a:lnTo>
                    <a:pt x="348" y="217"/>
                  </a:lnTo>
                  <a:lnTo>
                    <a:pt x="351" y="217"/>
                  </a:lnTo>
                  <a:lnTo>
                    <a:pt x="351" y="217"/>
                  </a:lnTo>
                  <a:lnTo>
                    <a:pt x="351" y="217"/>
                  </a:lnTo>
                  <a:lnTo>
                    <a:pt x="351" y="220"/>
                  </a:lnTo>
                  <a:lnTo>
                    <a:pt x="351" y="220"/>
                  </a:lnTo>
                  <a:lnTo>
                    <a:pt x="351" y="220"/>
                  </a:lnTo>
                  <a:lnTo>
                    <a:pt x="351" y="217"/>
                  </a:lnTo>
                  <a:lnTo>
                    <a:pt x="351" y="217"/>
                  </a:lnTo>
                  <a:lnTo>
                    <a:pt x="353" y="220"/>
                  </a:lnTo>
                  <a:lnTo>
                    <a:pt x="353" y="220"/>
                  </a:lnTo>
                  <a:lnTo>
                    <a:pt x="353" y="220"/>
                  </a:lnTo>
                  <a:lnTo>
                    <a:pt x="353" y="220"/>
                  </a:lnTo>
                  <a:lnTo>
                    <a:pt x="355" y="220"/>
                  </a:lnTo>
                  <a:lnTo>
                    <a:pt x="355" y="220"/>
                  </a:lnTo>
                  <a:lnTo>
                    <a:pt x="355" y="220"/>
                  </a:lnTo>
                  <a:lnTo>
                    <a:pt x="353" y="217"/>
                  </a:lnTo>
                  <a:lnTo>
                    <a:pt x="353" y="217"/>
                  </a:lnTo>
                  <a:lnTo>
                    <a:pt x="353" y="217"/>
                  </a:lnTo>
                  <a:lnTo>
                    <a:pt x="353" y="217"/>
                  </a:lnTo>
                  <a:lnTo>
                    <a:pt x="353" y="215"/>
                  </a:lnTo>
                  <a:lnTo>
                    <a:pt x="353" y="215"/>
                  </a:lnTo>
                  <a:lnTo>
                    <a:pt x="353" y="215"/>
                  </a:lnTo>
                  <a:lnTo>
                    <a:pt x="353" y="215"/>
                  </a:lnTo>
                  <a:lnTo>
                    <a:pt x="353" y="215"/>
                  </a:lnTo>
                  <a:lnTo>
                    <a:pt x="353" y="215"/>
                  </a:lnTo>
                  <a:lnTo>
                    <a:pt x="353" y="215"/>
                  </a:lnTo>
                  <a:lnTo>
                    <a:pt x="353" y="215"/>
                  </a:lnTo>
                  <a:lnTo>
                    <a:pt x="353" y="215"/>
                  </a:lnTo>
                  <a:lnTo>
                    <a:pt x="351" y="215"/>
                  </a:lnTo>
                  <a:lnTo>
                    <a:pt x="351" y="213"/>
                  </a:lnTo>
                  <a:lnTo>
                    <a:pt x="353" y="213"/>
                  </a:lnTo>
                  <a:lnTo>
                    <a:pt x="353" y="213"/>
                  </a:lnTo>
                  <a:lnTo>
                    <a:pt x="353" y="213"/>
                  </a:lnTo>
                  <a:lnTo>
                    <a:pt x="355" y="213"/>
                  </a:lnTo>
                  <a:lnTo>
                    <a:pt x="355" y="213"/>
                  </a:lnTo>
                  <a:lnTo>
                    <a:pt x="355" y="213"/>
                  </a:lnTo>
                  <a:lnTo>
                    <a:pt x="355" y="213"/>
                  </a:lnTo>
                  <a:lnTo>
                    <a:pt x="358" y="213"/>
                  </a:lnTo>
                  <a:lnTo>
                    <a:pt x="358" y="213"/>
                  </a:lnTo>
                  <a:lnTo>
                    <a:pt x="355" y="210"/>
                  </a:lnTo>
                  <a:lnTo>
                    <a:pt x="355" y="208"/>
                  </a:lnTo>
                  <a:lnTo>
                    <a:pt x="355" y="208"/>
                  </a:lnTo>
                  <a:lnTo>
                    <a:pt x="355" y="208"/>
                  </a:lnTo>
                  <a:lnTo>
                    <a:pt x="358" y="206"/>
                  </a:lnTo>
                  <a:lnTo>
                    <a:pt x="358" y="206"/>
                  </a:lnTo>
                  <a:lnTo>
                    <a:pt x="358" y="208"/>
                  </a:lnTo>
                  <a:lnTo>
                    <a:pt x="358" y="208"/>
                  </a:lnTo>
                  <a:lnTo>
                    <a:pt x="358" y="208"/>
                  </a:lnTo>
                  <a:lnTo>
                    <a:pt x="358" y="208"/>
                  </a:lnTo>
                  <a:lnTo>
                    <a:pt x="358" y="208"/>
                  </a:lnTo>
                  <a:lnTo>
                    <a:pt x="360" y="208"/>
                  </a:lnTo>
                  <a:lnTo>
                    <a:pt x="360" y="208"/>
                  </a:lnTo>
                  <a:lnTo>
                    <a:pt x="360" y="208"/>
                  </a:lnTo>
                  <a:lnTo>
                    <a:pt x="362" y="208"/>
                  </a:lnTo>
                  <a:lnTo>
                    <a:pt x="362" y="208"/>
                  </a:lnTo>
                  <a:lnTo>
                    <a:pt x="362" y="206"/>
                  </a:lnTo>
                  <a:lnTo>
                    <a:pt x="362" y="206"/>
                  </a:lnTo>
                  <a:lnTo>
                    <a:pt x="362" y="206"/>
                  </a:lnTo>
                  <a:lnTo>
                    <a:pt x="362" y="206"/>
                  </a:lnTo>
                  <a:lnTo>
                    <a:pt x="362" y="203"/>
                  </a:lnTo>
                  <a:lnTo>
                    <a:pt x="362" y="206"/>
                  </a:lnTo>
                  <a:lnTo>
                    <a:pt x="365" y="206"/>
                  </a:lnTo>
                  <a:lnTo>
                    <a:pt x="365" y="206"/>
                  </a:lnTo>
                  <a:lnTo>
                    <a:pt x="365" y="206"/>
                  </a:lnTo>
                  <a:lnTo>
                    <a:pt x="365" y="206"/>
                  </a:lnTo>
                  <a:lnTo>
                    <a:pt x="365" y="206"/>
                  </a:lnTo>
                  <a:lnTo>
                    <a:pt x="367" y="206"/>
                  </a:lnTo>
                  <a:lnTo>
                    <a:pt x="367" y="206"/>
                  </a:lnTo>
                  <a:lnTo>
                    <a:pt x="367" y="203"/>
                  </a:lnTo>
                  <a:lnTo>
                    <a:pt x="367" y="203"/>
                  </a:lnTo>
                  <a:lnTo>
                    <a:pt x="367" y="203"/>
                  </a:lnTo>
                  <a:lnTo>
                    <a:pt x="367" y="201"/>
                  </a:lnTo>
                  <a:lnTo>
                    <a:pt x="367" y="201"/>
                  </a:lnTo>
                  <a:lnTo>
                    <a:pt x="370" y="201"/>
                  </a:lnTo>
                  <a:lnTo>
                    <a:pt x="370" y="201"/>
                  </a:lnTo>
                  <a:lnTo>
                    <a:pt x="370" y="198"/>
                  </a:lnTo>
                  <a:lnTo>
                    <a:pt x="370" y="198"/>
                  </a:lnTo>
                  <a:lnTo>
                    <a:pt x="370" y="198"/>
                  </a:lnTo>
                  <a:lnTo>
                    <a:pt x="370" y="196"/>
                  </a:lnTo>
                  <a:lnTo>
                    <a:pt x="372" y="196"/>
                  </a:lnTo>
                  <a:lnTo>
                    <a:pt x="372" y="196"/>
                  </a:lnTo>
                  <a:lnTo>
                    <a:pt x="372" y="196"/>
                  </a:lnTo>
                  <a:lnTo>
                    <a:pt x="372" y="196"/>
                  </a:lnTo>
                  <a:lnTo>
                    <a:pt x="372" y="196"/>
                  </a:lnTo>
                  <a:lnTo>
                    <a:pt x="374" y="196"/>
                  </a:lnTo>
                  <a:lnTo>
                    <a:pt x="379" y="196"/>
                  </a:lnTo>
                  <a:lnTo>
                    <a:pt x="379" y="196"/>
                  </a:lnTo>
                  <a:lnTo>
                    <a:pt x="379" y="198"/>
                  </a:lnTo>
                  <a:lnTo>
                    <a:pt x="379" y="198"/>
                  </a:lnTo>
                  <a:lnTo>
                    <a:pt x="379" y="198"/>
                  </a:lnTo>
                  <a:lnTo>
                    <a:pt x="381" y="201"/>
                  </a:lnTo>
                  <a:lnTo>
                    <a:pt x="381" y="201"/>
                  </a:lnTo>
                  <a:lnTo>
                    <a:pt x="381" y="198"/>
                  </a:lnTo>
                  <a:lnTo>
                    <a:pt x="386" y="198"/>
                  </a:lnTo>
                  <a:lnTo>
                    <a:pt x="386" y="198"/>
                  </a:lnTo>
                  <a:lnTo>
                    <a:pt x="386" y="198"/>
                  </a:lnTo>
                  <a:lnTo>
                    <a:pt x="388" y="198"/>
                  </a:lnTo>
                  <a:lnTo>
                    <a:pt x="391" y="198"/>
                  </a:lnTo>
                  <a:lnTo>
                    <a:pt x="393" y="198"/>
                  </a:lnTo>
                  <a:lnTo>
                    <a:pt x="393" y="198"/>
                  </a:lnTo>
                  <a:lnTo>
                    <a:pt x="393" y="198"/>
                  </a:lnTo>
                  <a:lnTo>
                    <a:pt x="396" y="196"/>
                  </a:lnTo>
                  <a:lnTo>
                    <a:pt x="396" y="198"/>
                  </a:lnTo>
                  <a:lnTo>
                    <a:pt x="398" y="198"/>
                  </a:lnTo>
                  <a:lnTo>
                    <a:pt x="398" y="198"/>
                  </a:lnTo>
                  <a:lnTo>
                    <a:pt x="400" y="198"/>
                  </a:lnTo>
                  <a:lnTo>
                    <a:pt x="403" y="198"/>
                  </a:lnTo>
                  <a:lnTo>
                    <a:pt x="403" y="198"/>
                  </a:lnTo>
                  <a:lnTo>
                    <a:pt x="410" y="191"/>
                  </a:lnTo>
                  <a:lnTo>
                    <a:pt x="415" y="187"/>
                  </a:lnTo>
                  <a:lnTo>
                    <a:pt x="417" y="187"/>
                  </a:lnTo>
                  <a:lnTo>
                    <a:pt x="417" y="184"/>
                  </a:lnTo>
                  <a:lnTo>
                    <a:pt x="417" y="184"/>
                  </a:lnTo>
                  <a:lnTo>
                    <a:pt x="417" y="184"/>
                  </a:lnTo>
                  <a:lnTo>
                    <a:pt x="417" y="184"/>
                  </a:lnTo>
                  <a:lnTo>
                    <a:pt x="417" y="182"/>
                  </a:lnTo>
                  <a:lnTo>
                    <a:pt x="419" y="179"/>
                  </a:lnTo>
                  <a:lnTo>
                    <a:pt x="422" y="177"/>
                  </a:lnTo>
                  <a:lnTo>
                    <a:pt x="422" y="172"/>
                  </a:lnTo>
                  <a:lnTo>
                    <a:pt x="419" y="170"/>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62" name="Freeform 136">
              <a:extLst>
                <a:ext uri="{FF2B5EF4-FFF2-40B4-BE49-F238E27FC236}">
                  <a16:creationId xmlns:a16="http://schemas.microsoft.com/office/drawing/2014/main" xmlns="" id="{D8E947A9-A53E-51C5-45F5-9A4EFF02A8A6}"/>
                </a:ext>
              </a:extLst>
            </p:cNvPr>
            <p:cNvSpPr>
              <a:spLocks/>
            </p:cNvSpPr>
            <p:nvPr/>
          </p:nvSpPr>
          <p:spPr bwMode="auto">
            <a:xfrm>
              <a:off x="8913812" y="5103379"/>
              <a:ext cx="796925" cy="833438"/>
            </a:xfrm>
            <a:custGeom>
              <a:avLst/>
              <a:gdLst>
                <a:gd name="T0" fmla="*/ 485 w 502"/>
                <a:gd name="T1" fmla="*/ 229 h 525"/>
                <a:gd name="T2" fmla="*/ 457 w 502"/>
                <a:gd name="T3" fmla="*/ 218 h 525"/>
                <a:gd name="T4" fmla="*/ 429 w 502"/>
                <a:gd name="T5" fmla="*/ 213 h 525"/>
                <a:gd name="T6" fmla="*/ 424 w 502"/>
                <a:gd name="T7" fmla="*/ 203 h 525"/>
                <a:gd name="T8" fmla="*/ 412 w 502"/>
                <a:gd name="T9" fmla="*/ 182 h 525"/>
                <a:gd name="T10" fmla="*/ 414 w 502"/>
                <a:gd name="T11" fmla="*/ 154 h 525"/>
                <a:gd name="T12" fmla="*/ 386 w 502"/>
                <a:gd name="T13" fmla="*/ 130 h 525"/>
                <a:gd name="T14" fmla="*/ 365 w 502"/>
                <a:gd name="T15" fmla="*/ 121 h 525"/>
                <a:gd name="T16" fmla="*/ 351 w 502"/>
                <a:gd name="T17" fmla="*/ 111 h 525"/>
                <a:gd name="T18" fmla="*/ 339 w 502"/>
                <a:gd name="T19" fmla="*/ 102 h 525"/>
                <a:gd name="T20" fmla="*/ 320 w 502"/>
                <a:gd name="T21" fmla="*/ 69 h 525"/>
                <a:gd name="T22" fmla="*/ 296 w 502"/>
                <a:gd name="T23" fmla="*/ 33 h 525"/>
                <a:gd name="T24" fmla="*/ 280 w 502"/>
                <a:gd name="T25" fmla="*/ 0 h 525"/>
                <a:gd name="T26" fmla="*/ 265 w 502"/>
                <a:gd name="T27" fmla="*/ 0 h 525"/>
                <a:gd name="T28" fmla="*/ 253 w 502"/>
                <a:gd name="T29" fmla="*/ 7 h 525"/>
                <a:gd name="T30" fmla="*/ 239 w 502"/>
                <a:gd name="T31" fmla="*/ 12 h 525"/>
                <a:gd name="T32" fmla="*/ 225 w 502"/>
                <a:gd name="T33" fmla="*/ 14 h 525"/>
                <a:gd name="T34" fmla="*/ 211 w 502"/>
                <a:gd name="T35" fmla="*/ 24 h 525"/>
                <a:gd name="T36" fmla="*/ 194 w 502"/>
                <a:gd name="T37" fmla="*/ 38 h 525"/>
                <a:gd name="T38" fmla="*/ 187 w 502"/>
                <a:gd name="T39" fmla="*/ 24 h 525"/>
                <a:gd name="T40" fmla="*/ 180 w 502"/>
                <a:gd name="T41" fmla="*/ 16 h 525"/>
                <a:gd name="T42" fmla="*/ 156 w 502"/>
                <a:gd name="T43" fmla="*/ 14 h 525"/>
                <a:gd name="T44" fmla="*/ 88 w 502"/>
                <a:gd name="T45" fmla="*/ 28 h 525"/>
                <a:gd name="T46" fmla="*/ 57 w 502"/>
                <a:gd name="T47" fmla="*/ 31 h 525"/>
                <a:gd name="T48" fmla="*/ 55 w 502"/>
                <a:gd name="T49" fmla="*/ 144 h 525"/>
                <a:gd name="T50" fmla="*/ 55 w 502"/>
                <a:gd name="T51" fmla="*/ 208 h 525"/>
                <a:gd name="T52" fmla="*/ 0 w 502"/>
                <a:gd name="T53" fmla="*/ 270 h 525"/>
                <a:gd name="T54" fmla="*/ 0 w 502"/>
                <a:gd name="T55" fmla="*/ 397 h 525"/>
                <a:gd name="T56" fmla="*/ 24 w 502"/>
                <a:gd name="T57" fmla="*/ 421 h 525"/>
                <a:gd name="T58" fmla="*/ 29 w 502"/>
                <a:gd name="T59" fmla="*/ 431 h 525"/>
                <a:gd name="T60" fmla="*/ 36 w 502"/>
                <a:gd name="T61" fmla="*/ 440 h 525"/>
                <a:gd name="T62" fmla="*/ 38 w 502"/>
                <a:gd name="T63" fmla="*/ 450 h 525"/>
                <a:gd name="T64" fmla="*/ 43 w 502"/>
                <a:gd name="T65" fmla="*/ 461 h 525"/>
                <a:gd name="T66" fmla="*/ 33 w 502"/>
                <a:gd name="T67" fmla="*/ 502 h 525"/>
                <a:gd name="T68" fmla="*/ 38 w 502"/>
                <a:gd name="T69" fmla="*/ 523 h 525"/>
                <a:gd name="T70" fmla="*/ 69 w 502"/>
                <a:gd name="T71" fmla="*/ 521 h 525"/>
                <a:gd name="T72" fmla="*/ 95 w 502"/>
                <a:gd name="T73" fmla="*/ 513 h 525"/>
                <a:gd name="T74" fmla="*/ 123 w 502"/>
                <a:gd name="T75" fmla="*/ 492 h 525"/>
                <a:gd name="T76" fmla="*/ 145 w 502"/>
                <a:gd name="T77" fmla="*/ 476 h 525"/>
                <a:gd name="T78" fmla="*/ 149 w 502"/>
                <a:gd name="T79" fmla="*/ 461 h 525"/>
                <a:gd name="T80" fmla="*/ 152 w 502"/>
                <a:gd name="T81" fmla="*/ 450 h 525"/>
                <a:gd name="T82" fmla="*/ 156 w 502"/>
                <a:gd name="T83" fmla="*/ 435 h 525"/>
                <a:gd name="T84" fmla="*/ 166 w 502"/>
                <a:gd name="T85" fmla="*/ 431 h 525"/>
                <a:gd name="T86" fmla="*/ 190 w 502"/>
                <a:gd name="T87" fmla="*/ 433 h 525"/>
                <a:gd name="T88" fmla="*/ 211 w 502"/>
                <a:gd name="T89" fmla="*/ 450 h 525"/>
                <a:gd name="T90" fmla="*/ 237 w 502"/>
                <a:gd name="T91" fmla="*/ 457 h 525"/>
                <a:gd name="T92" fmla="*/ 272 w 502"/>
                <a:gd name="T93" fmla="*/ 457 h 525"/>
                <a:gd name="T94" fmla="*/ 315 w 502"/>
                <a:gd name="T95" fmla="*/ 407 h 525"/>
                <a:gd name="T96" fmla="*/ 341 w 502"/>
                <a:gd name="T97" fmla="*/ 390 h 525"/>
                <a:gd name="T98" fmla="*/ 367 w 502"/>
                <a:gd name="T99" fmla="*/ 369 h 525"/>
                <a:gd name="T100" fmla="*/ 377 w 502"/>
                <a:gd name="T101" fmla="*/ 334 h 525"/>
                <a:gd name="T102" fmla="*/ 381 w 502"/>
                <a:gd name="T103" fmla="*/ 329 h 525"/>
                <a:gd name="T104" fmla="*/ 386 w 502"/>
                <a:gd name="T105" fmla="*/ 326 h 525"/>
                <a:gd name="T106" fmla="*/ 398 w 502"/>
                <a:gd name="T107" fmla="*/ 319 h 525"/>
                <a:gd name="T108" fmla="*/ 405 w 502"/>
                <a:gd name="T109" fmla="*/ 312 h 525"/>
                <a:gd name="T110" fmla="*/ 414 w 502"/>
                <a:gd name="T111" fmla="*/ 310 h 525"/>
                <a:gd name="T112" fmla="*/ 417 w 502"/>
                <a:gd name="T113" fmla="*/ 303 h 525"/>
                <a:gd name="T114" fmla="*/ 431 w 502"/>
                <a:gd name="T115" fmla="*/ 291 h 525"/>
                <a:gd name="T116" fmla="*/ 438 w 502"/>
                <a:gd name="T117" fmla="*/ 282 h 525"/>
                <a:gd name="T118" fmla="*/ 455 w 502"/>
                <a:gd name="T119" fmla="*/ 272 h 525"/>
                <a:gd name="T120" fmla="*/ 476 w 502"/>
                <a:gd name="T121" fmla="*/ 265 h 525"/>
                <a:gd name="T122" fmla="*/ 492 w 502"/>
                <a:gd name="T123" fmla="*/ 25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25">
                  <a:moveTo>
                    <a:pt x="497" y="246"/>
                  </a:moveTo>
                  <a:lnTo>
                    <a:pt x="497" y="246"/>
                  </a:lnTo>
                  <a:lnTo>
                    <a:pt x="497" y="244"/>
                  </a:lnTo>
                  <a:lnTo>
                    <a:pt x="497" y="244"/>
                  </a:lnTo>
                  <a:lnTo>
                    <a:pt x="495" y="244"/>
                  </a:lnTo>
                  <a:lnTo>
                    <a:pt x="495" y="244"/>
                  </a:lnTo>
                  <a:lnTo>
                    <a:pt x="490" y="244"/>
                  </a:lnTo>
                  <a:lnTo>
                    <a:pt x="488" y="241"/>
                  </a:lnTo>
                  <a:lnTo>
                    <a:pt x="485" y="241"/>
                  </a:lnTo>
                  <a:lnTo>
                    <a:pt x="485" y="239"/>
                  </a:lnTo>
                  <a:lnTo>
                    <a:pt x="483" y="237"/>
                  </a:lnTo>
                  <a:lnTo>
                    <a:pt x="483" y="234"/>
                  </a:lnTo>
                  <a:lnTo>
                    <a:pt x="483" y="232"/>
                  </a:lnTo>
                  <a:lnTo>
                    <a:pt x="483" y="232"/>
                  </a:lnTo>
                  <a:lnTo>
                    <a:pt x="485" y="229"/>
                  </a:lnTo>
                  <a:lnTo>
                    <a:pt x="485" y="229"/>
                  </a:lnTo>
                  <a:lnTo>
                    <a:pt x="485" y="227"/>
                  </a:lnTo>
                  <a:lnTo>
                    <a:pt x="485" y="227"/>
                  </a:lnTo>
                  <a:lnTo>
                    <a:pt x="483" y="227"/>
                  </a:lnTo>
                  <a:lnTo>
                    <a:pt x="481" y="225"/>
                  </a:lnTo>
                  <a:lnTo>
                    <a:pt x="481" y="225"/>
                  </a:lnTo>
                  <a:lnTo>
                    <a:pt x="476" y="225"/>
                  </a:lnTo>
                  <a:lnTo>
                    <a:pt x="476" y="225"/>
                  </a:lnTo>
                  <a:lnTo>
                    <a:pt x="466" y="220"/>
                  </a:lnTo>
                  <a:lnTo>
                    <a:pt x="464" y="220"/>
                  </a:lnTo>
                  <a:lnTo>
                    <a:pt x="462" y="218"/>
                  </a:lnTo>
                  <a:lnTo>
                    <a:pt x="462" y="218"/>
                  </a:lnTo>
                  <a:lnTo>
                    <a:pt x="459" y="218"/>
                  </a:lnTo>
                  <a:lnTo>
                    <a:pt x="459" y="218"/>
                  </a:lnTo>
                  <a:lnTo>
                    <a:pt x="457" y="218"/>
                  </a:lnTo>
                  <a:lnTo>
                    <a:pt x="457" y="218"/>
                  </a:lnTo>
                  <a:lnTo>
                    <a:pt x="455" y="218"/>
                  </a:lnTo>
                  <a:lnTo>
                    <a:pt x="455" y="220"/>
                  </a:lnTo>
                  <a:lnTo>
                    <a:pt x="455" y="220"/>
                  </a:lnTo>
                  <a:lnTo>
                    <a:pt x="452" y="218"/>
                  </a:lnTo>
                  <a:lnTo>
                    <a:pt x="448" y="218"/>
                  </a:lnTo>
                  <a:lnTo>
                    <a:pt x="445" y="215"/>
                  </a:lnTo>
                  <a:lnTo>
                    <a:pt x="445" y="215"/>
                  </a:lnTo>
                  <a:lnTo>
                    <a:pt x="438" y="215"/>
                  </a:lnTo>
                  <a:lnTo>
                    <a:pt x="433" y="215"/>
                  </a:lnTo>
                  <a:lnTo>
                    <a:pt x="431" y="215"/>
                  </a:lnTo>
                  <a:lnTo>
                    <a:pt x="431" y="213"/>
                  </a:lnTo>
                  <a:lnTo>
                    <a:pt x="429" y="213"/>
                  </a:lnTo>
                  <a:lnTo>
                    <a:pt x="429" y="213"/>
                  </a:lnTo>
                  <a:lnTo>
                    <a:pt x="429" y="213"/>
                  </a:lnTo>
                  <a:lnTo>
                    <a:pt x="429" y="211"/>
                  </a:lnTo>
                  <a:lnTo>
                    <a:pt x="429" y="211"/>
                  </a:lnTo>
                  <a:lnTo>
                    <a:pt x="426" y="211"/>
                  </a:lnTo>
                  <a:lnTo>
                    <a:pt x="426" y="211"/>
                  </a:lnTo>
                  <a:lnTo>
                    <a:pt x="426" y="211"/>
                  </a:lnTo>
                  <a:lnTo>
                    <a:pt x="426" y="211"/>
                  </a:lnTo>
                  <a:lnTo>
                    <a:pt x="426" y="208"/>
                  </a:lnTo>
                  <a:lnTo>
                    <a:pt x="426" y="208"/>
                  </a:lnTo>
                  <a:lnTo>
                    <a:pt x="426" y="208"/>
                  </a:lnTo>
                  <a:lnTo>
                    <a:pt x="426" y="208"/>
                  </a:lnTo>
                  <a:lnTo>
                    <a:pt x="426" y="208"/>
                  </a:lnTo>
                  <a:lnTo>
                    <a:pt x="426" y="208"/>
                  </a:lnTo>
                  <a:lnTo>
                    <a:pt x="426" y="206"/>
                  </a:lnTo>
                  <a:lnTo>
                    <a:pt x="426" y="206"/>
                  </a:lnTo>
                  <a:lnTo>
                    <a:pt x="424" y="203"/>
                  </a:lnTo>
                  <a:lnTo>
                    <a:pt x="424" y="201"/>
                  </a:lnTo>
                  <a:lnTo>
                    <a:pt x="424" y="201"/>
                  </a:lnTo>
                  <a:lnTo>
                    <a:pt x="424" y="201"/>
                  </a:lnTo>
                  <a:lnTo>
                    <a:pt x="424" y="201"/>
                  </a:lnTo>
                  <a:lnTo>
                    <a:pt x="424" y="199"/>
                  </a:lnTo>
                  <a:lnTo>
                    <a:pt x="424" y="199"/>
                  </a:lnTo>
                  <a:lnTo>
                    <a:pt x="421" y="196"/>
                  </a:lnTo>
                  <a:lnTo>
                    <a:pt x="419" y="194"/>
                  </a:lnTo>
                  <a:lnTo>
                    <a:pt x="419" y="192"/>
                  </a:lnTo>
                  <a:lnTo>
                    <a:pt x="414" y="189"/>
                  </a:lnTo>
                  <a:lnTo>
                    <a:pt x="414" y="189"/>
                  </a:lnTo>
                  <a:lnTo>
                    <a:pt x="412" y="187"/>
                  </a:lnTo>
                  <a:lnTo>
                    <a:pt x="412" y="184"/>
                  </a:lnTo>
                  <a:lnTo>
                    <a:pt x="412" y="184"/>
                  </a:lnTo>
                  <a:lnTo>
                    <a:pt x="412" y="182"/>
                  </a:lnTo>
                  <a:lnTo>
                    <a:pt x="412" y="180"/>
                  </a:lnTo>
                  <a:lnTo>
                    <a:pt x="412" y="177"/>
                  </a:lnTo>
                  <a:lnTo>
                    <a:pt x="412" y="177"/>
                  </a:lnTo>
                  <a:lnTo>
                    <a:pt x="412" y="175"/>
                  </a:lnTo>
                  <a:lnTo>
                    <a:pt x="412" y="175"/>
                  </a:lnTo>
                  <a:lnTo>
                    <a:pt x="412" y="173"/>
                  </a:lnTo>
                  <a:lnTo>
                    <a:pt x="412" y="173"/>
                  </a:lnTo>
                  <a:lnTo>
                    <a:pt x="412" y="173"/>
                  </a:lnTo>
                  <a:lnTo>
                    <a:pt x="412" y="173"/>
                  </a:lnTo>
                  <a:lnTo>
                    <a:pt x="414" y="168"/>
                  </a:lnTo>
                  <a:lnTo>
                    <a:pt x="414" y="166"/>
                  </a:lnTo>
                  <a:lnTo>
                    <a:pt x="412" y="161"/>
                  </a:lnTo>
                  <a:lnTo>
                    <a:pt x="412" y="158"/>
                  </a:lnTo>
                  <a:lnTo>
                    <a:pt x="412" y="156"/>
                  </a:lnTo>
                  <a:lnTo>
                    <a:pt x="414" y="154"/>
                  </a:lnTo>
                  <a:lnTo>
                    <a:pt x="412" y="154"/>
                  </a:lnTo>
                  <a:lnTo>
                    <a:pt x="412" y="154"/>
                  </a:lnTo>
                  <a:lnTo>
                    <a:pt x="412" y="151"/>
                  </a:lnTo>
                  <a:lnTo>
                    <a:pt x="410" y="151"/>
                  </a:lnTo>
                  <a:lnTo>
                    <a:pt x="407" y="151"/>
                  </a:lnTo>
                  <a:lnTo>
                    <a:pt x="405" y="151"/>
                  </a:lnTo>
                  <a:lnTo>
                    <a:pt x="400" y="151"/>
                  </a:lnTo>
                  <a:lnTo>
                    <a:pt x="393" y="151"/>
                  </a:lnTo>
                  <a:lnTo>
                    <a:pt x="393" y="151"/>
                  </a:lnTo>
                  <a:lnTo>
                    <a:pt x="391" y="154"/>
                  </a:lnTo>
                  <a:lnTo>
                    <a:pt x="391" y="144"/>
                  </a:lnTo>
                  <a:lnTo>
                    <a:pt x="391" y="137"/>
                  </a:lnTo>
                  <a:lnTo>
                    <a:pt x="386" y="130"/>
                  </a:lnTo>
                  <a:lnTo>
                    <a:pt x="386" y="130"/>
                  </a:lnTo>
                  <a:lnTo>
                    <a:pt x="386" y="130"/>
                  </a:lnTo>
                  <a:lnTo>
                    <a:pt x="384" y="128"/>
                  </a:lnTo>
                  <a:lnTo>
                    <a:pt x="384" y="128"/>
                  </a:lnTo>
                  <a:lnTo>
                    <a:pt x="384" y="128"/>
                  </a:lnTo>
                  <a:lnTo>
                    <a:pt x="381" y="128"/>
                  </a:lnTo>
                  <a:lnTo>
                    <a:pt x="381" y="128"/>
                  </a:lnTo>
                  <a:lnTo>
                    <a:pt x="381" y="128"/>
                  </a:lnTo>
                  <a:lnTo>
                    <a:pt x="381" y="128"/>
                  </a:lnTo>
                  <a:lnTo>
                    <a:pt x="379" y="128"/>
                  </a:lnTo>
                  <a:lnTo>
                    <a:pt x="379" y="125"/>
                  </a:lnTo>
                  <a:lnTo>
                    <a:pt x="377" y="125"/>
                  </a:lnTo>
                  <a:lnTo>
                    <a:pt x="374" y="125"/>
                  </a:lnTo>
                  <a:lnTo>
                    <a:pt x="374" y="125"/>
                  </a:lnTo>
                  <a:lnTo>
                    <a:pt x="372" y="125"/>
                  </a:lnTo>
                  <a:lnTo>
                    <a:pt x="365" y="121"/>
                  </a:lnTo>
                  <a:lnTo>
                    <a:pt x="365" y="121"/>
                  </a:lnTo>
                  <a:lnTo>
                    <a:pt x="362" y="121"/>
                  </a:lnTo>
                  <a:lnTo>
                    <a:pt x="362" y="121"/>
                  </a:lnTo>
                  <a:lnTo>
                    <a:pt x="360" y="121"/>
                  </a:lnTo>
                  <a:lnTo>
                    <a:pt x="360" y="121"/>
                  </a:lnTo>
                  <a:lnTo>
                    <a:pt x="358" y="118"/>
                  </a:lnTo>
                  <a:lnTo>
                    <a:pt x="358" y="118"/>
                  </a:lnTo>
                  <a:lnTo>
                    <a:pt x="358" y="118"/>
                  </a:lnTo>
                  <a:lnTo>
                    <a:pt x="358" y="118"/>
                  </a:lnTo>
                  <a:lnTo>
                    <a:pt x="355" y="116"/>
                  </a:lnTo>
                  <a:lnTo>
                    <a:pt x="353" y="116"/>
                  </a:lnTo>
                  <a:lnTo>
                    <a:pt x="353" y="116"/>
                  </a:lnTo>
                  <a:lnTo>
                    <a:pt x="353" y="113"/>
                  </a:lnTo>
                  <a:lnTo>
                    <a:pt x="353" y="113"/>
                  </a:lnTo>
                  <a:lnTo>
                    <a:pt x="351" y="113"/>
                  </a:lnTo>
                  <a:lnTo>
                    <a:pt x="351" y="111"/>
                  </a:lnTo>
                  <a:lnTo>
                    <a:pt x="348" y="111"/>
                  </a:lnTo>
                  <a:lnTo>
                    <a:pt x="346" y="111"/>
                  </a:lnTo>
                  <a:lnTo>
                    <a:pt x="346" y="109"/>
                  </a:lnTo>
                  <a:lnTo>
                    <a:pt x="343" y="109"/>
                  </a:lnTo>
                  <a:lnTo>
                    <a:pt x="343" y="106"/>
                  </a:lnTo>
                  <a:lnTo>
                    <a:pt x="341" y="106"/>
                  </a:lnTo>
                  <a:lnTo>
                    <a:pt x="341" y="106"/>
                  </a:lnTo>
                  <a:lnTo>
                    <a:pt x="339" y="106"/>
                  </a:lnTo>
                  <a:lnTo>
                    <a:pt x="339" y="104"/>
                  </a:lnTo>
                  <a:lnTo>
                    <a:pt x="339" y="104"/>
                  </a:lnTo>
                  <a:lnTo>
                    <a:pt x="339" y="104"/>
                  </a:lnTo>
                  <a:lnTo>
                    <a:pt x="339" y="104"/>
                  </a:lnTo>
                  <a:lnTo>
                    <a:pt x="341" y="102"/>
                  </a:lnTo>
                  <a:lnTo>
                    <a:pt x="341" y="102"/>
                  </a:lnTo>
                  <a:lnTo>
                    <a:pt x="339" y="102"/>
                  </a:lnTo>
                  <a:lnTo>
                    <a:pt x="339" y="102"/>
                  </a:lnTo>
                  <a:lnTo>
                    <a:pt x="339" y="102"/>
                  </a:lnTo>
                  <a:lnTo>
                    <a:pt x="339" y="99"/>
                  </a:lnTo>
                  <a:lnTo>
                    <a:pt x="334" y="99"/>
                  </a:lnTo>
                  <a:lnTo>
                    <a:pt x="332" y="99"/>
                  </a:lnTo>
                  <a:lnTo>
                    <a:pt x="332" y="99"/>
                  </a:lnTo>
                  <a:lnTo>
                    <a:pt x="329" y="97"/>
                  </a:lnTo>
                  <a:lnTo>
                    <a:pt x="324" y="83"/>
                  </a:lnTo>
                  <a:lnTo>
                    <a:pt x="322" y="80"/>
                  </a:lnTo>
                  <a:lnTo>
                    <a:pt x="322" y="78"/>
                  </a:lnTo>
                  <a:lnTo>
                    <a:pt x="320" y="76"/>
                  </a:lnTo>
                  <a:lnTo>
                    <a:pt x="320" y="73"/>
                  </a:lnTo>
                  <a:lnTo>
                    <a:pt x="320" y="73"/>
                  </a:lnTo>
                  <a:lnTo>
                    <a:pt x="320" y="71"/>
                  </a:lnTo>
                  <a:lnTo>
                    <a:pt x="320" y="69"/>
                  </a:lnTo>
                  <a:lnTo>
                    <a:pt x="320" y="69"/>
                  </a:lnTo>
                  <a:lnTo>
                    <a:pt x="320" y="69"/>
                  </a:lnTo>
                  <a:lnTo>
                    <a:pt x="320" y="64"/>
                  </a:lnTo>
                  <a:lnTo>
                    <a:pt x="313" y="57"/>
                  </a:lnTo>
                  <a:lnTo>
                    <a:pt x="310" y="54"/>
                  </a:lnTo>
                  <a:lnTo>
                    <a:pt x="310" y="50"/>
                  </a:lnTo>
                  <a:lnTo>
                    <a:pt x="310" y="47"/>
                  </a:lnTo>
                  <a:lnTo>
                    <a:pt x="308" y="47"/>
                  </a:lnTo>
                  <a:lnTo>
                    <a:pt x="306" y="45"/>
                  </a:lnTo>
                  <a:lnTo>
                    <a:pt x="306" y="45"/>
                  </a:lnTo>
                  <a:lnTo>
                    <a:pt x="301" y="40"/>
                  </a:lnTo>
                  <a:lnTo>
                    <a:pt x="301" y="40"/>
                  </a:lnTo>
                  <a:lnTo>
                    <a:pt x="298" y="38"/>
                  </a:lnTo>
                  <a:lnTo>
                    <a:pt x="296" y="35"/>
                  </a:lnTo>
                  <a:lnTo>
                    <a:pt x="296" y="33"/>
                  </a:lnTo>
                  <a:lnTo>
                    <a:pt x="296" y="33"/>
                  </a:lnTo>
                  <a:lnTo>
                    <a:pt x="294" y="31"/>
                  </a:lnTo>
                  <a:lnTo>
                    <a:pt x="294" y="28"/>
                  </a:lnTo>
                  <a:lnTo>
                    <a:pt x="291" y="26"/>
                  </a:lnTo>
                  <a:lnTo>
                    <a:pt x="291" y="21"/>
                  </a:lnTo>
                  <a:lnTo>
                    <a:pt x="289" y="19"/>
                  </a:lnTo>
                  <a:lnTo>
                    <a:pt x="289" y="19"/>
                  </a:lnTo>
                  <a:lnTo>
                    <a:pt x="287" y="16"/>
                  </a:lnTo>
                  <a:lnTo>
                    <a:pt x="284" y="16"/>
                  </a:lnTo>
                  <a:lnTo>
                    <a:pt x="282" y="12"/>
                  </a:lnTo>
                  <a:lnTo>
                    <a:pt x="282" y="9"/>
                  </a:lnTo>
                  <a:lnTo>
                    <a:pt x="280" y="7"/>
                  </a:lnTo>
                  <a:lnTo>
                    <a:pt x="280" y="5"/>
                  </a:lnTo>
                  <a:lnTo>
                    <a:pt x="282" y="0"/>
                  </a:lnTo>
                  <a:lnTo>
                    <a:pt x="280" y="0"/>
                  </a:lnTo>
                  <a:lnTo>
                    <a:pt x="277" y="0"/>
                  </a:lnTo>
                  <a:lnTo>
                    <a:pt x="275" y="2"/>
                  </a:lnTo>
                  <a:lnTo>
                    <a:pt x="272" y="2"/>
                  </a:lnTo>
                  <a:lnTo>
                    <a:pt x="272" y="2"/>
                  </a:lnTo>
                  <a:lnTo>
                    <a:pt x="270" y="2"/>
                  </a:lnTo>
                  <a:lnTo>
                    <a:pt x="270" y="2"/>
                  </a:lnTo>
                  <a:lnTo>
                    <a:pt x="270" y="2"/>
                  </a:lnTo>
                  <a:lnTo>
                    <a:pt x="268" y="2"/>
                  </a:lnTo>
                  <a:lnTo>
                    <a:pt x="268" y="2"/>
                  </a:lnTo>
                  <a:lnTo>
                    <a:pt x="268" y="2"/>
                  </a:lnTo>
                  <a:lnTo>
                    <a:pt x="268" y="2"/>
                  </a:lnTo>
                  <a:lnTo>
                    <a:pt x="265" y="0"/>
                  </a:lnTo>
                  <a:lnTo>
                    <a:pt x="268" y="0"/>
                  </a:lnTo>
                  <a:lnTo>
                    <a:pt x="265" y="0"/>
                  </a:lnTo>
                  <a:lnTo>
                    <a:pt x="265" y="0"/>
                  </a:lnTo>
                  <a:lnTo>
                    <a:pt x="265" y="0"/>
                  </a:lnTo>
                  <a:lnTo>
                    <a:pt x="265" y="2"/>
                  </a:lnTo>
                  <a:lnTo>
                    <a:pt x="265" y="2"/>
                  </a:lnTo>
                  <a:lnTo>
                    <a:pt x="261" y="2"/>
                  </a:lnTo>
                  <a:lnTo>
                    <a:pt x="261" y="2"/>
                  </a:lnTo>
                  <a:lnTo>
                    <a:pt x="258" y="2"/>
                  </a:lnTo>
                  <a:lnTo>
                    <a:pt x="258" y="5"/>
                  </a:lnTo>
                  <a:lnTo>
                    <a:pt x="256" y="5"/>
                  </a:lnTo>
                  <a:lnTo>
                    <a:pt x="256" y="5"/>
                  </a:lnTo>
                  <a:lnTo>
                    <a:pt x="256" y="5"/>
                  </a:lnTo>
                  <a:lnTo>
                    <a:pt x="256" y="5"/>
                  </a:lnTo>
                  <a:lnTo>
                    <a:pt x="256" y="5"/>
                  </a:lnTo>
                  <a:lnTo>
                    <a:pt x="256" y="5"/>
                  </a:lnTo>
                  <a:lnTo>
                    <a:pt x="253" y="7"/>
                  </a:lnTo>
                  <a:lnTo>
                    <a:pt x="253" y="7"/>
                  </a:lnTo>
                  <a:lnTo>
                    <a:pt x="253" y="7"/>
                  </a:lnTo>
                  <a:lnTo>
                    <a:pt x="251" y="9"/>
                  </a:lnTo>
                  <a:lnTo>
                    <a:pt x="249" y="9"/>
                  </a:lnTo>
                  <a:lnTo>
                    <a:pt x="246" y="14"/>
                  </a:lnTo>
                  <a:lnTo>
                    <a:pt x="246" y="14"/>
                  </a:lnTo>
                  <a:lnTo>
                    <a:pt x="246" y="14"/>
                  </a:lnTo>
                  <a:lnTo>
                    <a:pt x="246" y="14"/>
                  </a:lnTo>
                  <a:lnTo>
                    <a:pt x="246" y="14"/>
                  </a:lnTo>
                  <a:lnTo>
                    <a:pt x="246" y="14"/>
                  </a:lnTo>
                  <a:lnTo>
                    <a:pt x="244" y="14"/>
                  </a:lnTo>
                  <a:lnTo>
                    <a:pt x="242" y="16"/>
                  </a:lnTo>
                  <a:lnTo>
                    <a:pt x="239" y="14"/>
                  </a:lnTo>
                  <a:lnTo>
                    <a:pt x="239" y="12"/>
                  </a:lnTo>
                  <a:lnTo>
                    <a:pt x="239" y="12"/>
                  </a:lnTo>
                  <a:lnTo>
                    <a:pt x="239" y="12"/>
                  </a:lnTo>
                  <a:lnTo>
                    <a:pt x="239" y="12"/>
                  </a:lnTo>
                  <a:lnTo>
                    <a:pt x="239" y="9"/>
                  </a:lnTo>
                  <a:lnTo>
                    <a:pt x="237" y="9"/>
                  </a:lnTo>
                  <a:lnTo>
                    <a:pt x="237" y="9"/>
                  </a:lnTo>
                  <a:lnTo>
                    <a:pt x="235" y="9"/>
                  </a:lnTo>
                  <a:lnTo>
                    <a:pt x="235" y="9"/>
                  </a:lnTo>
                  <a:lnTo>
                    <a:pt x="232" y="9"/>
                  </a:lnTo>
                  <a:lnTo>
                    <a:pt x="232" y="14"/>
                  </a:lnTo>
                  <a:lnTo>
                    <a:pt x="232" y="14"/>
                  </a:lnTo>
                  <a:lnTo>
                    <a:pt x="230" y="14"/>
                  </a:lnTo>
                  <a:lnTo>
                    <a:pt x="230" y="14"/>
                  </a:lnTo>
                  <a:lnTo>
                    <a:pt x="230" y="12"/>
                  </a:lnTo>
                  <a:lnTo>
                    <a:pt x="227" y="12"/>
                  </a:lnTo>
                  <a:lnTo>
                    <a:pt x="227" y="12"/>
                  </a:lnTo>
                  <a:lnTo>
                    <a:pt x="225" y="14"/>
                  </a:lnTo>
                  <a:lnTo>
                    <a:pt x="223" y="16"/>
                  </a:lnTo>
                  <a:lnTo>
                    <a:pt x="220" y="19"/>
                  </a:lnTo>
                  <a:lnTo>
                    <a:pt x="218" y="19"/>
                  </a:lnTo>
                  <a:lnTo>
                    <a:pt x="218" y="19"/>
                  </a:lnTo>
                  <a:lnTo>
                    <a:pt x="216" y="21"/>
                  </a:lnTo>
                  <a:lnTo>
                    <a:pt x="216" y="21"/>
                  </a:lnTo>
                  <a:lnTo>
                    <a:pt x="216" y="21"/>
                  </a:lnTo>
                  <a:lnTo>
                    <a:pt x="213" y="21"/>
                  </a:lnTo>
                  <a:lnTo>
                    <a:pt x="213" y="21"/>
                  </a:lnTo>
                  <a:lnTo>
                    <a:pt x="213" y="21"/>
                  </a:lnTo>
                  <a:lnTo>
                    <a:pt x="213" y="21"/>
                  </a:lnTo>
                  <a:lnTo>
                    <a:pt x="213" y="21"/>
                  </a:lnTo>
                  <a:lnTo>
                    <a:pt x="213" y="21"/>
                  </a:lnTo>
                  <a:lnTo>
                    <a:pt x="213" y="21"/>
                  </a:lnTo>
                  <a:lnTo>
                    <a:pt x="211" y="24"/>
                  </a:lnTo>
                  <a:lnTo>
                    <a:pt x="211" y="26"/>
                  </a:lnTo>
                  <a:lnTo>
                    <a:pt x="209" y="26"/>
                  </a:lnTo>
                  <a:lnTo>
                    <a:pt x="209" y="28"/>
                  </a:lnTo>
                  <a:lnTo>
                    <a:pt x="209" y="28"/>
                  </a:lnTo>
                  <a:lnTo>
                    <a:pt x="206" y="28"/>
                  </a:lnTo>
                  <a:lnTo>
                    <a:pt x="206" y="31"/>
                  </a:lnTo>
                  <a:lnTo>
                    <a:pt x="206" y="31"/>
                  </a:lnTo>
                  <a:lnTo>
                    <a:pt x="199" y="35"/>
                  </a:lnTo>
                  <a:lnTo>
                    <a:pt x="199" y="35"/>
                  </a:lnTo>
                  <a:lnTo>
                    <a:pt x="199" y="35"/>
                  </a:lnTo>
                  <a:lnTo>
                    <a:pt x="197" y="38"/>
                  </a:lnTo>
                  <a:lnTo>
                    <a:pt x="197" y="38"/>
                  </a:lnTo>
                  <a:lnTo>
                    <a:pt x="197" y="38"/>
                  </a:lnTo>
                  <a:lnTo>
                    <a:pt x="194" y="38"/>
                  </a:lnTo>
                  <a:lnTo>
                    <a:pt x="194" y="38"/>
                  </a:lnTo>
                  <a:lnTo>
                    <a:pt x="192" y="38"/>
                  </a:lnTo>
                  <a:lnTo>
                    <a:pt x="192" y="35"/>
                  </a:lnTo>
                  <a:lnTo>
                    <a:pt x="192" y="33"/>
                  </a:lnTo>
                  <a:lnTo>
                    <a:pt x="192" y="33"/>
                  </a:lnTo>
                  <a:lnTo>
                    <a:pt x="192" y="31"/>
                  </a:lnTo>
                  <a:lnTo>
                    <a:pt x="192" y="31"/>
                  </a:lnTo>
                  <a:lnTo>
                    <a:pt x="190" y="28"/>
                  </a:lnTo>
                  <a:lnTo>
                    <a:pt x="190" y="28"/>
                  </a:lnTo>
                  <a:lnTo>
                    <a:pt x="190" y="26"/>
                  </a:lnTo>
                  <a:lnTo>
                    <a:pt x="190" y="26"/>
                  </a:lnTo>
                  <a:lnTo>
                    <a:pt x="190" y="26"/>
                  </a:lnTo>
                  <a:lnTo>
                    <a:pt x="190" y="26"/>
                  </a:lnTo>
                  <a:lnTo>
                    <a:pt x="187" y="26"/>
                  </a:lnTo>
                  <a:lnTo>
                    <a:pt x="187" y="26"/>
                  </a:lnTo>
                  <a:lnTo>
                    <a:pt x="187" y="24"/>
                  </a:lnTo>
                  <a:lnTo>
                    <a:pt x="187" y="24"/>
                  </a:lnTo>
                  <a:lnTo>
                    <a:pt x="185" y="24"/>
                  </a:lnTo>
                  <a:lnTo>
                    <a:pt x="185" y="24"/>
                  </a:lnTo>
                  <a:lnTo>
                    <a:pt x="185" y="24"/>
                  </a:lnTo>
                  <a:lnTo>
                    <a:pt x="183" y="24"/>
                  </a:lnTo>
                  <a:lnTo>
                    <a:pt x="183" y="24"/>
                  </a:lnTo>
                  <a:lnTo>
                    <a:pt x="183" y="24"/>
                  </a:lnTo>
                  <a:lnTo>
                    <a:pt x="183" y="24"/>
                  </a:lnTo>
                  <a:lnTo>
                    <a:pt x="183" y="21"/>
                  </a:lnTo>
                  <a:lnTo>
                    <a:pt x="183" y="21"/>
                  </a:lnTo>
                  <a:lnTo>
                    <a:pt x="183" y="21"/>
                  </a:lnTo>
                  <a:lnTo>
                    <a:pt x="180" y="19"/>
                  </a:lnTo>
                  <a:lnTo>
                    <a:pt x="180" y="16"/>
                  </a:lnTo>
                  <a:lnTo>
                    <a:pt x="180" y="16"/>
                  </a:lnTo>
                  <a:lnTo>
                    <a:pt x="180" y="16"/>
                  </a:lnTo>
                  <a:lnTo>
                    <a:pt x="180" y="16"/>
                  </a:lnTo>
                  <a:lnTo>
                    <a:pt x="180" y="14"/>
                  </a:lnTo>
                  <a:lnTo>
                    <a:pt x="180" y="14"/>
                  </a:lnTo>
                  <a:lnTo>
                    <a:pt x="180" y="14"/>
                  </a:lnTo>
                  <a:lnTo>
                    <a:pt x="178" y="14"/>
                  </a:lnTo>
                  <a:lnTo>
                    <a:pt x="178" y="14"/>
                  </a:lnTo>
                  <a:lnTo>
                    <a:pt x="178" y="14"/>
                  </a:lnTo>
                  <a:lnTo>
                    <a:pt x="178" y="12"/>
                  </a:lnTo>
                  <a:lnTo>
                    <a:pt x="178" y="12"/>
                  </a:lnTo>
                  <a:lnTo>
                    <a:pt x="178" y="12"/>
                  </a:lnTo>
                  <a:lnTo>
                    <a:pt x="175" y="12"/>
                  </a:lnTo>
                  <a:lnTo>
                    <a:pt x="171" y="12"/>
                  </a:lnTo>
                  <a:lnTo>
                    <a:pt x="166" y="12"/>
                  </a:lnTo>
                  <a:lnTo>
                    <a:pt x="161" y="14"/>
                  </a:lnTo>
                  <a:lnTo>
                    <a:pt x="156" y="14"/>
                  </a:lnTo>
                  <a:lnTo>
                    <a:pt x="152" y="14"/>
                  </a:lnTo>
                  <a:lnTo>
                    <a:pt x="147" y="16"/>
                  </a:lnTo>
                  <a:lnTo>
                    <a:pt x="142" y="16"/>
                  </a:lnTo>
                  <a:lnTo>
                    <a:pt x="138" y="16"/>
                  </a:lnTo>
                  <a:lnTo>
                    <a:pt x="133" y="19"/>
                  </a:lnTo>
                  <a:lnTo>
                    <a:pt x="128" y="19"/>
                  </a:lnTo>
                  <a:lnTo>
                    <a:pt x="123" y="21"/>
                  </a:lnTo>
                  <a:lnTo>
                    <a:pt x="121" y="21"/>
                  </a:lnTo>
                  <a:lnTo>
                    <a:pt x="116" y="21"/>
                  </a:lnTo>
                  <a:lnTo>
                    <a:pt x="112" y="24"/>
                  </a:lnTo>
                  <a:lnTo>
                    <a:pt x="107" y="24"/>
                  </a:lnTo>
                  <a:lnTo>
                    <a:pt x="102" y="24"/>
                  </a:lnTo>
                  <a:lnTo>
                    <a:pt x="97" y="26"/>
                  </a:lnTo>
                  <a:lnTo>
                    <a:pt x="93" y="26"/>
                  </a:lnTo>
                  <a:lnTo>
                    <a:pt x="88" y="28"/>
                  </a:lnTo>
                  <a:lnTo>
                    <a:pt x="83" y="28"/>
                  </a:lnTo>
                  <a:lnTo>
                    <a:pt x="83" y="28"/>
                  </a:lnTo>
                  <a:lnTo>
                    <a:pt x="83" y="28"/>
                  </a:lnTo>
                  <a:lnTo>
                    <a:pt x="81" y="28"/>
                  </a:lnTo>
                  <a:lnTo>
                    <a:pt x="81" y="28"/>
                  </a:lnTo>
                  <a:lnTo>
                    <a:pt x="78" y="28"/>
                  </a:lnTo>
                  <a:lnTo>
                    <a:pt x="78" y="28"/>
                  </a:lnTo>
                  <a:lnTo>
                    <a:pt x="76" y="28"/>
                  </a:lnTo>
                  <a:lnTo>
                    <a:pt x="74" y="28"/>
                  </a:lnTo>
                  <a:lnTo>
                    <a:pt x="71" y="28"/>
                  </a:lnTo>
                  <a:lnTo>
                    <a:pt x="69" y="28"/>
                  </a:lnTo>
                  <a:lnTo>
                    <a:pt x="64" y="28"/>
                  </a:lnTo>
                  <a:lnTo>
                    <a:pt x="62" y="31"/>
                  </a:lnTo>
                  <a:lnTo>
                    <a:pt x="59" y="31"/>
                  </a:lnTo>
                  <a:lnTo>
                    <a:pt x="57" y="31"/>
                  </a:lnTo>
                  <a:lnTo>
                    <a:pt x="55" y="31"/>
                  </a:lnTo>
                  <a:lnTo>
                    <a:pt x="52" y="31"/>
                  </a:lnTo>
                  <a:lnTo>
                    <a:pt x="52" y="69"/>
                  </a:lnTo>
                  <a:lnTo>
                    <a:pt x="52" y="76"/>
                  </a:lnTo>
                  <a:lnTo>
                    <a:pt x="52" y="78"/>
                  </a:lnTo>
                  <a:lnTo>
                    <a:pt x="52" y="83"/>
                  </a:lnTo>
                  <a:lnTo>
                    <a:pt x="52" y="90"/>
                  </a:lnTo>
                  <a:lnTo>
                    <a:pt x="55" y="97"/>
                  </a:lnTo>
                  <a:lnTo>
                    <a:pt x="55" y="104"/>
                  </a:lnTo>
                  <a:lnTo>
                    <a:pt x="55" y="111"/>
                  </a:lnTo>
                  <a:lnTo>
                    <a:pt x="55" y="118"/>
                  </a:lnTo>
                  <a:lnTo>
                    <a:pt x="55" y="125"/>
                  </a:lnTo>
                  <a:lnTo>
                    <a:pt x="55" y="132"/>
                  </a:lnTo>
                  <a:lnTo>
                    <a:pt x="55" y="140"/>
                  </a:lnTo>
                  <a:lnTo>
                    <a:pt x="55" y="144"/>
                  </a:lnTo>
                  <a:lnTo>
                    <a:pt x="55" y="147"/>
                  </a:lnTo>
                  <a:lnTo>
                    <a:pt x="55" y="154"/>
                  </a:lnTo>
                  <a:lnTo>
                    <a:pt x="55" y="161"/>
                  </a:lnTo>
                  <a:lnTo>
                    <a:pt x="55" y="168"/>
                  </a:lnTo>
                  <a:lnTo>
                    <a:pt x="55" y="175"/>
                  </a:lnTo>
                  <a:lnTo>
                    <a:pt x="55" y="182"/>
                  </a:lnTo>
                  <a:lnTo>
                    <a:pt x="55" y="182"/>
                  </a:lnTo>
                  <a:lnTo>
                    <a:pt x="55" y="184"/>
                  </a:lnTo>
                  <a:lnTo>
                    <a:pt x="55" y="187"/>
                  </a:lnTo>
                  <a:lnTo>
                    <a:pt x="55" y="192"/>
                  </a:lnTo>
                  <a:lnTo>
                    <a:pt x="55" y="194"/>
                  </a:lnTo>
                  <a:lnTo>
                    <a:pt x="55" y="199"/>
                  </a:lnTo>
                  <a:lnTo>
                    <a:pt x="55" y="201"/>
                  </a:lnTo>
                  <a:lnTo>
                    <a:pt x="55" y="203"/>
                  </a:lnTo>
                  <a:lnTo>
                    <a:pt x="55" y="208"/>
                  </a:lnTo>
                  <a:lnTo>
                    <a:pt x="55" y="211"/>
                  </a:lnTo>
                  <a:lnTo>
                    <a:pt x="55" y="215"/>
                  </a:lnTo>
                  <a:lnTo>
                    <a:pt x="55" y="218"/>
                  </a:lnTo>
                  <a:lnTo>
                    <a:pt x="55" y="220"/>
                  </a:lnTo>
                  <a:lnTo>
                    <a:pt x="55" y="225"/>
                  </a:lnTo>
                  <a:lnTo>
                    <a:pt x="55" y="227"/>
                  </a:lnTo>
                  <a:lnTo>
                    <a:pt x="55" y="232"/>
                  </a:lnTo>
                  <a:lnTo>
                    <a:pt x="55" y="234"/>
                  </a:lnTo>
                  <a:lnTo>
                    <a:pt x="55" y="237"/>
                  </a:lnTo>
                  <a:lnTo>
                    <a:pt x="52" y="239"/>
                  </a:lnTo>
                  <a:lnTo>
                    <a:pt x="0" y="239"/>
                  </a:lnTo>
                  <a:lnTo>
                    <a:pt x="0" y="244"/>
                  </a:lnTo>
                  <a:lnTo>
                    <a:pt x="0" y="253"/>
                  </a:lnTo>
                  <a:lnTo>
                    <a:pt x="0" y="260"/>
                  </a:lnTo>
                  <a:lnTo>
                    <a:pt x="0" y="270"/>
                  </a:lnTo>
                  <a:lnTo>
                    <a:pt x="0" y="279"/>
                  </a:lnTo>
                  <a:lnTo>
                    <a:pt x="0" y="289"/>
                  </a:lnTo>
                  <a:lnTo>
                    <a:pt x="0" y="298"/>
                  </a:lnTo>
                  <a:lnTo>
                    <a:pt x="0" y="308"/>
                  </a:lnTo>
                  <a:lnTo>
                    <a:pt x="0" y="315"/>
                  </a:lnTo>
                  <a:lnTo>
                    <a:pt x="0" y="317"/>
                  </a:lnTo>
                  <a:lnTo>
                    <a:pt x="0" y="329"/>
                  </a:lnTo>
                  <a:lnTo>
                    <a:pt x="0" y="338"/>
                  </a:lnTo>
                  <a:lnTo>
                    <a:pt x="0" y="345"/>
                  </a:lnTo>
                  <a:lnTo>
                    <a:pt x="0" y="348"/>
                  </a:lnTo>
                  <a:lnTo>
                    <a:pt x="0" y="357"/>
                  </a:lnTo>
                  <a:lnTo>
                    <a:pt x="0" y="367"/>
                  </a:lnTo>
                  <a:lnTo>
                    <a:pt x="0" y="379"/>
                  </a:lnTo>
                  <a:lnTo>
                    <a:pt x="0" y="388"/>
                  </a:lnTo>
                  <a:lnTo>
                    <a:pt x="0" y="397"/>
                  </a:lnTo>
                  <a:lnTo>
                    <a:pt x="0" y="400"/>
                  </a:lnTo>
                  <a:lnTo>
                    <a:pt x="0" y="400"/>
                  </a:lnTo>
                  <a:lnTo>
                    <a:pt x="3" y="400"/>
                  </a:lnTo>
                  <a:lnTo>
                    <a:pt x="3" y="402"/>
                  </a:lnTo>
                  <a:lnTo>
                    <a:pt x="5" y="405"/>
                  </a:lnTo>
                  <a:lnTo>
                    <a:pt x="7" y="405"/>
                  </a:lnTo>
                  <a:lnTo>
                    <a:pt x="7" y="407"/>
                  </a:lnTo>
                  <a:lnTo>
                    <a:pt x="7" y="407"/>
                  </a:lnTo>
                  <a:lnTo>
                    <a:pt x="10" y="407"/>
                  </a:lnTo>
                  <a:lnTo>
                    <a:pt x="10" y="407"/>
                  </a:lnTo>
                  <a:lnTo>
                    <a:pt x="15" y="409"/>
                  </a:lnTo>
                  <a:lnTo>
                    <a:pt x="22" y="414"/>
                  </a:lnTo>
                  <a:lnTo>
                    <a:pt x="22" y="414"/>
                  </a:lnTo>
                  <a:lnTo>
                    <a:pt x="24" y="419"/>
                  </a:lnTo>
                  <a:lnTo>
                    <a:pt x="24" y="421"/>
                  </a:lnTo>
                  <a:lnTo>
                    <a:pt x="24" y="421"/>
                  </a:lnTo>
                  <a:lnTo>
                    <a:pt x="24" y="424"/>
                  </a:lnTo>
                  <a:lnTo>
                    <a:pt x="24" y="424"/>
                  </a:lnTo>
                  <a:lnTo>
                    <a:pt x="24" y="426"/>
                  </a:lnTo>
                  <a:lnTo>
                    <a:pt x="26" y="426"/>
                  </a:lnTo>
                  <a:lnTo>
                    <a:pt x="26" y="426"/>
                  </a:lnTo>
                  <a:lnTo>
                    <a:pt x="26" y="428"/>
                  </a:lnTo>
                  <a:lnTo>
                    <a:pt x="26" y="428"/>
                  </a:lnTo>
                  <a:lnTo>
                    <a:pt x="29" y="428"/>
                  </a:lnTo>
                  <a:lnTo>
                    <a:pt x="29" y="428"/>
                  </a:lnTo>
                  <a:lnTo>
                    <a:pt x="29" y="428"/>
                  </a:lnTo>
                  <a:lnTo>
                    <a:pt x="29" y="431"/>
                  </a:lnTo>
                  <a:lnTo>
                    <a:pt x="29" y="431"/>
                  </a:lnTo>
                  <a:lnTo>
                    <a:pt x="29" y="431"/>
                  </a:lnTo>
                  <a:lnTo>
                    <a:pt x="29" y="431"/>
                  </a:lnTo>
                  <a:lnTo>
                    <a:pt x="29" y="431"/>
                  </a:lnTo>
                  <a:lnTo>
                    <a:pt x="29" y="433"/>
                  </a:lnTo>
                  <a:lnTo>
                    <a:pt x="29" y="433"/>
                  </a:lnTo>
                  <a:lnTo>
                    <a:pt x="31" y="435"/>
                  </a:lnTo>
                  <a:lnTo>
                    <a:pt x="31" y="435"/>
                  </a:lnTo>
                  <a:lnTo>
                    <a:pt x="31" y="435"/>
                  </a:lnTo>
                  <a:lnTo>
                    <a:pt x="33" y="435"/>
                  </a:lnTo>
                  <a:lnTo>
                    <a:pt x="33" y="438"/>
                  </a:lnTo>
                  <a:lnTo>
                    <a:pt x="33" y="438"/>
                  </a:lnTo>
                  <a:lnTo>
                    <a:pt x="33" y="438"/>
                  </a:lnTo>
                  <a:lnTo>
                    <a:pt x="33" y="438"/>
                  </a:lnTo>
                  <a:lnTo>
                    <a:pt x="33" y="440"/>
                  </a:lnTo>
                  <a:lnTo>
                    <a:pt x="33" y="440"/>
                  </a:lnTo>
                  <a:lnTo>
                    <a:pt x="33" y="440"/>
                  </a:lnTo>
                  <a:lnTo>
                    <a:pt x="36" y="440"/>
                  </a:lnTo>
                  <a:lnTo>
                    <a:pt x="36" y="440"/>
                  </a:lnTo>
                  <a:lnTo>
                    <a:pt x="36" y="440"/>
                  </a:lnTo>
                  <a:lnTo>
                    <a:pt x="36" y="440"/>
                  </a:lnTo>
                  <a:lnTo>
                    <a:pt x="36" y="440"/>
                  </a:lnTo>
                  <a:lnTo>
                    <a:pt x="33" y="442"/>
                  </a:lnTo>
                  <a:lnTo>
                    <a:pt x="33" y="442"/>
                  </a:lnTo>
                  <a:lnTo>
                    <a:pt x="36" y="445"/>
                  </a:lnTo>
                  <a:lnTo>
                    <a:pt x="38" y="447"/>
                  </a:lnTo>
                  <a:lnTo>
                    <a:pt x="36" y="447"/>
                  </a:lnTo>
                  <a:lnTo>
                    <a:pt x="36" y="450"/>
                  </a:lnTo>
                  <a:lnTo>
                    <a:pt x="36" y="450"/>
                  </a:lnTo>
                  <a:lnTo>
                    <a:pt x="36" y="450"/>
                  </a:lnTo>
                  <a:lnTo>
                    <a:pt x="36" y="450"/>
                  </a:lnTo>
                  <a:lnTo>
                    <a:pt x="36" y="450"/>
                  </a:lnTo>
                  <a:lnTo>
                    <a:pt x="38" y="450"/>
                  </a:lnTo>
                  <a:lnTo>
                    <a:pt x="38" y="452"/>
                  </a:lnTo>
                  <a:lnTo>
                    <a:pt x="36" y="452"/>
                  </a:lnTo>
                  <a:lnTo>
                    <a:pt x="36" y="452"/>
                  </a:lnTo>
                  <a:lnTo>
                    <a:pt x="38" y="454"/>
                  </a:lnTo>
                  <a:lnTo>
                    <a:pt x="38" y="454"/>
                  </a:lnTo>
                  <a:lnTo>
                    <a:pt x="38" y="454"/>
                  </a:lnTo>
                  <a:lnTo>
                    <a:pt x="41" y="457"/>
                  </a:lnTo>
                  <a:lnTo>
                    <a:pt x="41" y="459"/>
                  </a:lnTo>
                  <a:lnTo>
                    <a:pt x="41" y="461"/>
                  </a:lnTo>
                  <a:lnTo>
                    <a:pt x="41" y="461"/>
                  </a:lnTo>
                  <a:lnTo>
                    <a:pt x="41" y="461"/>
                  </a:lnTo>
                  <a:lnTo>
                    <a:pt x="41" y="461"/>
                  </a:lnTo>
                  <a:lnTo>
                    <a:pt x="43" y="461"/>
                  </a:lnTo>
                  <a:lnTo>
                    <a:pt x="43" y="461"/>
                  </a:lnTo>
                  <a:lnTo>
                    <a:pt x="43" y="461"/>
                  </a:lnTo>
                  <a:lnTo>
                    <a:pt x="43" y="466"/>
                  </a:lnTo>
                  <a:lnTo>
                    <a:pt x="45" y="471"/>
                  </a:lnTo>
                  <a:lnTo>
                    <a:pt x="45" y="476"/>
                  </a:lnTo>
                  <a:lnTo>
                    <a:pt x="45" y="476"/>
                  </a:lnTo>
                  <a:lnTo>
                    <a:pt x="45" y="480"/>
                  </a:lnTo>
                  <a:lnTo>
                    <a:pt x="45" y="480"/>
                  </a:lnTo>
                  <a:lnTo>
                    <a:pt x="43" y="483"/>
                  </a:lnTo>
                  <a:lnTo>
                    <a:pt x="43" y="485"/>
                  </a:lnTo>
                  <a:lnTo>
                    <a:pt x="41" y="487"/>
                  </a:lnTo>
                  <a:lnTo>
                    <a:pt x="38" y="492"/>
                  </a:lnTo>
                  <a:lnTo>
                    <a:pt x="36" y="495"/>
                  </a:lnTo>
                  <a:lnTo>
                    <a:pt x="36" y="495"/>
                  </a:lnTo>
                  <a:lnTo>
                    <a:pt x="33" y="497"/>
                  </a:lnTo>
                  <a:lnTo>
                    <a:pt x="33" y="497"/>
                  </a:lnTo>
                  <a:lnTo>
                    <a:pt x="33" y="502"/>
                  </a:lnTo>
                  <a:lnTo>
                    <a:pt x="33" y="502"/>
                  </a:lnTo>
                  <a:lnTo>
                    <a:pt x="33" y="504"/>
                  </a:lnTo>
                  <a:lnTo>
                    <a:pt x="33" y="504"/>
                  </a:lnTo>
                  <a:lnTo>
                    <a:pt x="36" y="506"/>
                  </a:lnTo>
                  <a:lnTo>
                    <a:pt x="36" y="506"/>
                  </a:lnTo>
                  <a:lnTo>
                    <a:pt x="36" y="509"/>
                  </a:lnTo>
                  <a:lnTo>
                    <a:pt x="33" y="511"/>
                  </a:lnTo>
                  <a:lnTo>
                    <a:pt x="33" y="513"/>
                  </a:lnTo>
                  <a:lnTo>
                    <a:pt x="33" y="516"/>
                  </a:lnTo>
                  <a:lnTo>
                    <a:pt x="36" y="518"/>
                  </a:lnTo>
                  <a:lnTo>
                    <a:pt x="36" y="521"/>
                  </a:lnTo>
                  <a:lnTo>
                    <a:pt x="36" y="521"/>
                  </a:lnTo>
                  <a:lnTo>
                    <a:pt x="36" y="521"/>
                  </a:lnTo>
                  <a:lnTo>
                    <a:pt x="36" y="521"/>
                  </a:lnTo>
                  <a:lnTo>
                    <a:pt x="38" y="523"/>
                  </a:lnTo>
                  <a:lnTo>
                    <a:pt x="38" y="523"/>
                  </a:lnTo>
                  <a:lnTo>
                    <a:pt x="38" y="525"/>
                  </a:lnTo>
                  <a:lnTo>
                    <a:pt x="38" y="525"/>
                  </a:lnTo>
                  <a:lnTo>
                    <a:pt x="41" y="523"/>
                  </a:lnTo>
                  <a:lnTo>
                    <a:pt x="43" y="523"/>
                  </a:lnTo>
                  <a:lnTo>
                    <a:pt x="45" y="521"/>
                  </a:lnTo>
                  <a:lnTo>
                    <a:pt x="48" y="518"/>
                  </a:lnTo>
                  <a:lnTo>
                    <a:pt x="50" y="518"/>
                  </a:lnTo>
                  <a:lnTo>
                    <a:pt x="52" y="521"/>
                  </a:lnTo>
                  <a:lnTo>
                    <a:pt x="55" y="521"/>
                  </a:lnTo>
                  <a:lnTo>
                    <a:pt x="62" y="523"/>
                  </a:lnTo>
                  <a:lnTo>
                    <a:pt x="62" y="523"/>
                  </a:lnTo>
                  <a:lnTo>
                    <a:pt x="67" y="521"/>
                  </a:lnTo>
                  <a:lnTo>
                    <a:pt x="69" y="521"/>
                  </a:lnTo>
                  <a:lnTo>
                    <a:pt x="69" y="521"/>
                  </a:lnTo>
                  <a:lnTo>
                    <a:pt x="71" y="521"/>
                  </a:lnTo>
                  <a:lnTo>
                    <a:pt x="76" y="521"/>
                  </a:lnTo>
                  <a:lnTo>
                    <a:pt x="78" y="521"/>
                  </a:lnTo>
                  <a:lnTo>
                    <a:pt x="78" y="521"/>
                  </a:lnTo>
                  <a:lnTo>
                    <a:pt x="81" y="521"/>
                  </a:lnTo>
                  <a:lnTo>
                    <a:pt x="86" y="523"/>
                  </a:lnTo>
                  <a:lnTo>
                    <a:pt x="90" y="523"/>
                  </a:lnTo>
                  <a:lnTo>
                    <a:pt x="90" y="523"/>
                  </a:lnTo>
                  <a:lnTo>
                    <a:pt x="93" y="523"/>
                  </a:lnTo>
                  <a:lnTo>
                    <a:pt x="95" y="521"/>
                  </a:lnTo>
                  <a:lnTo>
                    <a:pt x="95" y="518"/>
                  </a:lnTo>
                  <a:lnTo>
                    <a:pt x="97" y="518"/>
                  </a:lnTo>
                  <a:lnTo>
                    <a:pt x="97" y="518"/>
                  </a:lnTo>
                  <a:lnTo>
                    <a:pt x="97" y="516"/>
                  </a:lnTo>
                  <a:lnTo>
                    <a:pt x="95" y="513"/>
                  </a:lnTo>
                  <a:lnTo>
                    <a:pt x="95" y="511"/>
                  </a:lnTo>
                  <a:lnTo>
                    <a:pt x="97" y="511"/>
                  </a:lnTo>
                  <a:lnTo>
                    <a:pt x="97" y="511"/>
                  </a:lnTo>
                  <a:lnTo>
                    <a:pt x="100" y="511"/>
                  </a:lnTo>
                  <a:lnTo>
                    <a:pt x="104" y="511"/>
                  </a:lnTo>
                  <a:lnTo>
                    <a:pt x="109" y="511"/>
                  </a:lnTo>
                  <a:lnTo>
                    <a:pt x="112" y="509"/>
                  </a:lnTo>
                  <a:lnTo>
                    <a:pt x="114" y="506"/>
                  </a:lnTo>
                  <a:lnTo>
                    <a:pt x="116" y="502"/>
                  </a:lnTo>
                  <a:lnTo>
                    <a:pt x="119" y="497"/>
                  </a:lnTo>
                  <a:lnTo>
                    <a:pt x="119" y="495"/>
                  </a:lnTo>
                  <a:lnTo>
                    <a:pt x="121" y="492"/>
                  </a:lnTo>
                  <a:lnTo>
                    <a:pt x="121" y="492"/>
                  </a:lnTo>
                  <a:lnTo>
                    <a:pt x="121" y="492"/>
                  </a:lnTo>
                  <a:lnTo>
                    <a:pt x="123" y="492"/>
                  </a:lnTo>
                  <a:lnTo>
                    <a:pt x="126" y="490"/>
                  </a:lnTo>
                  <a:lnTo>
                    <a:pt x="126" y="490"/>
                  </a:lnTo>
                  <a:lnTo>
                    <a:pt x="130" y="487"/>
                  </a:lnTo>
                  <a:lnTo>
                    <a:pt x="130" y="485"/>
                  </a:lnTo>
                  <a:lnTo>
                    <a:pt x="133" y="483"/>
                  </a:lnTo>
                  <a:lnTo>
                    <a:pt x="135" y="483"/>
                  </a:lnTo>
                  <a:lnTo>
                    <a:pt x="138" y="485"/>
                  </a:lnTo>
                  <a:lnTo>
                    <a:pt x="138" y="483"/>
                  </a:lnTo>
                  <a:lnTo>
                    <a:pt x="138" y="483"/>
                  </a:lnTo>
                  <a:lnTo>
                    <a:pt x="140" y="480"/>
                  </a:lnTo>
                  <a:lnTo>
                    <a:pt x="140" y="480"/>
                  </a:lnTo>
                  <a:lnTo>
                    <a:pt x="140" y="478"/>
                  </a:lnTo>
                  <a:lnTo>
                    <a:pt x="142" y="478"/>
                  </a:lnTo>
                  <a:lnTo>
                    <a:pt x="142" y="478"/>
                  </a:lnTo>
                  <a:lnTo>
                    <a:pt x="145" y="476"/>
                  </a:lnTo>
                  <a:lnTo>
                    <a:pt x="145" y="473"/>
                  </a:lnTo>
                  <a:lnTo>
                    <a:pt x="145" y="473"/>
                  </a:lnTo>
                  <a:lnTo>
                    <a:pt x="145" y="473"/>
                  </a:lnTo>
                  <a:lnTo>
                    <a:pt x="145" y="473"/>
                  </a:lnTo>
                  <a:lnTo>
                    <a:pt x="145" y="471"/>
                  </a:lnTo>
                  <a:lnTo>
                    <a:pt x="147" y="471"/>
                  </a:lnTo>
                  <a:lnTo>
                    <a:pt x="147" y="471"/>
                  </a:lnTo>
                  <a:lnTo>
                    <a:pt x="147" y="468"/>
                  </a:lnTo>
                  <a:lnTo>
                    <a:pt x="147" y="468"/>
                  </a:lnTo>
                  <a:lnTo>
                    <a:pt x="147" y="466"/>
                  </a:lnTo>
                  <a:lnTo>
                    <a:pt x="147" y="466"/>
                  </a:lnTo>
                  <a:lnTo>
                    <a:pt x="147" y="464"/>
                  </a:lnTo>
                  <a:lnTo>
                    <a:pt x="147" y="464"/>
                  </a:lnTo>
                  <a:lnTo>
                    <a:pt x="147" y="464"/>
                  </a:lnTo>
                  <a:lnTo>
                    <a:pt x="149" y="461"/>
                  </a:lnTo>
                  <a:lnTo>
                    <a:pt x="149" y="461"/>
                  </a:lnTo>
                  <a:lnTo>
                    <a:pt x="149" y="461"/>
                  </a:lnTo>
                  <a:lnTo>
                    <a:pt x="149" y="459"/>
                  </a:lnTo>
                  <a:lnTo>
                    <a:pt x="149" y="459"/>
                  </a:lnTo>
                  <a:lnTo>
                    <a:pt x="147" y="459"/>
                  </a:lnTo>
                  <a:lnTo>
                    <a:pt x="147" y="459"/>
                  </a:lnTo>
                  <a:lnTo>
                    <a:pt x="147" y="459"/>
                  </a:lnTo>
                  <a:lnTo>
                    <a:pt x="147" y="457"/>
                  </a:lnTo>
                  <a:lnTo>
                    <a:pt x="149" y="457"/>
                  </a:lnTo>
                  <a:lnTo>
                    <a:pt x="152" y="452"/>
                  </a:lnTo>
                  <a:lnTo>
                    <a:pt x="152" y="452"/>
                  </a:lnTo>
                  <a:lnTo>
                    <a:pt x="152" y="452"/>
                  </a:lnTo>
                  <a:lnTo>
                    <a:pt x="152" y="452"/>
                  </a:lnTo>
                  <a:lnTo>
                    <a:pt x="152" y="450"/>
                  </a:lnTo>
                  <a:lnTo>
                    <a:pt x="152" y="450"/>
                  </a:lnTo>
                  <a:lnTo>
                    <a:pt x="152" y="450"/>
                  </a:lnTo>
                  <a:lnTo>
                    <a:pt x="152" y="450"/>
                  </a:lnTo>
                  <a:lnTo>
                    <a:pt x="152" y="447"/>
                  </a:lnTo>
                  <a:lnTo>
                    <a:pt x="152" y="447"/>
                  </a:lnTo>
                  <a:lnTo>
                    <a:pt x="152" y="447"/>
                  </a:lnTo>
                  <a:lnTo>
                    <a:pt x="152" y="447"/>
                  </a:lnTo>
                  <a:lnTo>
                    <a:pt x="152" y="445"/>
                  </a:lnTo>
                  <a:lnTo>
                    <a:pt x="152" y="445"/>
                  </a:lnTo>
                  <a:lnTo>
                    <a:pt x="152" y="445"/>
                  </a:lnTo>
                  <a:lnTo>
                    <a:pt x="154" y="440"/>
                  </a:lnTo>
                  <a:lnTo>
                    <a:pt x="154" y="440"/>
                  </a:lnTo>
                  <a:lnTo>
                    <a:pt x="154" y="440"/>
                  </a:lnTo>
                  <a:lnTo>
                    <a:pt x="156" y="440"/>
                  </a:lnTo>
                  <a:lnTo>
                    <a:pt x="156" y="438"/>
                  </a:lnTo>
                  <a:lnTo>
                    <a:pt x="156" y="435"/>
                  </a:lnTo>
                  <a:lnTo>
                    <a:pt x="156" y="435"/>
                  </a:lnTo>
                  <a:lnTo>
                    <a:pt x="159" y="435"/>
                  </a:lnTo>
                  <a:lnTo>
                    <a:pt x="159" y="435"/>
                  </a:lnTo>
                  <a:lnTo>
                    <a:pt x="159" y="435"/>
                  </a:lnTo>
                  <a:lnTo>
                    <a:pt x="159" y="433"/>
                  </a:lnTo>
                  <a:lnTo>
                    <a:pt x="159" y="433"/>
                  </a:lnTo>
                  <a:lnTo>
                    <a:pt x="161" y="433"/>
                  </a:lnTo>
                  <a:lnTo>
                    <a:pt x="161" y="431"/>
                  </a:lnTo>
                  <a:lnTo>
                    <a:pt x="164" y="431"/>
                  </a:lnTo>
                  <a:lnTo>
                    <a:pt x="164" y="431"/>
                  </a:lnTo>
                  <a:lnTo>
                    <a:pt x="166" y="431"/>
                  </a:lnTo>
                  <a:lnTo>
                    <a:pt x="166" y="431"/>
                  </a:lnTo>
                  <a:lnTo>
                    <a:pt x="166" y="431"/>
                  </a:lnTo>
                  <a:lnTo>
                    <a:pt x="166" y="431"/>
                  </a:lnTo>
                  <a:lnTo>
                    <a:pt x="166" y="431"/>
                  </a:lnTo>
                  <a:lnTo>
                    <a:pt x="171" y="428"/>
                  </a:lnTo>
                  <a:lnTo>
                    <a:pt x="173" y="428"/>
                  </a:lnTo>
                  <a:lnTo>
                    <a:pt x="175" y="428"/>
                  </a:lnTo>
                  <a:lnTo>
                    <a:pt x="178" y="428"/>
                  </a:lnTo>
                  <a:lnTo>
                    <a:pt x="180" y="431"/>
                  </a:lnTo>
                  <a:lnTo>
                    <a:pt x="183" y="431"/>
                  </a:lnTo>
                  <a:lnTo>
                    <a:pt x="183" y="431"/>
                  </a:lnTo>
                  <a:lnTo>
                    <a:pt x="185" y="428"/>
                  </a:lnTo>
                  <a:lnTo>
                    <a:pt x="185" y="428"/>
                  </a:lnTo>
                  <a:lnTo>
                    <a:pt x="187" y="428"/>
                  </a:lnTo>
                  <a:lnTo>
                    <a:pt x="187" y="431"/>
                  </a:lnTo>
                  <a:lnTo>
                    <a:pt x="187" y="431"/>
                  </a:lnTo>
                  <a:lnTo>
                    <a:pt x="187" y="431"/>
                  </a:lnTo>
                  <a:lnTo>
                    <a:pt x="190" y="433"/>
                  </a:lnTo>
                  <a:lnTo>
                    <a:pt x="190" y="433"/>
                  </a:lnTo>
                  <a:lnTo>
                    <a:pt x="192" y="433"/>
                  </a:lnTo>
                  <a:lnTo>
                    <a:pt x="197" y="438"/>
                  </a:lnTo>
                  <a:lnTo>
                    <a:pt x="197" y="438"/>
                  </a:lnTo>
                  <a:lnTo>
                    <a:pt x="199" y="440"/>
                  </a:lnTo>
                  <a:lnTo>
                    <a:pt x="201" y="440"/>
                  </a:lnTo>
                  <a:lnTo>
                    <a:pt x="201" y="440"/>
                  </a:lnTo>
                  <a:lnTo>
                    <a:pt x="201" y="442"/>
                  </a:lnTo>
                  <a:lnTo>
                    <a:pt x="204" y="442"/>
                  </a:lnTo>
                  <a:lnTo>
                    <a:pt x="204" y="442"/>
                  </a:lnTo>
                  <a:lnTo>
                    <a:pt x="204" y="442"/>
                  </a:lnTo>
                  <a:lnTo>
                    <a:pt x="204" y="442"/>
                  </a:lnTo>
                  <a:lnTo>
                    <a:pt x="206" y="445"/>
                  </a:lnTo>
                  <a:lnTo>
                    <a:pt x="209" y="447"/>
                  </a:lnTo>
                  <a:lnTo>
                    <a:pt x="211" y="450"/>
                  </a:lnTo>
                  <a:lnTo>
                    <a:pt x="211" y="450"/>
                  </a:lnTo>
                  <a:lnTo>
                    <a:pt x="213" y="450"/>
                  </a:lnTo>
                  <a:lnTo>
                    <a:pt x="216" y="450"/>
                  </a:lnTo>
                  <a:lnTo>
                    <a:pt x="216" y="450"/>
                  </a:lnTo>
                  <a:lnTo>
                    <a:pt x="216" y="450"/>
                  </a:lnTo>
                  <a:lnTo>
                    <a:pt x="216" y="450"/>
                  </a:lnTo>
                  <a:lnTo>
                    <a:pt x="216" y="450"/>
                  </a:lnTo>
                  <a:lnTo>
                    <a:pt x="216" y="452"/>
                  </a:lnTo>
                  <a:lnTo>
                    <a:pt x="216" y="452"/>
                  </a:lnTo>
                  <a:lnTo>
                    <a:pt x="223" y="450"/>
                  </a:lnTo>
                  <a:lnTo>
                    <a:pt x="225" y="450"/>
                  </a:lnTo>
                  <a:lnTo>
                    <a:pt x="227" y="450"/>
                  </a:lnTo>
                  <a:lnTo>
                    <a:pt x="232" y="454"/>
                  </a:lnTo>
                  <a:lnTo>
                    <a:pt x="232" y="457"/>
                  </a:lnTo>
                  <a:lnTo>
                    <a:pt x="237" y="457"/>
                  </a:lnTo>
                  <a:lnTo>
                    <a:pt x="237" y="457"/>
                  </a:lnTo>
                  <a:lnTo>
                    <a:pt x="239" y="457"/>
                  </a:lnTo>
                  <a:lnTo>
                    <a:pt x="239" y="457"/>
                  </a:lnTo>
                  <a:lnTo>
                    <a:pt x="242" y="457"/>
                  </a:lnTo>
                  <a:lnTo>
                    <a:pt x="246" y="459"/>
                  </a:lnTo>
                  <a:lnTo>
                    <a:pt x="249" y="461"/>
                  </a:lnTo>
                  <a:lnTo>
                    <a:pt x="251" y="461"/>
                  </a:lnTo>
                  <a:lnTo>
                    <a:pt x="256" y="461"/>
                  </a:lnTo>
                  <a:lnTo>
                    <a:pt x="256" y="461"/>
                  </a:lnTo>
                  <a:lnTo>
                    <a:pt x="258" y="461"/>
                  </a:lnTo>
                  <a:lnTo>
                    <a:pt x="261" y="461"/>
                  </a:lnTo>
                  <a:lnTo>
                    <a:pt x="263" y="461"/>
                  </a:lnTo>
                  <a:lnTo>
                    <a:pt x="263" y="459"/>
                  </a:lnTo>
                  <a:lnTo>
                    <a:pt x="268" y="457"/>
                  </a:lnTo>
                  <a:lnTo>
                    <a:pt x="270" y="457"/>
                  </a:lnTo>
                  <a:lnTo>
                    <a:pt x="272" y="457"/>
                  </a:lnTo>
                  <a:lnTo>
                    <a:pt x="272" y="457"/>
                  </a:lnTo>
                  <a:lnTo>
                    <a:pt x="275" y="457"/>
                  </a:lnTo>
                  <a:lnTo>
                    <a:pt x="277" y="457"/>
                  </a:lnTo>
                  <a:lnTo>
                    <a:pt x="289" y="457"/>
                  </a:lnTo>
                  <a:lnTo>
                    <a:pt x="294" y="454"/>
                  </a:lnTo>
                  <a:lnTo>
                    <a:pt x="301" y="450"/>
                  </a:lnTo>
                  <a:lnTo>
                    <a:pt x="301" y="445"/>
                  </a:lnTo>
                  <a:lnTo>
                    <a:pt x="303" y="440"/>
                  </a:lnTo>
                  <a:lnTo>
                    <a:pt x="303" y="438"/>
                  </a:lnTo>
                  <a:lnTo>
                    <a:pt x="306" y="431"/>
                  </a:lnTo>
                  <a:lnTo>
                    <a:pt x="310" y="421"/>
                  </a:lnTo>
                  <a:lnTo>
                    <a:pt x="313" y="416"/>
                  </a:lnTo>
                  <a:lnTo>
                    <a:pt x="313" y="414"/>
                  </a:lnTo>
                  <a:lnTo>
                    <a:pt x="313" y="412"/>
                  </a:lnTo>
                  <a:lnTo>
                    <a:pt x="315" y="407"/>
                  </a:lnTo>
                  <a:lnTo>
                    <a:pt x="315" y="405"/>
                  </a:lnTo>
                  <a:lnTo>
                    <a:pt x="315" y="402"/>
                  </a:lnTo>
                  <a:lnTo>
                    <a:pt x="315" y="400"/>
                  </a:lnTo>
                  <a:lnTo>
                    <a:pt x="315" y="397"/>
                  </a:lnTo>
                  <a:lnTo>
                    <a:pt x="315" y="397"/>
                  </a:lnTo>
                  <a:lnTo>
                    <a:pt x="315" y="397"/>
                  </a:lnTo>
                  <a:lnTo>
                    <a:pt x="317" y="397"/>
                  </a:lnTo>
                  <a:lnTo>
                    <a:pt x="320" y="397"/>
                  </a:lnTo>
                  <a:lnTo>
                    <a:pt x="322" y="397"/>
                  </a:lnTo>
                  <a:lnTo>
                    <a:pt x="322" y="395"/>
                  </a:lnTo>
                  <a:lnTo>
                    <a:pt x="332" y="393"/>
                  </a:lnTo>
                  <a:lnTo>
                    <a:pt x="336" y="390"/>
                  </a:lnTo>
                  <a:lnTo>
                    <a:pt x="339" y="390"/>
                  </a:lnTo>
                  <a:lnTo>
                    <a:pt x="341" y="390"/>
                  </a:lnTo>
                  <a:lnTo>
                    <a:pt x="341" y="390"/>
                  </a:lnTo>
                  <a:lnTo>
                    <a:pt x="343" y="390"/>
                  </a:lnTo>
                  <a:lnTo>
                    <a:pt x="343" y="390"/>
                  </a:lnTo>
                  <a:lnTo>
                    <a:pt x="343" y="390"/>
                  </a:lnTo>
                  <a:lnTo>
                    <a:pt x="348" y="388"/>
                  </a:lnTo>
                  <a:lnTo>
                    <a:pt x="348" y="386"/>
                  </a:lnTo>
                  <a:lnTo>
                    <a:pt x="348" y="383"/>
                  </a:lnTo>
                  <a:lnTo>
                    <a:pt x="351" y="381"/>
                  </a:lnTo>
                  <a:lnTo>
                    <a:pt x="353" y="379"/>
                  </a:lnTo>
                  <a:lnTo>
                    <a:pt x="355" y="376"/>
                  </a:lnTo>
                  <a:lnTo>
                    <a:pt x="358" y="374"/>
                  </a:lnTo>
                  <a:lnTo>
                    <a:pt x="360" y="374"/>
                  </a:lnTo>
                  <a:lnTo>
                    <a:pt x="360" y="371"/>
                  </a:lnTo>
                  <a:lnTo>
                    <a:pt x="365" y="371"/>
                  </a:lnTo>
                  <a:lnTo>
                    <a:pt x="367" y="369"/>
                  </a:lnTo>
                  <a:lnTo>
                    <a:pt x="367" y="369"/>
                  </a:lnTo>
                  <a:lnTo>
                    <a:pt x="367" y="369"/>
                  </a:lnTo>
                  <a:lnTo>
                    <a:pt x="369" y="364"/>
                  </a:lnTo>
                  <a:lnTo>
                    <a:pt x="369" y="360"/>
                  </a:lnTo>
                  <a:lnTo>
                    <a:pt x="372" y="345"/>
                  </a:lnTo>
                  <a:lnTo>
                    <a:pt x="372" y="343"/>
                  </a:lnTo>
                  <a:lnTo>
                    <a:pt x="372" y="343"/>
                  </a:lnTo>
                  <a:lnTo>
                    <a:pt x="374" y="341"/>
                  </a:lnTo>
                  <a:lnTo>
                    <a:pt x="374" y="338"/>
                  </a:lnTo>
                  <a:lnTo>
                    <a:pt x="374" y="338"/>
                  </a:lnTo>
                  <a:lnTo>
                    <a:pt x="374" y="338"/>
                  </a:lnTo>
                  <a:lnTo>
                    <a:pt x="374" y="336"/>
                  </a:lnTo>
                  <a:lnTo>
                    <a:pt x="377" y="334"/>
                  </a:lnTo>
                  <a:lnTo>
                    <a:pt x="377" y="334"/>
                  </a:lnTo>
                  <a:lnTo>
                    <a:pt x="377" y="334"/>
                  </a:lnTo>
                  <a:lnTo>
                    <a:pt x="377" y="334"/>
                  </a:lnTo>
                  <a:lnTo>
                    <a:pt x="377" y="334"/>
                  </a:lnTo>
                  <a:lnTo>
                    <a:pt x="379" y="334"/>
                  </a:lnTo>
                  <a:lnTo>
                    <a:pt x="379" y="334"/>
                  </a:lnTo>
                  <a:lnTo>
                    <a:pt x="379" y="334"/>
                  </a:lnTo>
                  <a:lnTo>
                    <a:pt x="379" y="331"/>
                  </a:lnTo>
                  <a:lnTo>
                    <a:pt x="379" y="331"/>
                  </a:lnTo>
                  <a:lnTo>
                    <a:pt x="379" y="331"/>
                  </a:lnTo>
                  <a:lnTo>
                    <a:pt x="379" y="331"/>
                  </a:lnTo>
                  <a:lnTo>
                    <a:pt x="379" y="331"/>
                  </a:lnTo>
                  <a:lnTo>
                    <a:pt x="381" y="331"/>
                  </a:lnTo>
                  <a:lnTo>
                    <a:pt x="381" y="329"/>
                  </a:lnTo>
                  <a:lnTo>
                    <a:pt x="381" y="329"/>
                  </a:lnTo>
                  <a:lnTo>
                    <a:pt x="381" y="329"/>
                  </a:lnTo>
                  <a:lnTo>
                    <a:pt x="381" y="329"/>
                  </a:lnTo>
                  <a:lnTo>
                    <a:pt x="381" y="329"/>
                  </a:lnTo>
                  <a:lnTo>
                    <a:pt x="384" y="329"/>
                  </a:lnTo>
                  <a:lnTo>
                    <a:pt x="384" y="329"/>
                  </a:lnTo>
                  <a:lnTo>
                    <a:pt x="384" y="329"/>
                  </a:lnTo>
                  <a:lnTo>
                    <a:pt x="381" y="326"/>
                  </a:lnTo>
                  <a:lnTo>
                    <a:pt x="381" y="326"/>
                  </a:lnTo>
                  <a:lnTo>
                    <a:pt x="381" y="326"/>
                  </a:lnTo>
                  <a:lnTo>
                    <a:pt x="384" y="326"/>
                  </a:lnTo>
                  <a:lnTo>
                    <a:pt x="384" y="326"/>
                  </a:lnTo>
                  <a:lnTo>
                    <a:pt x="384" y="326"/>
                  </a:lnTo>
                  <a:lnTo>
                    <a:pt x="384" y="326"/>
                  </a:lnTo>
                  <a:lnTo>
                    <a:pt x="384" y="326"/>
                  </a:lnTo>
                  <a:lnTo>
                    <a:pt x="384" y="326"/>
                  </a:lnTo>
                  <a:lnTo>
                    <a:pt x="386" y="326"/>
                  </a:lnTo>
                  <a:lnTo>
                    <a:pt x="386" y="326"/>
                  </a:lnTo>
                  <a:lnTo>
                    <a:pt x="386" y="326"/>
                  </a:lnTo>
                  <a:lnTo>
                    <a:pt x="386" y="326"/>
                  </a:lnTo>
                  <a:lnTo>
                    <a:pt x="386" y="324"/>
                  </a:lnTo>
                  <a:lnTo>
                    <a:pt x="386" y="324"/>
                  </a:lnTo>
                  <a:lnTo>
                    <a:pt x="388" y="324"/>
                  </a:lnTo>
                  <a:lnTo>
                    <a:pt x="391" y="322"/>
                  </a:lnTo>
                  <a:lnTo>
                    <a:pt x="391" y="322"/>
                  </a:lnTo>
                  <a:lnTo>
                    <a:pt x="393" y="322"/>
                  </a:lnTo>
                  <a:lnTo>
                    <a:pt x="393" y="319"/>
                  </a:lnTo>
                  <a:lnTo>
                    <a:pt x="395" y="319"/>
                  </a:lnTo>
                  <a:lnTo>
                    <a:pt x="395" y="319"/>
                  </a:lnTo>
                  <a:lnTo>
                    <a:pt x="395" y="319"/>
                  </a:lnTo>
                  <a:lnTo>
                    <a:pt x="395" y="319"/>
                  </a:lnTo>
                  <a:lnTo>
                    <a:pt x="395" y="319"/>
                  </a:lnTo>
                  <a:lnTo>
                    <a:pt x="398" y="319"/>
                  </a:lnTo>
                  <a:lnTo>
                    <a:pt x="398" y="319"/>
                  </a:lnTo>
                  <a:lnTo>
                    <a:pt x="398" y="319"/>
                  </a:lnTo>
                  <a:lnTo>
                    <a:pt x="398" y="319"/>
                  </a:lnTo>
                  <a:lnTo>
                    <a:pt x="398" y="319"/>
                  </a:lnTo>
                  <a:lnTo>
                    <a:pt x="398" y="319"/>
                  </a:lnTo>
                  <a:lnTo>
                    <a:pt x="400" y="319"/>
                  </a:lnTo>
                  <a:lnTo>
                    <a:pt x="400" y="319"/>
                  </a:lnTo>
                  <a:lnTo>
                    <a:pt x="400" y="317"/>
                  </a:lnTo>
                  <a:lnTo>
                    <a:pt x="403" y="317"/>
                  </a:lnTo>
                  <a:lnTo>
                    <a:pt x="405" y="317"/>
                  </a:lnTo>
                  <a:lnTo>
                    <a:pt x="405" y="317"/>
                  </a:lnTo>
                  <a:lnTo>
                    <a:pt x="405" y="315"/>
                  </a:lnTo>
                  <a:lnTo>
                    <a:pt x="405" y="315"/>
                  </a:lnTo>
                  <a:lnTo>
                    <a:pt x="405" y="315"/>
                  </a:lnTo>
                  <a:lnTo>
                    <a:pt x="405" y="315"/>
                  </a:lnTo>
                  <a:lnTo>
                    <a:pt x="405" y="312"/>
                  </a:lnTo>
                  <a:lnTo>
                    <a:pt x="405" y="312"/>
                  </a:lnTo>
                  <a:lnTo>
                    <a:pt x="405" y="312"/>
                  </a:lnTo>
                  <a:lnTo>
                    <a:pt x="407" y="312"/>
                  </a:lnTo>
                  <a:lnTo>
                    <a:pt x="407" y="312"/>
                  </a:lnTo>
                  <a:lnTo>
                    <a:pt x="407" y="312"/>
                  </a:lnTo>
                  <a:lnTo>
                    <a:pt x="407" y="312"/>
                  </a:lnTo>
                  <a:lnTo>
                    <a:pt x="407" y="310"/>
                  </a:lnTo>
                  <a:lnTo>
                    <a:pt x="407" y="308"/>
                  </a:lnTo>
                  <a:lnTo>
                    <a:pt x="410" y="308"/>
                  </a:lnTo>
                  <a:lnTo>
                    <a:pt x="410" y="310"/>
                  </a:lnTo>
                  <a:lnTo>
                    <a:pt x="410" y="310"/>
                  </a:lnTo>
                  <a:lnTo>
                    <a:pt x="412" y="310"/>
                  </a:lnTo>
                  <a:lnTo>
                    <a:pt x="412" y="308"/>
                  </a:lnTo>
                  <a:lnTo>
                    <a:pt x="414" y="310"/>
                  </a:lnTo>
                  <a:lnTo>
                    <a:pt x="414" y="310"/>
                  </a:lnTo>
                  <a:lnTo>
                    <a:pt x="417" y="310"/>
                  </a:lnTo>
                  <a:lnTo>
                    <a:pt x="417" y="308"/>
                  </a:lnTo>
                  <a:lnTo>
                    <a:pt x="417" y="305"/>
                  </a:lnTo>
                  <a:lnTo>
                    <a:pt x="417" y="305"/>
                  </a:lnTo>
                  <a:lnTo>
                    <a:pt x="417" y="305"/>
                  </a:lnTo>
                  <a:lnTo>
                    <a:pt x="417" y="305"/>
                  </a:lnTo>
                  <a:lnTo>
                    <a:pt x="417" y="305"/>
                  </a:lnTo>
                  <a:lnTo>
                    <a:pt x="417" y="305"/>
                  </a:lnTo>
                  <a:lnTo>
                    <a:pt x="417" y="305"/>
                  </a:lnTo>
                  <a:lnTo>
                    <a:pt x="417" y="305"/>
                  </a:lnTo>
                  <a:lnTo>
                    <a:pt x="417" y="305"/>
                  </a:lnTo>
                  <a:lnTo>
                    <a:pt x="417" y="305"/>
                  </a:lnTo>
                  <a:lnTo>
                    <a:pt x="417" y="303"/>
                  </a:lnTo>
                  <a:lnTo>
                    <a:pt x="417" y="303"/>
                  </a:lnTo>
                  <a:lnTo>
                    <a:pt x="417" y="303"/>
                  </a:lnTo>
                  <a:lnTo>
                    <a:pt x="419" y="303"/>
                  </a:lnTo>
                  <a:lnTo>
                    <a:pt x="419" y="303"/>
                  </a:lnTo>
                  <a:lnTo>
                    <a:pt x="419" y="303"/>
                  </a:lnTo>
                  <a:lnTo>
                    <a:pt x="421" y="300"/>
                  </a:lnTo>
                  <a:lnTo>
                    <a:pt x="424" y="300"/>
                  </a:lnTo>
                  <a:lnTo>
                    <a:pt x="426" y="300"/>
                  </a:lnTo>
                  <a:lnTo>
                    <a:pt x="426" y="298"/>
                  </a:lnTo>
                  <a:lnTo>
                    <a:pt x="426" y="296"/>
                  </a:lnTo>
                  <a:lnTo>
                    <a:pt x="426" y="293"/>
                  </a:lnTo>
                  <a:lnTo>
                    <a:pt x="426" y="293"/>
                  </a:lnTo>
                  <a:lnTo>
                    <a:pt x="429" y="293"/>
                  </a:lnTo>
                  <a:lnTo>
                    <a:pt x="429" y="293"/>
                  </a:lnTo>
                  <a:lnTo>
                    <a:pt x="429" y="293"/>
                  </a:lnTo>
                  <a:lnTo>
                    <a:pt x="431" y="291"/>
                  </a:lnTo>
                  <a:lnTo>
                    <a:pt x="431" y="291"/>
                  </a:lnTo>
                  <a:lnTo>
                    <a:pt x="431" y="289"/>
                  </a:lnTo>
                  <a:lnTo>
                    <a:pt x="431" y="289"/>
                  </a:lnTo>
                  <a:lnTo>
                    <a:pt x="431" y="286"/>
                  </a:lnTo>
                  <a:lnTo>
                    <a:pt x="431" y="286"/>
                  </a:lnTo>
                  <a:lnTo>
                    <a:pt x="433" y="286"/>
                  </a:lnTo>
                  <a:lnTo>
                    <a:pt x="433" y="286"/>
                  </a:lnTo>
                  <a:lnTo>
                    <a:pt x="436" y="286"/>
                  </a:lnTo>
                  <a:lnTo>
                    <a:pt x="436" y="284"/>
                  </a:lnTo>
                  <a:lnTo>
                    <a:pt x="436" y="284"/>
                  </a:lnTo>
                  <a:lnTo>
                    <a:pt x="436" y="284"/>
                  </a:lnTo>
                  <a:lnTo>
                    <a:pt x="436" y="284"/>
                  </a:lnTo>
                  <a:lnTo>
                    <a:pt x="436" y="284"/>
                  </a:lnTo>
                  <a:lnTo>
                    <a:pt x="438" y="284"/>
                  </a:lnTo>
                  <a:lnTo>
                    <a:pt x="438" y="284"/>
                  </a:lnTo>
                  <a:lnTo>
                    <a:pt x="438" y="282"/>
                  </a:lnTo>
                  <a:lnTo>
                    <a:pt x="438" y="282"/>
                  </a:lnTo>
                  <a:lnTo>
                    <a:pt x="438" y="282"/>
                  </a:lnTo>
                  <a:lnTo>
                    <a:pt x="438" y="282"/>
                  </a:lnTo>
                  <a:lnTo>
                    <a:pt x="438" y="279"/>
                  </a:lnTo>
                  <a:lnTo>
                    <a:pt x="438" y="279"/>
                  </a:lnTo>
                  <a:lnTo>
                    <a:pt x="440" y="277"/>
                  </a:lnTo>
                  <a:lnTo>
                    <a:pt x="440" y="277"/>
                  </a:lnTo>
                  <a:lnTo>
                    <a:pt x="440" y="277"/>
                  </a:lnTo>
                  <a:lnTo>
                    <a:pt x="443" y="277"/>
                  </a:lnTo>
                  <a:lnTo>
                    <a:pt x="443" y="277"/>
                  </a:lnTo>
                  <a:lnTo>
                    <a:pt x="445" y="274"/>
                  </a:lnTo>
                  <a:lnTo>
                    <a:pt x="445" y="272"/>
                  </a:lnTo>
                  <a:lnTo>
                    <a:pt x="448" y="272"/>
                  </a:lnTo>
                  <a:lnTo>
                    <a:pt x="450" y="272"/>
                  </a:lnTo>
                  <a:lnTo>
                    <a:pt x="455" y="272"/>
                  </a:lnTo>
                  <a:lnTo>
                    <a:pt x="457" y="272"/>
                  </a:lnTo>
                  <a:lnTo>
                    <a:pt x="457" y="272"/>
                  </a:lnTo>
                  <a:lnTo>
                    <a:pt x="459" y="270"/>
                  </a:lnTo>
                  <a:lnTo>
                    <a:pt x="459" y="270"/>
                  </a:lnTo>
                  <a:lnTo>
                    <a:pt x="462" y="270"/>
                  </a:lnTo>
                  <a:lnTo>
                    <a:pt x="462" y="270"/>
                  </a:lnTo>
                  <a:lnTo>
                    <a:pt x="464" y="270"/>
                  </a:lnTo>
                  <a:lnTo>
                    <a:pt x="469" y="267"/>
                  </a:lnTo>
                  <a:lnTo>
                    <a:pt x="471" y="267"/>
                  </a:lnTo>
                  <a:lnTo>
                    <a:pt x="471" y="267"/>
                  </a:lnTo>
                  <a:lnTo>
                    <a:pt x="474" y="267"/>
                  </a:lnTo>
                  <a:lnTo>
                    <a:pt x="474" y="267"/>
                  </a:lnTo>
                  <a:lnTo>
                    <a:pt x="474" y="265"/>
                  </a:lnTo>
                  <a:lnTo>
                    <a:pt x="474" y="265"/>
                  </a:lnTo>
                  <a:lnTo>
                    <a:pt x="476" y="265"/>
                  </a:lnTo>
                  <a:lnTo>
                    <a:pt x="478" y="265"/>
                  </a:lnTo>
                  <a:lnTo>
                    <a:pt x="478" y="263"/>
                  </a:lnTo>
                  <a:lnTo>
                    <a:pt x="481" y="263"/>
                  </a:lnTo>
                  <a:lnTo>
                    <a:pt x="481" y="260"/>
                  </a:lnTo>
                  <a:lnTo>
                    <a:pt x="481" y="260"/>
                  </a:lnTo>
                  <a:lnTo>
                    <a:pt x="481" y="255"/>
                  </a:lnTo>
                  <a:lnTo>
                    <a:pt x="481" y="255"/>
                  </a:lnTo>
                  <a:lnTo>
                    <a:pt x="483" y="253"/>
                  </a:lnTo>
                  <a:lnTo>
                    <a:pt x="483" y="253"/>
                  </a:lnTo>
                  <a:lnTo>
                    <a:pt x="483" y="253"/>
                  </a:lnTo>
                  <a:lnTo>
                    <a:pt x="485" y="251"/>
                  </a:lnTo>
                  <a:lnTo>
                    <a:pt x="485" y="251"/>
                  </a:lnTo>
                  <a:lnTo>
                    <a:pt x="492" y="251"/>
                  </a:lnTo>
                  <a:lnTo>
                    <a:pt x="492" y="251"/>
                  </a:lnTo>
                  <a:lnTo>
                    <a:pt x="492" y="251"/>
                  </a:lnTo>
                  <a:lnTo>
                    <a:pt x="495" y="248"/>
                  </a:lnTo>
                  <a:lnTo>
                    <a:pt x="495" y="248"/>
                  </a:lnTo>
                  <a:lnTo>
                    <a:pt x="500" y="248"/>
                  </a:lnTo>
                  <a:lnTo>
                    <a:pt x="500" y="248"/>
                  </a:lnTo>
                  <a:lnTo>
                    <a:pt x="502" y="248"/>
                  </a:lnTo>
                  <a:lnTo>
                    <a:pt x="497" y="246"/>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63" name="Freeform 137">
              <a:extLst>
                <a:ext uri="{FF2B5EF4-FFF2-40B4-BE49-F238E27FC236}">
                  <a16:creationId xmlns:a16="http://schemas.microsoft.com/office/drawing/2014/main" xmlns="" id="{F2BEFDC1-EABA-A3FD-2D0E-4E88986F5233}"/>
                </a:ext>
              </a:extLst>
            </p:cNvPr>
            <p:cNvSpPr>
              <a:spLocks/>
            </p:cNvSpPr>
            <p:nvPr/>
          </p:nvSpPr>
          <p:spPr bwMode="auto">
            <a:xfrm>
              <a:off x="7283449" y="2525279"/>
              <a:ext cx="260350" cy="527050"/>
            </a:xfrm>
            <a:custGeom>
              <a:avLst/>
              <a:gdLst>
                <a:gd name="T0" fmla="*/ 159 w 164"/>
                <a:gd name="T1" fmla="*/ 88 h 332"/>
                <a:gd name="T2" fmla="*/ 159 w 164"/>
                <a:gd name="T3" fmla="*/ 74 h 332"/>
                <a:gd name="T4" fmla="*/ 154 w 164"/>
                <a:gd name="T5" fmla="*/ 67 h 332"/>
                <a:gd name="T6" fmla="*/ 149 w 164"/>
                <a:gd name="T7" fmla="*/ 36 h 332"/>
                <a:gd name="T8" fmla="*/ 147 w 164"/>
                <a:gd name="T9" fmla="*/ 31 h 332"/>
                <a:gd name="T10" fmla="*/ 138 w 164"/>
                <a:gd name="T11" fmla="*/ 26 h 332"/>
                <a:gd name="T12" fmla="*/ 133 w 164"/>
                <a:gd name="T13" fmla="*/ 19 h 332"/>
                <a:gd name="T14" fmla="*/ 116 w 164"/>
                <a:gd name="T15" fmla="*/ 3 h 332"/>
                <a:gd name="T16" fmla="*/ 107 w 164"/>
                <a:gd name="T17" fmla="*/ 0 h 332"/>
                <a:gd name="T18" fmla="*/ 102 w 164"/>
                <a:gd name="T19" fmla="*/ 5 h 332"/>
                <a:gd name="T20" fmla="*/ 95 w 164"/>
                <a:gd name="T21" fmla="*/ 5 h 332"/>
                <a:gd name="T22" fmla="*/ 93 w 164"/>
                <a:gd name="T23" fmla="*/ 7 h 332"/>
                <a:gd name="T24" fmla="*/ 88 w 164"/>
                <a:gd name="T25" fmla="*/ 7 h 332"/>
                <a:gd name="T26" fmla="*/ 90 w 164"/>
                <a:gd name="T27" fmla="*/ 22 h 332"/>
                <a:gd name="T28" fmla="*/ 88 w 164"/>
                <a:gd name="T29" fmla="*/ 24 h 332"/>
                <a:gd name="T30" fmla="*/ 81 w 164"/>
                <a:gd name="T31" fmla="*/ 38 h 332"/>
                <a:gd name="T32" fmla="*/ 62 w 164"/>
                <a:gd name="T33" fmla="*/ 52 h 332"/>
                <a:gd name="T34" fmla="*/ 50 w 164"/>
                <a:gd name="T35" fmla="*/ 52 h 332"/>
                <a:gd name="T36" fmla="*/ 38 w 164"/>
                <a:gd name="T37" fmla="*/ 50 h 332"/>
                <a:gd name="T38" fmla="*/ 34 w 164"/>
                <a:gd name="T39" fmla="*/ 55 h 332"/>
                <a:gd name="T40" fmla="*/ 29 w 164"/>
                <a:gd name="T41" fmla="*/ 60 h 332"/>
                <a:gd name="T42" fmla="*/ 26 w 164"/>
                <a:gd name="T43" fmla="*/ 62 h 332"/>
                <a:gd name="T44" fmla="*/ 22 w 164"/>
                <a:gd name="T45" fmla="*/ 60 h 332"/>
                <a:gd name="T46" fmla="*/ 19 w 164"/>
                <a:gd name="T47" fmla="*/ 67 h 332"/>
                <a:gd name="T48" fmla="*/ 17 w 164"/>
                <a:gd name="T49" fmla="*/ 69 h 332"/>
                <a:gd name="T50" fmla="*/ 19 w 164"/>
                <a:gd name="T51" fmla="*/ 74 h 332"/>
                <a:gd name="T52" fmla="*/ 15 w 164"/>
                <a:gd name="T53" fmla="*/ 74 h 332"/>
                <a:gd name="T54" fmla="*/ 10 w 164"/>
                <a:gd name="T55" fmla="*/ 71 h 332"/>
                <a:gd name="T56" fmla="*/ 10 w 164"/>
                <a:gd name="T57" fmla="*/ 76 h 332"/>
                <a:gd name="T58" fmla="*/ 5 w 164"/>
                <a:gd name="T59" fmla="*/ 83 h 332"/>
                <a:gd name="T60" fmla="*/ 0 w 164"/>
                <a:gd name="T61" fmla="*/ 107 h 332"/>
                <a:gd name="T62" fmla="*/ 31 w 164"/>
                <a:gd name="T63" fmla="*/ 133 h 332"/>
                <a:gd name="T64" fmla="*/ 29 w 164"/>
                <a:gd name="T65" fmla="*/ 154 h 332"/>
                <a:gd name="T66" fmla="*/ 36 w 164"/>
                <a:gd name="T67" fmla="*/ 168 h 332"/>
                <a:gd name="T68" fmla="*/ 45 w 164"/>
                <a:gd name="T69" fmla="*/ 206 h 332"/>
                <a:gd name="T70" fmla="*/ 45 w 164"/>
                <a:gd name="T71" fmla="*/ 218 h 332"/>
                <a:gd name="T72" fmla="*/ 45 w 164"/>
                <a:gd name="T73" fmla="*/ 263 h 332"/>
                <a:gd name="T74" fmla="*/ 43 w 164"/>
                <a:gd name="T75" fmla="*/ 296 h 332"/>
                <a:gd name="T76" fmla="*/ 43 w 164"/>
                <a:gd name="T77" fmla="*/ 306 h 332"/>
                <a:gd name="T78" fmla="*/ 45 w 164"/>
                <a:gd name="T79" fmla="*/ 313 h 332"/>
                <a:gd name="T80" fmla="*/ 48 w 164"/>
                <a:gd name="T81" fmla="*/ 317 h 332"/>
                <a:gd name="T82" fmla="*/ 45 w 164"/>
                <a:gd name="T83" fmla="*/ 332 h 332"/>
                <a:gd name="T84" fmla="*/ 105 w 164"/>
                <a:gd name="T85" fmla="*/ 317 h 332"/>
                <a:gd name="T86" fmla="*/ 107 w 164"/>
                <a:gd name="T87" fmla="*/ 303 h 332"/>
                <a:gd name="T88" fmla="*/ 105 w 164"/>
                <a:gd name="T89" fmla="*/ 296 h 332"/>
                <a:gd name="T90" fmla="*/ 105 w 164"/>
                <a:gd name="T91" fmla="*/ 287 h 332"/>
                <a:gd name="T92" fmla="*/ 107 w 164"/>
                <a:gd name="T93" fmla="*/ 268 h 332"/>
                <a:gd name="T94" fmla="*/ 105 w 164"/>
                <a:gd name="T95" fmla="*/ 256 h 332"/>
                <a:gd name="T96" fmla="*/ 102 w 164"/>
                <a:gd name="T97" fmla="*/ 242 h 332"/>
                <a:gd name="T98" fmla="*/ 105 w 164"/>
                <a:gd name="T99" fmla="*/ 225 h 332"/>
                <a:gd name="T100" fmla="*/ 105 w 164"/>
                <a:gd name="T101" fmla="*/ 213 h 332"/>
                <a:gd name="T102" fmla="*/ 107 w 164"/>
                <a:gd name="T103" fmla="*/ 194 h 332"/>
                <a:gd name="T104" fmla="*/ 107 w 164"/>
                <a:gd name="T105" fmla="*/ 187 h 332"/>
                <a:gd name="T106" fmla="*/ 112 w 164"/>
                <a:gd name="T107" fmla="*/ 180 h 332"/>
                <a:gd name="T108" fmla="*/ 123 w 164"/>
                <a:gd name="T109" fmla="*/ 178 h 332"/>
                <a:gd name="T110" fmla="*/ 128 w 164"/>
                <a:gd name="T111" fmla="*/ 157 h 332"/>
                <a:gd name="T112" fmla="*/ 135 w 164"/>
                <a:gd name="T113" fmla="*/ 149 h 332"/>
                <a:gd name="T114" fmla="*/ 142 w 164"/>
                <a:gd name="T115" fmla="*/ 138 h 332"/>
                <a:gd name="T116" fmla="*/ 154 w 164"/>
                <a:gd name="T117" fmla="*/ 123 h 332"/>
                <a:gd name="T118" fmla="*/ 152 w 164"/>
                <a:gd name="T119" fmla="*/ 112 h 332"/>
                <a:gd name="T120" fmla="*/ 161 w 164"/>
                <a:gd name="T121" fmla="*/ 10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332">
                  <a:moveTo>
                    <a:pt x="164" y="95"/>
                  </a:moveTo>
                  <a:lnTo>
                    <a:pt x="164" y="95"/>
                  </a:lnTo>
                  <a:lnTo>
                    <a:pt x="164" y="93"/>
                  </a:lnTo>
                  <a:lnTo>
                    <a:pt x="164" y="93"/>
                  </a:lnTo>
                  <a:lnTo>
                    <a:pt x="164" y="90"/>
                  </a:lnTo>
                  <a:lnTo>
                    <a:pt x="161" y="90"/>
                  </a:lnTo>
                  <a:lnTo>
                    <a:pt x="161" y="90"/>
                  </a:lnTo>
                  <a:lnTo>
                    <a:pt x="161" y="90"/>
                  </a:lnTo>
                  <a:lnTo>
                    <a:pt x="161" y="88"/>
                  </a:lnTo>
                  <a:lnTo>
                    <a:pt x="159" y="88"/>
                  </a:lnTo>
                  <a:lnTo>
                    <a:pt x="159" y="88"/>
                  </a:lnTo>
                  <a:lnTo>
                    <a:pt x="159" y="88"/>
                  </a:lnTo>
                  <a:lnTo>
                    <a:pt x="159" y="86"/>
                  </a:lnTo>
                  <a:lnTo>
                    <a:pt x="159" y="86"/>
                  </a:lnTo>
                  <a:lnTo>
                    <a:pt x="159" y="86"/>
                  </a:lnTo>
                  <a:lnTo>
                    <a:pt x="159" y="83"/>
                  </a:lnTo>
                  <a:lnTo>
                    <a:pt x="159" y="81"/>
                  </a:lnTo>
                  <a:lnTo>
                    <a:pt x="159" y="76"/>
                  </a:lnTo>
                  <a:lnTo>
                    <a:pt x="159" y="76"/>
                  </a:lnTo>
                  <a:lnTo>
                    <a:pt x="159" y="74"/>
                  </a:lnTo>
                  <a:lnTo>
                    <a:pt x="157" y="74"/>
                  </a:lnTo>
                  <a:lnTo>
                    <a:pt x="157" y="74"/>
                  </a:lnTo>
                  <a:lnTo>
                    <a:pt x="157" y="71"/>
                  </a:lnTo>
                  <a:lnTo>
                    <a:pt x="159" y="69"/>
                  </a:lnTo>
                  <a:lnTo>
                    <a:pt x="157" y="69"/>
                  </a:lnTo>
                  <a:lnTo>
                    <a:pt x="157" y="69"/>
                  </a:lnTo>
                  <a:lnTo>
                    <a:pt x="157" y="69"/>
                  </a:lnTo>
                  <a:lnTo>
                    <a:pt x="157" y="69"/>
                  </a:lnTo>
                  <a:lnTo>
                    <a:pt x="157" y="69"/>
                  </a:lnTo>
                  <a:lnTo>
                    <a:pt x="154" y="67"/>
                  </a:lnTo>
                  <a:lnTo>
                    <a:pt x="145" y="55"/>
                  </a:lnTo>
                  <a:lnTo>
                    <a:pt x="145" y="52"/>
                  </a:lnTo>
                  <a:lnTo>
                    <a:pt x="145" y="52"/>
                  </a:lnTo>
                  <a:lnTo>
                    <a:pt x="145" y="48"/>
                  </a:lnTo>
                  <a:lnTo>
                    <a:pt x="145" y="48"/>
                  </a:lnTo>
                  <a:lnTo>
                    <a:pt x="147" y="45"/>
                  </a:lnTo>
                  <a:lnTo>
                    <a:pt x="149" y="38"/>
                  </a:lnTo>
                  <a:lnTo>
                    <a:pt x="152" y="38"/>
                  </a:lnTo>
                  <a:lnTo>
                    <a:pt x="152" y="38"/>
                  </a:lnTo>
                  <a:lnTo>
                    <a:pt x="149" y="36"/>
                  </a:lnTo>
                  <a:lnTo>
                    <a:pt x="149" y="36"/>
                  </a:lnTo>
                  <a:lnTo>
                    <a:pt x="149" y="36"/>
                  </a:lnTo>
                  <a:lnTo>
                    <a:pt x="149" y="36"/>
                  </a:lnTo>
                  <a:lnTo>
                    <a:pt x="149" y="36"/>
                  </a:lnTo>
                  <a:lnTo>
                    <a:pt x="149" y="33"/>
                  </a:lnTo>
                  <a:lnTo>
                    <a:pt x="149" y="33"/>
                  </a:lnTo>
                  <a:lnTo>
                    <a:pt x="149" y="33"/>
                  </a:lnTo>
                  <a:lnTo>
                    <a:pt x="149" y="33"/>
                  </a:lnTo>
                  <a:lnTo>
                    <a:pt x="147" y="33"/>
                  </a:lnTo>
                  <a:lnTo>
                    <a:pt x="147" y="31"/>
                  </a:lnTo>
                  <a:lnTo>
                    <a:pt x="145" y="31"/>
                  </a:lnTo>
                  <a:lnTo>
                    <a:pt x="145" y="29"/>
                  </a:lnTo>
                  <a:lnTo>
                    <a:pt x="142" y="29"/>
                  </a:lnTo>
                  <a:lnTo>
                    <a:pt x="140" y="26"/>
                  </a:lnTo>
                  <a:lnTo>
                    <a:pt x="140" y="26"/>
                  </a:lnTo>
                  <a:lnTo>
                    <a:pt x="140" y="26"/>
                  </a:lnTo>
                  <a:lnTo>
                    <a:pt x="140" y="26"/>
                  </a:lnTo>
                  <a:lnTo>
                    <a:pt x="138" y="26"/>
                  </a:lnTo>
                  <a:lnTo>
                    <a:pt x="138" y="26"/>
                  </a:lnTo>
                  <a:lnTo>
                    <a:pt x="138" y="26"/>
                  </a:lnTo>
                  <a:lnTo>
                    <a:pt x="135" y="26"/>
                  </a:lnTo>
                  <a:lnTo>
                    <a:pt x="135" y="26"/>
                  </a:lnTo>
                  <a:lnTo>
                    <a:pt x="135" y="26"/>
                  </a:lnTo>
                  <a:lnTo>
                    <a:pt x="133" y="24"/>
                  </a:lnTo>
                  <a:lnTo>
                    <a:pt x="133" y="22"/>
                  </a:lnTo>
                  <a:lnTo>
                    <a:pt x="133" y="22"/>
                  </a:lnTo>
                  <a:lnTo>
                    <a:pt x="133" y="19"/>
                  </a:lnTo>
                  <a:lnTo>
                    <a:pt x="133" y="19"/>
                  </a:lnTo>
                  <a:lnTo>
                    <a:pt x="133" y="19"/>
                  </a:lnTo>
                  <a:lnTo>
                    <a:pt x="133" y="19"/>
                  </a:lnTo>
                  <a:lnTo>
                    <a:pt x="123" y="10"/>
                  </a:lnTo>
                  <a:lnTo>
                    <a:pt x="121" y="7"/>
                  </a:lnTo>
                  <a:lnTo>
                    <a:pt x="121" y="7"/>
                  </a:lnTo>
                  <a:lnTo>
                    <a:pt x="119" y="5"/>
                  </a:lnTo>
                  <a:lnTo>
                    <a:pt x="119" y="5"/>
                  </a:lnTo>
                  <a:lnTo>
                    <a:pt x="119" y="5"/>
                  </a:lnTo>
                  <a:lnTo>
                    <a:pt x="116" y="5"/>
                  </a:lnTo>
                  <a:lnTo>
                    <a:pt x="116" y="5"/>
                  </a:lnTo>
                  <a:lnTo>
                    <a:pt x="116" y="5"/>
                  </a:lnTo>
                  <a:lnTo>
                    <a:pt x="116" y="3"/>
                  </a:lnTo>
                  <a:lnTo>
                    <a:pt x="116" y="3"/>
                  </a:lnTo>
                  <a:lnTo>
                    <a:pt x="114" y="3"/>
                  </a:lnTo>
                  <a:lnTo>
                    <a:pt x="114" y="3"/>
                  </a:lnTo>
                  <a:lnTo>
                    <a:pt x="112" y="0"/>
                  </a:lnTo>
                  <a:lnTo>
                    <a:pt x="109" y="0"/>
                  </a:lnTo>
                  <a:lnTo>
                    <a:pt x="109" y="0"/>
                  </a:lnTo>
                  <a:lnTo>
                    <a:pt x="109" y="0"/>
                  </a:lnTo>
                  <a:lnTo>
                    <a:pt x="107" y="0"/>
                  </a:lnTo>
                  <a:lnTo>
                    <a:pt x="107" y="0"/>
                  </a:lnTo>
                  <a:lnTo>
                    <a:pt x="107" y="0"/>
                  </a:lnTo>
                  <a:lnTo>
                    <a:pt x="105" y="3"/>
                  </a:lnTo>
                  <a:lnTo>
                    <a:pt x="105" y="3"/>
                  </a:lnTo>
                  <a:lnTo>
                    <a:pt x="105" y="3"/>
                  </a:lnTo>
                  <a:lnTo>
                    <a:pt x="105" y="3"/>
                  </a:lnTo>
                  <a:lnTo>
                    <a:pt x="102" y="3"/>
                  </a:lnTo>
                  <a:lnTo>
                    <a:pt x="102" y="3"/>
                  </a:lnTo>
                  <a:lnTo>
                    <a:pt x="102" y="3"/>
                  </a:lnTo>
                  <a:lnTo>
                    <a:pt x="102" y="3"/>
                  </a:lnTo>
                  <a:lnTo>
                    <a:pt x="102" y="3"/>
                  </a:lnTo>
                  <a:lnTo>
                    <a:pt x="102" y="5"/>
                  </a:lnTo>
                  <a:lnTo>
                    <a:pt x="102" y="5"/>
                  </a:lnTo>
                  <a:lnTo>
                    <a:pt x="100" y="5"/>
                  </a:lnTo>
                  <a:lnTo>
                    <a:pt x="100" y="5"/>
                  </a:lnTo>
                  <a:lnTo>
                    <a:pt x="97" y="5"/>
                  </a:lnTo>
                  <a:lnTo>
                    <a:pt x="97" y="5"/>
                  </a:lnTo>
                  <a:lnTo>
                    <a:pt x="97" y="5"/>
                  </a:lnTo>
                  <a:lnTo>
                    <a:pt x="97" y="5"/>
                  </a:lnTo>
                  <a:lnTo>
                    <a:pt x="97" y="5"/>
                  </a:lnTo>
                  <a:lnTo>
                    <a:pt x="95" y="5"/>
                  </a:lnTo>
                  <a:lnTo>
                    <a:pt x="95" y="5"/>
                  </a:lnTo>
                  <a:lnTo>
                    <a:pt x="95" y="7"/>
                  </a:lnTo>
                  <a:lnTo>
                    <a:pt x="95" y="7"/>
                  </a:lnTo>
                  <a:lnTo>
                    <a:pt x="93" y="7"/>
                  </a:lnTo>
                  <a:lnTo>
                    <a:pt x="93" y="7"/>
                  </a:lnTo>
                  <a:lnTo>
                    <a:pt x="93" y="5"/>
                  </a:lnTo>
                  <a:lnTo>
                    <a:pt x="93" y="5"/>
                  </a:lnTo>
                  <a:lnTo>
                    <a:pt x="93" y="5"/>
                  </a:lnTo>
                  <a:lnTo>
                    <a:pt x="93" y="5"/>
                  </a:lnTo>
                  <a:lnTo>
                    <a:pt x="93" y="5"/>
                  </a:lnTo>
                  <a:lnTo>
                    <a:pt x="93" y="7"/>
                  </a:lnTo>
                  <a:lnTo>
                    <a:pt x="90" y="7"/>
                  </a:lnTo>
                  <a:lnTo>
                    <a:pt x="90" y="7"/>
                  </a:lnTo>
                  <a:lnTo>
                    <a:pt x="90" y="7"/>
                  </a:lnTo>
                  <a:lnTo>
                    <a:pt x="90" y="7"/>
                  </a:lnTo>
                  <a:lnTo>
                    <a:pt x="90" y="7"/>
                  </a:lnTo>
                  <a:lnTo>
                    <a:pt x="90" y="7"/>
                  </a:lnTo>
                  <a:lnTo>
                    <a:pt x="90" y="7"/>
                  </a:lnTo>
                  <a:lnTo>
                    <a:pt x="88" y="7"/>
                  </a:lnTo>
                  <a:lnTo>
                    <a:pt x="88" y="7"/>
                  </a:lnTo>
                  <a:lnTo>
                    <a:pt x="88" y="7"/>
                  </a:lnTo>
                  <a:lnTo>
                    <a:pt x="86" y="7"/>
                  </a:lnTo>
                  <a:lnTo>
                    <a:pt x="86" y="10"/>
                  </a:lnTo>
                  <a:lnTo>
                    <a:pt x="86" y="10"/>
                  </a:lnTo>
                  <a:lnTo>
                    <a:pt x="86" y="15"/>
                  </a:lnTo>
                  <a:lnTo>
                    <a:pt x="88" y="19"/>
                  </a:lnTo>
                  <a:lnTo>
                    <a:pt x="88" y="19"/>
                  </a:lnTo>
                  <a:lnTo>
                    <a:pt x="88" y="19"/>
                  </a:lnTo>
                  <a:lnTo>
                    <a:pt x="88" y="19"/>
                  </a:lnTo>
                  <a:lnTo>
                    <a:pt x="90" y="19"/>
                  </a:lnTo>
                  <a:lnTo>
                    <a:pt x="90" y="22"/>
                  </a:lnTo>
                  <a:lnTo>
                    <a:pt x="90" y="22"/>
                  </a:lnTo>
                  <a:lnTo>
                    <a:pt x="90" y="22"/>
                  </a:lnTo>
                  <a:lnTo>
                    <a:pt x="90" y="22"/>
                  </a:lnTo>
                  <a:lnTo>
                    <a:pt x="90" y="22"/>
                  </a:lnTo>
                  <a:lnTo>
                    <a:pt x="90" y="22"/>
                  </a:lnTo>
                  <a:lnTo>
                    <a:pt x="88" y="22"/>
                  </a:lnTo>
                  <a:lnTo>
                    <a:pt x="88" y="22"/>
                  </a:lnTo>
                  <a:lnTo>
                    <a:pt x="88" y="24"/>
                  </a:lnTo>
                  <a:lnTo>
                    <a:pt x="88" y="24"/>
                  </a:lnTo>
                  <a:lnTo>
                    <a:pt x="88" y="24"/>
                  </a:lnTo>
                  <a:lnTo>
                    <a:pt x="86" y="24"/>
                  </a:lnTo>
                  <a:lnTo>
                    <a:pt x="86" y="24"/>
                  </a:lnTo>
                  <a:lnTo>
                    <a:pt x="86" y="24"/>
                  </a:lnTo>
                  <a:lnTo>
                    <a:pt x="86" y="26"/>
                  </a:lnTo>
                  <a:lnTo>
                    <a:pt x="86" y="26"/>
                  </a:lnTo>
                  <a:lnTo>
                    <a:pt x="86" y="26"/>
                  </a:lnTo>
                  <a:lnTo>
                    <a:pt x="86" y="31"/>
                  </a:lnTo>
                  <a:lnTo>
                    <a:pt x="83" y="33"/>
                  </a:lnTo>
                  <a:lnTo>
                    <a:pt x="81" y="36"/>
                  </a:lnTo>
                  <a:lnTo>
                    <a:pt x="81" y="38"/>
                  </a:lnTo>
                  <a:lnTo>
                    <a:pt x="81" y="38"/>
                  </a:lnTo>
                  <a:lnTo>
                    <a:pt x="81" y="38"/>
                  </a:lnTo>
                  <a:lnTo>
                    <a:pt x="81" y="38"/>
                  </a:lnTo>
                  <a:lnTo>
                    <a:pt x="81" y="41"/>
                  </a:lnTo>
                  <a:lnTo>
                    <a:pt x="79" y="41"/>
                  </a:lnTo>
                  <a:lnTo>
                    <a:pt x="74" y="45"/>
                  </a:lnTo>
                  <a:lnTo>
                    <a:pt x="67" y="52"/>
                  </a:lnTo>
                  <a:lnTo>
                    <a:pt x="67" y="52"/>
                  </a:lnTo>
                  <a:lnTo>
                    <a:pt x="64" y="52"/>
                  </a:lnTo>
                  <a:lnTo>
                    <a:pt x="62" y="52"/>
                  </a:lnTo>
                  <a:lnTo>
                    <a:pt x="62" y="52"/>
                  </a:lnTo>
                  <a:lnTo>
                    <a:pt x="60" y="52"/>
                  </a:lnTo>
                  <a:lnTo>
                    <a:pt x="60" y="50"/>
                  </a:lnTo>
                  <a:lnTo>
                    <a:pt x="57" y="52"/>
                  </a:lnTo>
                  <a:lnTo>
                    <a:pt x="57" y="52"/>
                  </a:lnTo>
                  <a:lnTo>
                    <a:pt x="57" y="52"/>
                  </a:lnTo>
                  <a:lnTo>
                    <a:pt x="55" y="52"/>
                  </a:lnTo>
                  <a:lnTo>
                    <a:pt x="52" y="52"/>
                  </a:lnTo>
                  <a:lnTo>
                    <a:pt x="50" y="52"/>
                  </a:lnTo>
                  <a:lnTo>
                    <a:pt x="50" y="52"/>
                  </a:lnTo>
                  <a:lnTo>
                    <a:pt x="50" y="52"/>
                  </a:lnTo>
                  <a:lnTo>
                    <a:pt x="45" y="52"/>
                  </a:lnTo>
                  <a:lnTo>
                    <a:pt x="45" y="55"/>
                  </a:lnTo>
                  <a:lnTo>
                    <a:pt x="45" y="55"/>
                  </a:lnTo>
                  <a:lnTo>
                    <a:pt x="43" y="52"/>
                  </a:lnTo>
                  <a:lnTo>
                    <a:pt x="43" y="52"/>
                  </a:lnTo>
                  <a:lnTo>
                    <a:pt x="43" y="52"/>
                  </a:lnTo>
                  <a:lnTo>
                    <a:pt x="43" y="50"/>
                  </a:lnTo>
                  <a:lnTo>
                    <a:pt x="43" y="50"/>
                  </a:lnTo>
                  <a:lnTo>
                    <a:pt x="38" y="50"/>
                  </a:lnTo>
                  <a:lnTo>
                    <a:pt x="36" y="50"/>
                  </a:lnTo>
                  <a:lnTo>
                    <a:pt x="36" y="50"/>
                  </a:lnTo>
                  <a:lnTo>
                    <a:pt x="36" y="50"/>
                  </a:lnTo>
                  <a:lnTo>
                    <a:pt x="36" y="50"/>
                  </a:lnTo>
                  <a:lnTo>
                    <a:pt x="36" y="50"/>
                  </a:lnTo>
                  <a:lnTo>
                    <a:pt x="34" y="50"/>
                  </a:lnTo>
                  <a:lnTo>
                    <a:pt x="34" y="52"/>
                  </a:lnTo>
                  <a:lnTo>
                    <a:pt x="34" y="52"/>
                  </a:lnTo>
                  <a:lnTo>
                    <a:pt x="34" y="52"/>
                  </a:lnTo>
                  <a:lnTo>
                    <a:pt x="34" y="55"/>
                  </a:lnTo>
                  <a:lnTo>
                    <a:pt x="34" y="55"/>
                  </a:lnTo>
                  <a:lnTo>
                    <a:pt x="31" y="55"/>
                  </a:lnTo>
                  <a:lnTo>
                    <a:pt x="31" y="55"/>
                  </a:lnTo>
                  <a:lnTo>
                    <a:pt x="31" y="57"/>
                  </a:lnTo>
                  <a:lnTo>
                    <a:pt x="31" y="57"/>
                  </a:lnTo>
                  <a:lnTo>
                    <a:pt x="31" y="57"/>
                  </a:lnTo>
                  <a:lnTo>
                    <a:pt x="31" y="60"/>
                  </a:lnTo>
                  <a:lnTo>
                    <a:pt x="31" y="60"/>
                  </a:lnTo>
                  <a:lnTo>
                    <a:pt x="29" y="60"/>
                  </a:lnTo>
                  <a:lnTo>
                    <a:pt x="29" y="60"/>
                  </a:lnTo>
                  <a:lnTo>
                    <a:pt x="29" y="60"/>
                  </a:lnTo>
                  <a:lnTo>
                    <a:pt x="29" y="60"/>
                  </a:lnTo>
                  <a:lnTo>
                    <a:pt x="29" y="60"/>
                  </a:lnTo>
                  <a:lnTo>
                    <a:pt x="26" y="60"/>
                  </a:lnTo>
                  <a:lnTo>
                    <a:pt x="26" y="57"/>
                  </a:lnTo>
                  <a:lnTo>
                    <a:pt x="26" y="60"/>
                  </a:lnTo>
                  <a:lnTo>
                    <a:pt x="26" y="60"/>
                  </a:lnTo>
                  <a:lnTo>
                    <a:pt x="26" y="60"/>
                  </a:lnTo>
                  <a:lnTo>
                    <a:pt x="26" y="60"/>
                  </a:lnTo>
                  <a:lnTo>
                    <a:pt x="26" y="62"/>
                  </a:lnTo>
                  <a:lnTo>
                    <a:pt x="26" y="62"/>
                  </a:lnTo>
                  <a:lnTo>
                    <a:pt x="24" y="62"/>
                  </a:lnTo>
                  <a:lnTo>
                    <a:pt x="24" y="62"/>
                  </a:lnTo>
                  <a:lnTo>
                    <a:pt x="24" y="62"/>
                  </a:lnTo>
                  <a:lnTo>
                    <a:pt x="22" y="62"/>
                  </a:lnTo>
                  <a:lnTo>
                    <a:pt x="22" y="62"/>
                  </a:lnTo>
                  <a:lnTo>
                    <a:pt x="22" y="62"/>
                  </a:lnTo>
                  <a:lnTo>
                    <a:pt x="22" y="62"/>
                  </a:lnTo>
                  <a:lnTo>
                    <a:pt x="22" y="62"/>
                  </a:lnTo>
                  <a:lnTo>
                    <a:pt x="22" y="60"/>
                  </a:lnTo>
                  <a:lnTo>
                    <a:pt x="22" y="60"/>
                  </a:lnTo>
                  <a:lnTo>
                    <a:pt x="19" y="62"/>
                  </a:lnTo>
                  <a:lnTo>
                    <a:pt x="19" y="62"/>
                  </a:lnTo>
                  <a:lnTo>
                    <a:pt x="19" y="62"/>
                  </a:lnTo>
                  <a:lnTo>
                    <a:pt x="19" y="64"/>
                  </a:lnTo>
                  <a:lnTo>
                    <a:pt x="22" y="67"/>
                  </a:lnTo>
                  <a:lnTo>
                    <a:pt x="22" y="67"/>
                  </a:lnTo>
                  <a:lnTo>
                    <a:pt x="19" y="67"/>
                  </a:lnTo>
                  <a:lnTo>
                    <a:pt x="19" y="67"/>
                  </a:lnTo>
                  <a:lnTo>
                    <a:pt x="19" y="67"/>
                  </a:lnTo>
                  <a:lnTo>
                    <a:pt x="19" y="67"/>
                  </a:lnTo>
                  <a:lnTo>
                    <a:pt x="17" y="67"/>
                  </a:lnTo>
                  <a:lnTo>
                    <a:pt x="17" y="67"/>
                  </a:lnTo>
                  <a:lnTo>
                    <a:pt x="17" y="67"/>
                  </a:lnTo>
                  <a:lnTo>
                    <a:pt x="15" y="67"/>
                  </a:lnTo>
                  <a:lnTo>
                    <a:pt x="15" y="69"/>
                  </a:lnTo>
                  <a:lnTo>
                    <a:pt x="17" y="69"/>
                  </a:lnTo>
                  <a:lnTo>
                    <a:pt x="17" y="69"/>
                  </a:lnTo>
                  <a:lnTo>
                    <a:pt x="17" y="69"/>
                  </a:lnTo>
                  <a:lnTo>
                    <a:pt x="17" y="69"/>
                  </a:lnTo>
                  <a:lnTo>
                    <a:pt x="17" y="69"/>
                  </a:lnTo>
                  <a:lnTo>
                    <a:pt x="17" y="69"/>
                  </a:lnTo>
                  <a:lnTo>
                    <a:pt x="17" y="69"/>
                  </a:lnTo>
                  <a:lnTo>
                    <a:pt x="17" y="69"/>
                  </a:lnTo>
                  <a:lnTo>
                    <a:pt x="17" y="69"/>
                  </a:lnTo>
                  <a:lnTo>
                    <a:pt x="17" y="71"/>
                  </a:lnTo>
                  <a:lnTo>
                    <a:pt x="17" y="71"/>
                  </a:lnTo>
                  <a:lnTo>
                    <a:pt x="17" y="71"/>
                  </a:lnTo>
                  <a:lnTo>
                    <a:pt x="17" y="71"/>
                  </a:lnTo>
                  <a:lnTo>
                    <a:pt x="19" y="74"/>
                  </a:lnTo>
                  <a:lnTo>
                    <a:pt x="19" y="74"/>
                  </a:lnTo>
                  <a:lnTo>
                    <a:pt x="19" y="74"/>
                  </a:lnTo>
                  <a:lnTo>
                    <a:pt x="17" y="74"/>
                  </a:lnTo>
                  <a:lnTo>
                    <a:pt x="17" y="74"/>
                  </a:lnTo>
                  <a:lnTo>
                    <a:pt x="17" y="74"/>
                  </a:lnTo>
                  <a:lnTo>
                    <a:pt x="17" y="74"/>
                  </a:lnTo>
                  <a:lnTo>
                    <a:pt x="15" y="71"/>
                  </a:lnTo>
                  <a:lnTo>
                    <a:pt x="15" y="71"/>
                  </a:lnTo>
                  <a:lnTo>
                    <a:pt x="15" y="74"/>
                  </a:lnTo>
                  <a:lnTo>
                    <a:pt x="15" y="74"/>
                  </a:lnTo>
                  <a:lnTo>
                    <a:pt x="15" y="74"/>
                  </a:lnTo>
                  <a:lnTo>
                    <a:pt x="15" y="71"/>
                  </a:lnTo>
                  <a:lnTo>
                    <a:pt x="15" y="71"/>
                  </a:lnTo>
                  <a:lnTo>
                    <a:pt x="15" y="71"/>
                  </a:lnTo>
                  <a:lnTo>
                    <a:pt x="12" y="71"/>
                  </a:lnTo>
                  <a:lnTo>
                    <a:pt x="12" y="71"/>
                  </a:lnTo>
                  <a:lnTo>
                    <a:pt x="12" y="71"/>
                  </a:lnTo>
                  <a:lnTo>
                    <a:pt x="12" y="71"/>
                  </a:lnTo>
                  <a:lnTo>
                    <a:pt x="12" y="71"/>
                  </a:lnTo>
                  <a:lnTo>
                    <a:pt x="10" y="71"/>
                  </a:lnTo>
                  <a:lnTo>
                    <a:pt x="10" y="71"/>
                  </a:lnTo>
                  <a:lnTo>
                    <a:pt x="10" y="74"/>
                  </a:lnTo>
                  <a:lnTo>
                    <a:pt x="10" y="74"/>
                  </a:lnTo>
                  <a:lnTo>
                    <a:pt x="10" y="74"/>
                  </a:lnTo>
                  <a:lnTo>
                    <a:pt x="10" y="74"/>
                  </a:lnTo>
                  <a:lnTo>
                    <a:pt x="10" y="74"/>
                  </a:lnTo>
                  <a:lnTo>
                    <a:pt x="10" y="76"/>
                  </a:lnTo>
                  <a:lnTo>
                    <a:pt x="10" y="76"/>
                  </a:lnTo>
                  <a:lnTo>
                    <a:pt x="10" y="76"/>
                  </a:lnTo>
                  <a:lnTo>
                    <a:pt x="10" y="76"/>
                  </a:lnTo>
                  <a:lnTo>
                    <a:pt x="10" y="76"/>
                  </a:lnTo>
                  <a:lnTo>
                    <a:pt x="10" y="76"/>
                  </a:lnTo>
                  <a:lnTo>
                    <a:pt x="10" y="76"/>
                  </a:lnTo>
                  <a:lnTo>
                    <a:pt x="8" y="76"/>
                  </a:lnTo>
                  <a:lnTo>
                    <a:pt x="5" y="78"/>
                  </a:lnTo>
                  <a:lnTo>
                    <a:pt x="5" y="81"/>
                  </a:lnTo>
                  <a:lnTo>
                    <a:pt x="5" y="81"/>
                  </a:lnTo>
                  <a:lnTo>
                    <a:pt x="5" y="81"/>
                  </a:lnTo>
                  <a:lnTo>
                    <a:pt x="5" y="83"/>
                  </a:lnTo>
                  <a:lnTo>
                    <a:pt x="5" y="83"/>
                  </a:lnTo>
                  <a:lnTo>
                    <a:pt x="5" y="86"/>
                  </a:lnTo>
                  <a:lnTo>
                    <a:pt x="5" y="86"/>
                  </a:lnTo>
                  <a:lnTo>
                    <a:pt x="5" y="86"/>
                  </a:lnTo>
                  <a:lnTo>
                    <a:pt x="5" y="88"/>
                  </a:lnTo>
                  <a:lnTo>
                    <a:pt x="0" y="90"/>
                  </a:lnTo>
                  <a:lnTo>
                    <a:pt x="0" y="93"/>
                  </a:lnTo>
                  <a:lnTo>
                    <a:pt x="0" y="97"/>
                  </a:lnTo>
                  <a:lnTo>
                    <a:pt x="0" y="100"/>
                  </a:lnTo>
                  <a:lnTo>
                    <a:pt x="0" y="102"/>
                  </a:lnTo>
                  <a:lnTo>
                    <a:pt x="0" y="107"/>
                  </a:lnTo>
                  <a:lnTo>
                    <a:pt x="0" y="109"/>
                  </a:lnTo>
                  <a:lnTo>
                    <a:pt x="0" y="109"/>
                  </a:lnTo>
                  <a:lnTo>
                    <a:pt x="5" y="112"/>
                  </a:lnTo>
                  <a:lnTo>
                    <a:pt x="10" y="116"/>
                  </a:lnTo>
                  <a:lnTo>
                    <a:pt x="12" y="119"/>
                  </a:lnTo>
                  <a:lnTo>
                    <a:pt x="17" y="121"/>
                  </a:lnTo>
                  <a:lnTo>
                    <a:pt x="24" y="126"/>
                  </a:lnTo>
                  <a:lnTo>
                    <a:pt x="31" y="131"/>
                  </a:lnTo>
                  <a:lnTo>
                    <a:pt x="31" y="131"/>
                  </a:lnTo>
                  <a:lnTo>
                    <a:pt x="31" y="133"/>
                  </a:lnTo>
                  <a:lnTo>
                    <a:pt x="31" y="135"/>
                  </a:lnTo>
                  <a:lnTo>
                    <a:pt x="31" y="142"/>
                  </a:lnTo>
                  <a:lnTo>
                    <a:pt x="31" y="147"/>
                  </a:lnTo>
                  <a:lnTo>
                    <a:pt x="31" y="149"/>
                  </a:lnTo>
                  <a:lnTo>
                    <a:pt x="31" y="149"/>
                  </a:lnTo>
                  <a:lnTo>
                    <a:pt x="31" y="149"/>
                  </a:lnTo>
                  <a:lnTo>
                    <a:pt x="31" y="152"/>
                  </a:lnTo>
                  <a:lnTo>
                    <a:pt x="31" y="152"/>
                  </a:lnTo>
                  <a:lnTo>
                    <a:pt x="31" y="152"/>
                  </a:lnTo>
                  <a:lnTo>
                    <a:pt x="29" y="154"/>
                  </a:lnTo>
                  <a:lnTo>
                    <a:pt x="29" y="154"/>
                  </a:lnTo>
                  <a:lnTo>
                    <a:pt x="29" y="154"/>
                  </a:lnTo>
                  <a:lnTo>
                    <a:pt x="31" y="157"/>
                  </a:lnTo>
                  <a:lnTo>
                    <a:pt x="31" y="157"/>
                  </a:lnTo>
                  <a:lnTo>
                    <a:pt x="31" y="157"/>
                  </a:lnTo>
                  <a:lnTo>
                    <a:pt x="34" y="159"/>
                  </a:lnTo>
                  <a:lnTo>
                    <a:pt x="34" y="164"/>
                  </a:lnTo>
                  <a:lnTo>
                    <a:pt x="34" y="166"/>
                  </a:lnTo>
                  <a:lnTo>
                    <a:pt x="36" y="168"/>
                  </a:lnTo>
                  <a:lnTo>
                    <a:pt x="36" y="168"/>
                  </a:lnTo>
                  <a:lnTo>
                    <a:pt x="38" y="173"/>
                  </a:lnTo>
                  <a:lnTo>
                    <a:pt x="43" y="175"/>
                  </a:lnTo>
                  <a:lnTo>
                    <a:pt x="43" y="178"/>
                  </a:lnTo>
                  <a:lnTo>
                    <a:pt x="45" y="180"/>
                  </a:lnTo>
                  <a:lnTo>
                    <a:pt x="45" y="180"/>
                  </a:lnTo>
                  <a:lnTo>
                    <a:pt x="45" y="187"/>
                  </a:lnTo>
                  <a:lnTo>
                    <a:pt x="45" y="194"/>
                  </a:lnTo>
                  <a:lnTo>
                    <a:pt x="45" y="199"/>
                  </a:lnTo>
                  <a:lnTo>
                    <a:pt x="45" y="206"/>
                  </a:lnTo>
                  <a:lnTo>
                    <a:pt x="45" y="206"/>
                  </a:lnTo>
                  <a:lnTo>
                    <a:pt x="45" y="209"/>
                  </a:lnTo>
                  <a:lnTo>
                    <a:pt x="45" y="209"/>
                  </a:lnTo>
                  <a:lnTo>
                    <a:pt x="48" y="211"/>
                  </a:lnTo>
                  <a:lnTo>
                    <a:pt x="48" y="211"/>
                  </a:lnTo>
                  <a:lnTo>
                    <a:pt x="48" y="211"/>
                  </a:lnTo>
                  <a:lnTo>
                    <a:pt x="45" y="213"/>
                  </a:lnTo>
                  <a:lnTo>
                    <a:pt x="45" y="216"/>
                  </a:lnTo>
                  <a:lnTo>
                    <a:pt x="45" y="216"/>
                  </a:lnTo>
                  <a:lnTo>
                    <a:pt x="45" y="218"/>
                  </a:lnTo>
                  <a:lnTo>
                    <a:pt x="45" y="218"/>
                  </a:lnTo>
                  <a:lnTo>
                    <a:pt x="45" y="218"/>
                  </a:lnTo>
                  <a:lnTo>
                    <a:pt x="45" y="218"/>
                  </a:lnTo>
                  <a:lnTo>
                    <a:pt x="45" y="218"/>
                  </a:lnTo>
                  <a:lnTo>
                    <a:pt x="45" y="223"/>
                  </a:lnTo>
                  <a:lnTo>
                    <a:pt x="45" y="228"/>
                  </a:lnTo>
                  <a:lnTo>
                    <a:pt x="45" y="237"/>
                  </a:lnTo>
                  <a:lnTo>
                    <a:pt x="45" y="246"/>
                  </a:lnTo>
                  <a:lnTo>
                    <a:pt x="45" y="256"/>
                  </a:lnTo>
                  <a:lnTo>
                    <a:pt x="45" y="258"/>
                  </a:lnTo>
                  <a:lnTo>
                    <a:pt x="45" y="263"/>
                  </a:lnTo>
                  <a:lnTo>
                    <a:pt x="45" y="268"/>
                  </a:lnTo>
                  <a:lnTo>
                    <a:pt x="45" y="275"/>
                  </a:lnTo>
                  <a:lnTo>
                    <a:pt x="45" y="282"/>
                  </a:lnTo>
                  <a:lnTo>
                    <a:pt x="45" y="291"/>
                  </a:lnTo>
                  <a:lnTo>
                    <a:pt x="45" y="291"/>
                  </a:lnTo>
                  <a:lnTo>
                    <a:pt x="41" y="291"/>
                  </a:lnTo>
                  <a:lnTo>
                    <a:pt x="43" y="294"/>
                  </a:lnTo>
                  <a:lnTo>
                    <a:pt x="43" y="296"/>
                  </a:lnTo>
                  <a:lnTo>
                    <a:pt x="43" y="296"/>
                  </a:lnTo>
                  <a:lnTo>
                    <a:pt x="43" y="296"/>
                  </a:lnTo>
                  <a:lnTo>
                    <a:pt x="43" y="296"/>
                  </a:lnTo>
                  <a:lnTo>
                    <a:pt x="43" y="299"/>
                  </a:lnTo>
                  <a:lnTo>
                    <a:pt x="43" y="301"/>
                  </a:lnTo>
                  <a:lnTo>
                    <a:pt x="43" y="301"/>
                  </a:lnTo>
                  <a:lnTo>
                    <a:pt x="43" y="301"/>
                  </a:lnTo>
                  <a:lnTo>
                    <a:pt x="45" y="303"/>
                  </a:lnTo>
                  <a:lnTo>
                    <a:pt x="45" y="303"/>
                  </a:lnTo>
                  <a:lnTo>
                    <a:pt x="45" y="306"/>
                  </a:lnTo>
                  <a:lnTo>
                    <a:pt x="43" y="306"/>
                  </a:lnTo>
                  <a:lnTo>
                    <a:pt x="43" y="306"/>
                  </a:lnTo>
                  <a:lnTo>
                    <a:pt x="43" y="308"/>
                  </a:lnTo>
                  <a:lnTo>
                    <a:pt x="43" y="308"/>
                  </a:lnTo>
                  <a:lnTo>
                    <a:pt x="43" y="308"/>
                  </a:lnTo>
                  <a:lnTo>
                    <a:pt x="45" y="310"/>
                  </a:lnTo>
                  <a:lnTo>
                    <a:pt x="45" y="310"/>
                  </a:lnTo>
                  <a:lnTo>
                    <a:pt x="45" y="310"/>
                  </a:lnTo>
                  <a:lnTo>
                    <a:pt x="43" y="310"/>
                  </a:lnTo>
                  <a:lnTo>
                    <a:pt x="45" y="313"/>
                  </a:lnTo>
                  <a:lnTo>
                    <a:pt x="45" y="313"/>
                  </a:lnTo>
                  <a:lnTo>
                    <a:pt x="45" y="313"/>
                  </a:lnTo>
                  <a:lnTo>
                    <a:pt x="45" y="313"/>
                  </a:lnTo>
                  <a:lnTo>
                    <a:pt x="45" y="313"/>
                  </a:lnTo>
                  <a:lnTo>
                    <a:pt x="45" y="313"/>
                  </a:lnTo>
                  <a:lnTo>
                    <a:pt x="48" y="313"/>
                  </a:lnTo>
                  <a:lnTo>
                    <a:pt x="48" y="313"/>
                  </a:lnTo>
                  <a:lnTo>
                    <a:pt x="48" y="315"/>
                  </a:lnTo>
                  <a:lnTo>
                    <a:pt x="48" y="315"/>
                  </a:lnTo>
                  <a:lnTo>
                    <a:pt x="48" y="315"/>
                  </a:lnTo>
                  <a:lnTo>
                    <a:pt x="48" y="315"/>
                  </a:lnTo>
                  <a:lnTo>
                    <a:pt x="48" y="317"/>
                  </a:lnTo>
                  <a:lnTo>
                    <a:pt x="48" y="317"/>
                  </a:lnTo>
                  <a:lnTo>
                    <a:pt x="48" y="317"/>
                  </a:lnTo>
                  <a:lnTo>
                    <a:pt x="50" y="317"/>
                  </a:lnTo>
                  <a:lnTo>
                    <a:pt x="50" y="320"/>
                  </a:lnTo>
                  <a:lnTo>
                    <a:pt x="50" y="320"/>
                  </a:lnTo>
                  <a:lnTo>
                    <a:pt x="52" y="322"/>
                  </a:lnTo>
                  <a:lnTo>
                    <a:pt x="52" y="325"/>
                  </a:lnTo>
                  <a:lnTo>
                    <a:pt x="55" y="329"/>
                  </a:lnTo>
                  <a:lnTo>
                    <a:pt x="52" y="329"/>
                  </a:lnTo>
                  <a:lnTo>
                    <a:pt x="45" y="332"/>
                  </a:lnTo>
                  <a:lnTo>
                    <a:pt x="45" y="332"/>
                  </a:lnTo>
                  <a:lnTo>
                    <a:pt x="45" y="332"/>
                  </a:lnTo>
                  <a:lnTo>
                    <a:pt x="60" y="329"/>
                  </a:lnTo>
                  <a:lnTo>
                    <a:pt x="79" y="327"/>
                  </a:lnTo>
                  <a:lnTo>
                    <a:pt x="83" y="327"/>
                  </a:lnTo>
                  <a:lnTo>
                    <a:pt x="105" y="325"/>
                  </a:lnTo>
                  <a:lnTo>
                    <a:pt x="105" y="325"/>
                  </a:lnTo>
                  <a:lnTo>
                    <a:pt x="105" y="322"/>
                  </a:lnTo>
                  <a:lnTo>
                    <a:pt x="105" y="320"/>
                  </a:lnTo>
                  <a:lnTo>
                    <a:pt x="105" y="317"/>
                  </a:lnTo>
                  <a:lnTo>
                    <a:pt x="105" y="317"/>
                  </a:lnTo>
                  <a:lnTo>
                    <a:pt x="105" y="315"/>
                  </a:lnTo>
                  <a:lnTo>
                    <a:pt x="105" y="313"/>
                  </a:lnTo>
                  <a:lnTo>
                    <a:pt x="105" y="310"/>
                  </a:lnTo>
                  <a:lnTo>
                    <a:pt x="105" y="310"/>
                  </a:lnTo>
                  <a:lnTo>
                    <a:pt x="105" y="308"/>
                  </a:lnTo>
                  <a:lnTo>
                    <a:pt x="107" y="308"/>
                  </a:lnTo>
                  <a:lnTo>
                    <a:pt x="107" y="308"/>
                  </a:lnTo>
                  <a:lnTo>
                    <a:pt x="107" y="306"/>
                  </a:lnTo>
                  <a:lnTo>
                    <a:pt x="107" y="303"/>
                  </a:lnTo>
                  <a:lnTo>
                    <a:pt x="107" y="303"/>
                  </a:lnTo>
                  <a:lnTo>
                    <a:pt x="107" y="303"/>
                  </a:lnTo>
                  <a:lnTo>
                    <a:pt x="107" y="303"/>
                  </a:lnTo>
                  <a:lnTo>
                    <a:pt x="105" y="303"/>
                  </a:lnTo>
                  <a:lnTo>
                    <a:pt x="105" y="303"/>
                  </a:lnTo>
                  <a:lnTo>
                    <a:pt x="105" y="303"/>
                  </a:lnTo>
                  <a:lnTo>
                    <a:pt x="105" y="301"/>
                  </a:lnTo>
                  <a:lnTo>
                    <a:pt x="105" y="301"/>
                  </a:lnTo>
                  <a:lnTo>
                    <a:pt x="105" y="299"/>
                  </a:lnTo>
                  <a:lnTo>
                    <a:pt x="105" y="296"/>
                  </a:lnTo>
                  <a:lnTo>
                    <a:pt x="105" y="294"/>
                  </a:lnTo>
                  <a:lnTo>
                    <a:pt x="105" y="291"/>
                  </a:lnTo>
                  <a:lnTo>
                    <a:pt x="105" y="289"/>
                  </a:lnTo>
                  <a:lnTo>
                    <a:pt x="107" y="289"/>
                  </a:lnTo>
                  <a:lnTo>
                    <a:pt x="107" y="289"/>
                  </a:lnTo>
                  <a:lnTo>
                    <a:pt x="107" y="289"/>
                  </a:lnTo>
                  <a:lnTo>
                    <a:pt x="107" y="289"/>
                  </a:lnTo>
                  <a:lnTo>
                    <a:pt x="107" y="289"/>
                  </a:lnTo>
                  <a:lnTo>
                    <a:pt x="107" y="287"/>
                  </a:lnTo>
                  <a:lnTo>
                    <a:pt x="105" y="287"/>
                  </a:lnTo>
                  <a:lnTo>
                    <a:pt x="105" y="284"/>
                  </a:lnTo>
                  <a:lnTo>
                    <a:pt x="105" y="284"/>
                  </a:lnTo>
                  <a:lnTo>
                    <a:pt x="105" y="284"/>
                  </a:lnTo>
                  <a:lnTo>
                    <a:pt x="107" y="284"/>
                  </a:lnTo>
                  <a:lnTo>
                    <a:pt x="107" y="284"/>
                  </a:lnTo>
                  <a:lnTo>
                    <a:pt x="107" y="282"/>
                  </a:lnTo>
                  <a:lnTo>
                    <a:pt x="107" y="282"/>
                  </a:lnTo>
                  <a:lnTo>
                    <a:pt x="105" y="268"/>
                  </a:lnTo>
                  <a:lnTo>
                    <a:pt x="105" y="268"/>
                  </a:lnTo>
                  <a:lnTo>
                    <a:pt x="107" y="268"/>
                  </a:lnTo>
                  <a:lnTo>
                    <a:pt x="107" y="268"/>
                  </a:lnTo>
                  <a:lnTo>
                    <a:pt x="107" y="268"/>
                  </a:lnTo>
                  <a:lnTo>
                    <a:pt x="107" y="268"/>
                  </a:lnTo>
                  <a:lnTo>
                    <a:pt x="107" y="268"/>
                  </a:lnTo>
                  <a:lnTo>
                    <a:pt x="109" y="268"/>
                  </a:lnTo>
                  <a:lnTo>
                    <a:pt x="109" y="265"/>
                  </a:lnTo>
                  <a:lnTo>
                    <a:pt x="107" y="263"/>
                  </a:lnTo>
                  <a:lnTo>
                    <a:pt x="105" y="261"/>
                  </a:lnTo>
                  <a:lnTo>
                    <a:pt x="105" y="258"/>
                  </a:lnTo>
                  <a:lnTo>
                    <a:pt x="105" y="256"/>
                  </a:lnTo>
                  <a:lnTo>
                    <a:pt x="105" y="256"/>
                  </a:lnTo>
                  <a:lnTo>
                    <a:pt x="105" y="249"/>
                  </a:lnTo>
                  <a:lnTo>
                    <a:pt x="105" y="246"/>
                  </a:lnTo>
                  <a:lnTo>
                    <a:pt x="105" y="246"/>
                  </a:lnTo>
                  <a:lnTo>
                    <a:pt x="102" y="244"/>
                  </a:lnTo>
                  <a:lnTo>
                    <a:pt x="102" y="244"/>
                  </a:lnTo>
                  <a:lnTo>
                    <a:pt x="102" y="244"/>
                  </a:lnTo>
                  <a:lnTo>
                    <a:pt x="102" y="242"/>
                  </a:lnTo>
                  <a:lnTo>
                    <a:pt x="102" y="242"/>
                  </a:lnTo>
                  <a:lnTo>
                    <a:pt x="102" y="242"/>
                  </a:lnTo>
                  <a:lnTo>
                    <a:pt x="102" y="242"/>
                  </a:lnTo>
                  <a:lnTo>
                    <a:pt x="102" y="242"/>
                  </a:lnTo>
                  <a:lnTo>
                    <a:pt x="102" y="237"/>
                  </a:lnTo>
                  <a:lnTo>
                    <a:pt x="105" y="235"/>
                  </a:lnTo>
                  <a:lnTo>
                    <a:pt x="105" y="230"/>
                  </a:lnTo>
                  <a:lnTo>
                    <a:pt x="105" y="230"/>
                  </a:lnTo>
                  <a:lnTo>
                    <a:pt x="105" y="230"/>
                  </a:lnTo>
                  <a:lnTo>
                    <a:pt x="105" y="228"/>
                  </a:lnTo>
                  <a:lnTo>
                    <a:pt x="105" y="228"/>
                  </a:lnTo>
                  <a:lnTo>
                    <a:pt x="105" y="225"/>
                  </a:lnTo>
                  <a:lnTo>
                    <a:pt x="105" y="225"/>
                  </a:lnTo>
                  <a:lnTo>
                    <a:pt x="105" y="223"/>
                  </a:lnTo>
                  <a:lnTo>
                    <a:pt x="102" y="220"/>
                  </a:lnTo>
                  <a:lnTo>
                    <a:pt x="102" y="220"/>
                  </a:lnTo>
                  <a:lnTo>
                    <a:pt x="102" y="218"/>
                  </a:lnTo>
                  <a:lnTo>
                    <a:pt x="105" y="216"/>
                  </a:lnTo>
                  <a:lnTo>
                    <a:pt x="105" y="216"/>
                  </a:lnTo>
                  <a:lnTo>
                    <a:pt x="105" y="216"/>
                  </a:lnTo>
                  <a:lnTo>
                    <a:pt x="105" y="216"/>
                  </a:lnTo>
                  <a:lnTo>
                    <a:pt x="105" y="213"/>
                  </a:lnTo>
                  <a:lnTo>
                    <a:pt x="105" y="213"/>
                  </a:lnTo>
                  <a:lnTo>
                    <a:pt x="105" y="211"/>
                  </a:lnTo>
                  <a:lnTo>
                    <a:pt x="105" y="211"/>
                  </a:lnTo>
                  <a:lnTo>
                    <a:pt x="105" y="209"/>
                  </a:lnTo>
                  <a:lnTo>
                    <a:pt x="105" y="197"/>
                  </a:lnTo>
                  <a:lnTo>
                    <a:pt x="105" y="194"/>
                  </a:lnTo>
                  <a:lnTo>
                    <a:pt x="105" y="194"/>
                  </a:lnTo>
                  <a:lnTo>
                    <a:pt x="105" y="194"/>
                  </a:lnTo>
                  <a:lnTo>
                    <a:pt x="107" y="194"/>
                  </a:lnTo>
                  <a:lnTo>
                    <a:pt x="107" y="194"/>
                  </a:lnTo>
                  <a:lnTo>
                    <a:pt x="107" y="194"/>
                  </a:lnTo>
                  <a:lnTo>
                    <a:pt x="107" y="192"/>
                  </a:lnTo>
                  <a:lnTo>
                    <a:pt x="107" y="192"/>
                  </a:lnTo>
                  <a:lnTo>
                    <a:pt x="107" y="192"/>
                  </a:lnTo>
                  <a:lnTo>
                    <a:pt x="107" y="190"/>
                  </a:lnTo>
                  <a:lnTo>
                    <a:pt x="107" y="190"/>
                  </a:lnTo>
                  <a:lnTo>
                    <a:pt x="107" y="190"/>
                  </a:lnTo>
                  <a:lnTo>
                    <a:pt x="107" y="187"/>
                  </a:lnTo>
                  <a:lnTo>
                    <a:pt x="107" y="187"/>
                  </a:lnTo>
                  <a:lnTo>
                    <a:pt x="107" y="187"/>
                  </a:lnTo>
                  <a:lnTo>
                    <a:pt x="107" y="187"/>
                  </a:lnTo>
                  <a:lnTo>
                    <a:pt x="107" y="187"/>
                  </a:lnTo>
                  <a:lnTo>
                    <a:pt x="107" y="187"/>
                  </a:lnTo>
                  <a:lnTo>
                    <a:pt x="107" y="185"/>
                  </a:lnTo>
                  <a:lnTo>
                    <a:pt x="107" y="183"/>
                  </a:lnTo>
                  <a:lnTo>
                    <a:pt x="107" y="180"/>
                  </a:lnTo>
                  <a:lnTo>
                    <a:pt x="112" y="180"/>
                  </a:lnTo>
                  <a:lnTo>
                    <a:pt x="112" y="180"/>
                  </a:lnTo>
                  <a:lnTo>
                    <a:pt x="112" y="180"/>
                  </a:lnTo>
                  <a:lnTo>
                    <a:pt x="112" y="180"/>
                  </a:lnTo>
                  <a:lnTo>
                    <a:pt x="114" y="180"/>
                  </a:lnTo>
                  <a:lnTo>
                    <a:pt x="114" y="180"/>
                  </a:lnTo>
                  <a:lnTo>
                    <a:pt x="116" y="180"/>
                  </a:lnTo>
                  <a:lnTo>
                    <a:pt x="116" y="180"/>
                  </a:lnTo>
                  <a:lnTo>
                    <a:pt x="116" y="180"/>
                  </a:lnTo>
                  <a:lnTo>
                    <a:pt x="116" y="180"/>
                  </a:lnTo>
                  <a:lnTo>
                    <a:pt x="119" y="180"/>
                  </a:lnTo>
                  <a:lnTo>
                    <a:pt x="119" y="180"/>
                  </a:lnTo>
                  <a:lnTo>
                    <a:pt x="121" y="180"/>
                  </a:lnTo>
                  <a:lnTo>
                    <a:pt x="123" y="178"/>
                  </a:lnTo>
                  <a:lnTo>
                    <a:pt x="123" y="175"/>
                  </a:lnTo>
                  <a:lnTo>
                    <a:pt x="126" y="171"/>
                  </a:lnTo>
                  <a:lnTo>
                    <a:pt x="128" y="168"/>
                  </a:lnTo>
                  <a:lnTo>
                    <a:pt x="128" y="168"/>
                  </a:lnTo>
                  <a:lnTo>
                    <a:pt x="128" y="164"/>
                  </a:lnTo>
                  <a:lnTo>
                    <a:pt x="128" y="164"/>
                  </a:lnTo>
                  <a:lnTo>
                    <a:pt x="126" y="161"/>
                  </a:lnTo>
                  <a:lnTo>
                    <a:pt x="126" y="161"/>
                  </a:lnTo>
                  <a:lnTo>
                    <a:pt x="126" y="159"/>
                  </a:lnTo>
                  <a:lnTo>
                    <a:pt x="128" y="157"/>
                  </a:lnTo>
                  <a:lnTo>
                    <a:pt x="128" y="157"/>
                  </a:lnTo>
                  <a:lnTo>
                    <a:pt x="128" y="157"/>
                  </a:lnTo>
                  <a:lnTo>
                    <a:pt x="128" y="157"/>
                  </a:lnTo>
                  <a:lnTo>
                    <a:pt x="133" y="152"/>
                  </a:lnTo>
                  <a:lnTo>
                    <a:pt x="133" y="152"/>
                  </a:lnTo>
                  <a:lnTo>
                    <a:pt x="133" y="152"/>
                  </a:lnTo>
                  <a:lnTo>
                    <a:pt x="133" y="149"/>
                  </a:lnTo>
                  <a:lnTo>
                    <a:pt x="133" y="149"/>
                  </a:lnTo>
                  <a:lnTo>
                    <a:pt x="133" y="149"/>
                  </a:lnTo>
                  <a:lnTo>
                    <a:pt x="135" y="149"/>
                  </a:lnTo>
                  <a:lnTo>
                    <a:pt x="135" y="149"/>
                  </a:lnTo>
                  <a:lnTo>
                    <a:pt x="138" y="147"/>
                  </a:lnTo>
                  <a:lnTo>
                    <a:pt x="138" y="147"/>
                  </a:lnTo>
                  <a:lnTo>
                    <a:pt x="138" y="145"/>
                  </a:lnTo>
                  <a:lnTo>
                    <a:pt x="135" y="142"/>
                  </a:lnTo>
                  <a:lnTo>
                    <a:pt x="135" y="142"/>
                  </a:lnTo>
                  <a:lnTo>
                    <a:pt x="135" y="142"/>
                  </a:lnTo>
                  <a:lnTo>
                    <a:pt x="138" y="140"/>
                  </a:lnTo>
                  <a:lnTo>
                    <a:pt x="138" y="140"/>
                  </a:lnTo>
                  <a:lnTo>
                    <a:pt x="142" y="138"/>
                  </a:lnTo>
                  <a:lnTo>
                    <a:pt x="142" y="138"/>
                  </a:lnTo>
                  <a:lnTo>
                    <a:pt x="147" y="138"/>
                  </a:lnTo>
                  <a:lnTo>
                    <a:pt x="147" y="138"/>
                  </a:lnTo>
                  <a:lnTo>
                    <a:pt x="149" y="135"/>
                  </a:lnTo>
                  <a:lnTo>
                    <a:pt x="152" y="133"/>
                  </a:lnTo>
                  <a:lnTo>
                    <a:pt x="152" y="131"/>
                  </a:lnTo>
                  <a:lnTo>
                    <a:pt x="152" y="126"/>
                  </a:lnTo>
                  <a:lnTo>
                    <a:pt x="152" y="126"/>
                  </a:lnTo>
                  <a:lnTo>
                    <a:pt x="152" y="126"/>
                  </a:lnTo>
                  <a:lnTo>
                    <a:pt x="154" y="123"/>
                  </a:lnTo>
                  <a:lnTo>
                    <a:pt x="154" y="123"/>
                  </a:lnTo>
                  <a:lnTo>
                    <a:pt x="154" y="123"/>
                  </a:lnTo>
                  <a:lnTo>
                    <a:pt x="154" y="123"/>
                  </a:lnTo>
                  <a:lnTo>
                    <a:pt x="154" y="121"/>
                  </a:lnTo>
                  <a:lnTo>
                    <a:pt x="154" y="121"/>
                  </a:lnTo>
                  <a:lnTo>
                    <a:pt x="154" y="121"/>
                  </a:lnTo>
                  <a:lnTo>
                    <a:pt x="152" y="116"/>
                  </a:lnTo>
                  <a:lnTo>
                    <a:pt x="149" y="114"/>
                  </a:lnTo>
                  <a:lnTo>
                    <a:pt x="149" y="114"/>
                  </a:lnTo>
                  <a:lnTo>
                    <a:pt x="152" y="112"/>
                  </a:lnTo>
                  <a:lnTo>
                    <a:pt x="152" y="109"/>
                  </a:lnTo>
                  <a:lnTo>
                    <a:pt x="152" y="109"/>
                  </a:lnTo>
                  <a:lnTo>
                    <a:pt x="152" y="107"/>
                  </a:lnTo>
                  <a:lnTo>
                    <a:pt x="152" y="107"/>
                  </a:lnTo>
                  <a:lnTo>
                    <a:pt x="154" y="107"/>
                  </a:lnTo>
                  <a:lnTo>
                    <a:pt x="154" y="107"/>
                  </a:lnTo>
                  <a:lnTo>
                    <a:pt x="154" y="104"/>
                  </a:lnTo>
                  <a:lnTo>
                    <a:pt x="157" y="107"/>
                  </a:lnTo>
                  <a:lnTo>
                    <a:pt x="159" y="107"/>
                  </a:lnTo>
                  <a:lnTo>
                    <a:pt x="161" y="107"/>
                  </a:lnTo>
                  <a:lnTo>
                    <a:pt x="161" y="107"/>
                  </a:lnTo>
                  <a:lnTo>
                    <a:pt x="161" y="104"/>
                  </a:lnTo>
                  <a:lnTo>
                    <a:pt x="161" y="102"/>
                  </a:lnTo>
                  <a:lnTo>
                    <a:pt x="161" y="102"/>
                  </a:lnTo>
                  <a:lnTo>
                    <a:pt x="164" y="97"/>
                  </a:lnTo>
                  <a:lnTo>
                    <a:pt x="164" y="97"/>
                  </a:lnTo>
                  <a:lnTo>
                    <a:pt x="164" y="95"/>
                  </a:lnTo>
                  <a:close/>
                </a:path>
              </a:pathLst>
            </a:custGeom>
            <a:grp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64" name="Freeform 138">
              <a:extLst>
                <a:ext uri="{FF2B5EF4-FFF2-40B4-BE49-F238E27FC236}">
                  <a16:creationId xmlns:a16="http://schemas.microsoft.com/office/drawing/2014/main" xmlns="" id="{745E1CA5-0028-AF5F-9E89-0F4D21D37650}"/>
                </a:ext>
              </a:extLst>
            </p:cNvPr>
            <p:cNvSpPr>
              <a:spLocks noEditPoints="1"/>
            </p:cNvSpPr>
            <p:nvPr/>
          </p:nvSpPr>
          <p:spPr bwMode="auto">
            <a:xfrm>
              <a:off x="8207374" y="3949266"/>
              <a:ext cx="1052513" cy="1176338"/>
            </a:xfrm>
            <a:custGeom>
              <a:avLst/>
              <a:gdLst>
                <a:gd name="T0" fmla="*/ 654 w 663"/>
                <a:gd name="T1" fmla="*/ 353 h 741"/>
                <a:gd name="T2" fmla="*/ 597 w 663"/>
                <a:gd name="T3" fmla="*/ 358 h 741"/>
                <a:gd name="T4" fmla="*/ 564 w 663"/>
                <a:gd name="T5" fmla="*/ 353 h 741"/>
                <a:gd name="T6" fmla="*/ 568 w 663"/>
                <a:gd name="T7" fmla="*/ 325 h 741"/>
                <a:gd name="T8" fmla="*/ 554 w 663"/>
                <a:gd name="T9" fmla="*/ 289 h 741"/>
                <a:gd name="T10" fmla="*/ 547 w 663"/>
                <a:gd name="T11" fmla="*/ 237 h 741"/>
                <a:gd name="T12" fmla="*/ 545 w 663"/>
                <a:gd name="T13" fmla="*/ 201 h 741"/>
                <a:gd name="T14" fmla="*/ 545 w 663"/>
                <a:gd name="T15" fmla="*/ 171 h 741"/>
                <a:gd name="T16" fmla="*/ 542 w 663"/>
                <a:gd name="T17" fmla="*/ 157 h 741"/>
                <a:gd name="T18" fmla="*/ 474 w 663"/>
                <a:gd name="T19" fmla="*/ 152 h 741"/>
                <a:gd name="T20" fmla="*/ 419 w 663"/>
                <a:gd name="T21" fmla="*/ 159 h 741"/>
                <a:gd name="T22" fmla="*/ 381 w 663"/>
                <a:gd name="T23" fmla="*/ 192 h 741"/>
                <a:gd name="T24" fmla="*/ 344 w 663"/>
                <a:gd name="T25" fmla="*/ 197 h 741"/>
                <a:gd name="T26" fmla="*/ 310 w 663"/>
                <a:gd name="T27" fmla="*/ 190 h 741"/>
                <a:gd name="T28" fmla="*/ 306 w 663"/>
                <a:gd name="T29" fmla="*/ 183 h 741"/>
                <a:gd name="T30" fmla="*/ 296 w 663"/>
                <a:gd name="T31" fmla="*/ 166 h 741"/>
                <a:gd name="T32" fmla="*/ 284 w 663"/>
                <a:gd name="T33" fmla="*/ 154 h 741"/>
                <a:gd name="T34" fmla="*/ 280 w 663"/>
                <a:gd name="T35" fmla="*/ 130 h 741"/>
                <a:gd name="T36" fmla="*/ 270 w 663"/>
                <a:gd name="T37" fmla="*/ 109 h 741"/>
                <a:gd name="T38" fmla="*/ 268 w 663"/>
                <a:gd name="T39" fmla="*/ 93 h 741"/>
                <a:gd name="T40" fmla="*/ 254 w 663"/>
                <a:gd name="T41" fmla="*/ 81 h 741"/>
                <a:gd name="T42" fmla="*/ 164 w 663"/>
                <a:gd name="T43" fmla="*/ 78 h 741"/>
                <a:gd name="T44" fmla="*/ 90 w 663"/>
                <a:gd name="T45" fmla="*/ 81 h 741"/>
                <a:gd name="T46" fmla="*/ 55 w 663"/>
                <a:gd name="T47" fmla="*/ 88 h 741"/>
                <a:gd name="T48" fmla="*/ 53 w 663"/>
                <a:gd name="T49" fmla="*/ 126 h 741"/>
                <a:gd name="T50" fmla="*/ 79 w 663"/>
                <a:gd name="T51" fmla="*/ 185 h 741"/>
                <a:gd name="T52" fmla="*/ 93 w 663"/>
                <a:gd name="T53" fmla="*/ 230 h 741"/>
                <a:gd name="T54" fmla="*/ 79 w 663"/>
                <a:gd name="T55" fmla="*/ 244 h 741"/>
                <a:gd name="T56" fmla="*/ 81 w 663"/>
                <a:gd name="T57" fmla="*/ 270 h 741"/>
                <a:gd name="T58" fmla="*/ 100 w 663"/>
                <a:gd name="T59" fmla="*/ 317 h 741"/>
                <a:gd name="T60" fmla="*/ 114 w 663"/>
                <a:gd name="T61" fmla="*/ 372 h 741"/>
                <a:gd name="T62" fmla="*/ 105 w 663"/>
                <a:gd name="T63" fmla="*/ 424 h 741"/>
                <a:gd name="T64" fmla="*/ 83 w 663"/>
                <a:gd name="T65" fmla="*/ 443 h 741"/>
                <a:gd name="T66" fmla="*/ 57 w 663"/>
                <a:gd name="T67" fmla="*/ 474 h 741"/>
                <a:gd name="T68" fmla="*/ 48 w 663"/>
                <a:gd name="T69" fmla="*/ 485 h 741"/>
                <a:gd name="T70" fmla="*/ 41 w 663"/>
                <a:gd name="T71" fmla="*/ 512 h 741"/>
                <a:gd name="T72" fmla="*/ 36 w 663"/>
                <a:gd name="T73" fmla="*/ 528 h 741"/>
                <a:gd name="T74" fmla="*/ 31 w 663"/>
                <a:gd name="T75" fmla="*/ 564 h 741"/>
                <a:gd name="T76" fmla="*/ 22 w 663"/>
                <a:gd name="T77" fmla="*/ 585 h 741"/>
                <a:gd name="T78" fmla="*/ 5 w 663"/>
                <a:gd name="T79" fmla="*/ 623 h 741"/>
                <a:gd name="T80" fmla="*/ 5 w 663"/>
                <a:gd name="T81" fmla="*/ 698 h 741"/>
                <a:gd name="T82" fmla="*/ 29 w 663"/>
                <a:gd name="T83" fmla="*/ 691 h 741"/>
                <a:gd name="T84" fmla="*/ 57 w 663"/>
                <a:gd name="T85" fmla="*/ 691 h 741"/>
                <a:gd name="T86" fmla="*/ 86 w 663"/>
                <a:gd name="T87" fmla="*/ 682 h 741"/>
                <a:gd name="T88" fmla="*/ 124 w 663"/>
                <a:gd name="T89" fmla="*/ 706 h 741"/>
                <a:gd name="T90" fmla="*/ 209 w 663"/>
                <a:gd name="T91" fmla="*/ 706 h 741"/>
                <a:gd name="T92" fmla="*/ 370 w 663"/>
                <a:gd name="T93" fmla="*/ 715 h 741"/>
                <a:gd name="T94" fmla="*/ 429 w 663"/>
                <a:gd name="T95" fmla="*/ 732 h 741"/>
                <a:gd name="T96" fmla="*/ 464 w 663"/>
                <a:gd name="T97" fmla="*/ 732 h 741"/>
                <a:gd name="T98" fmla="*/ 495 w 663"/>
                <a:gd name="T99" fmla="*/ 739 h 741"/>
                <a:gd name="T100" fmla="*/ 611 w 663"/>
                <a:gd name="T101" fmla="*/ 722 h 741"/>
                <a:gd name="T102" fmla="*/ 609 w 663"/>
                <a:gd name="T103" fmla="*/ 703 h 741"/>
                <a:gd name="T104" fmla="*/ 580 w 663"/>
                <a:gd name="T105" fmla="*/ 677 h 741"/>
                <a:gd name="T106" fmla="*/ 561 w 663"/>
                <a:gd name="T107" fmla="*/ 658 h 741"/>
                <a:gd name="T108" fmla="*/ 554 w 663"/>
                <a:gd name="T109" fmla="*/ 642 h 741"/>
                <a:gd name="T110" fmla="*/ 552 w 663"/>
                <a:gd name="T111" fmla="*/ 497 h 741"/>
                <a:gd name="T112" fmla="*/ 658 w 663"/>
                <a:gd name="T113" fmla="*/ 417 h 741"/>
                <a:gd name="T114" fmla="*/ 24 w 663"/>
                <a:gd name="T115" fmla="*/ 36 h 741"/>
                <a:gd name="T116" fmla="*/ 29 w 663"/>
                <a:gd name="T117" fmla="*/ 50 h 741"/>
                <a:gd name="T118" fmla="*/ 48 w 663"/>
                <a:gd name="T119" fmla="*/ 45 h 741"/>
                <a:gd name="T120" fmla="*/ 60 w 663"/>
                <a:gd name="T121" fmla="*/ 24 h 741"/>
                <a:gd name="T122" fmla="*/ 57 w 663"/>
                <a:gd name="T123" fmla="*/ 3 h 741"/>
                <a:gd name="T124" fmla="*/ 29 w 663"/>
                <a:gd name="T125" fmla="*/ 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3" h="741">
                  <a:moveTo>
                    <a:pt x="661" y="379"/>
                  </a:moveTo>
                  <a:lnTo>
                    <a:pt x="661" y="379"/>
                  </a:lnTo>
                  <a:lnTo>
                    <a:pt x="663" y="377"/>
                  </a:lnTo>
                  <a:lnTo>
                    <a:pt x="663" y="377"/>
                  </a:lnTo>
                  <a:lnTo>
                    <a:pt x="663" y="377"/>
                  </a:lnTo>
                  <a:lnTo>
                    <a:pt x="661" y="370"/>
                  </a:lnTo>
                  <a:lnTo>
                    <a:pt x="661" y="370"/>
                  </a:lnTo>
                  <a:lnTo>
                    <a:pt x="661" y="362"/>
                  </a:lnTo>
                  <a:lnTo>
                    <a:pt x="661" y="362"/>
                  </a:lnTo>
                  <a:lnTo>
                    <a:pt x="661" y="360"/>
                  </a:lnTo>
                  <a:lnTo>
                    <a:pt x="661" y="358"/>
                  </a:lnTo>
                  <a:lnTo>
                    <a:pt x="661" y="355"/>
                  </a:lnTo>
                  <a:lnTo>
                    <a:pt x="661" y="355"/>
                  </a:lnTo>
                  <a:lnTo>
                    <a:pt x="661" y="353"/>
                  </a:lnTo>
                  <a:lnTo>
                    <a:pt x="661" y="353"/>
                  </a:lnTo>
                  <a:lnTo>
                    <a:pt x="658" y="351"/>
                  </a:lnTo>
                  <a:lnTo>
                    <a:pt x="658" y="351"/>
                  </a:lnTo>
                  <a:lnTo>
                    <a:pt x="658" y="348"/>
                  </a:lnTo>
                  <a:lnTo>
                    <a:pt x="658" y="348"/>
                  </a:lnTo>
                  <a:lnTo>
                    <a:pt x="656" y="348"/>
                  </a:lnTo>
                  <a:lnTo>
                    <a:pt x="656" y="351"/>
                  </a:lnTo>
                  <a:lnTo>
                    <a:pt x="656" y="351"/>
                  </a:lnTo>
                  <a:lnTo>
                    <a:pt x="656" y="353"/>
                  </a:lnTo>
                  <a:lnTo>
                    <a:pt x="656" y="353"/>
                  </a:lnTo>
                  <a:lnTo>
                    <a:pt x="654" y="353"/>
                  </a:lnTo>
                  <a:lnTo>
                    <a:pt x="654" y="353"/>
                  </a:lnTo>
                  <a:lnTo>
                    <a:pt x="654" y="355"/>
                  </a:lnTo>
                  <a:lnTo>
                    <a:pt x="654" y="355"/>
                  </a:lnTo>
                  <a:lnTo>
                    <a:pt x="651" y="355"/>
                  </a:lnTo>
                  <a:lnTo>
                    <a:pt x="649" y="355"/>
                  </a:lnTo>
                  <a:lnTo>
                    <a:pt x="646" y="355"/>
                  </a:lnTo>
                  <a:lnTo>
                    <a:pt x="644" y="355"/>
                  </a:lnTo>
                  <a:lnTo>
                    <a:pt x="642" y="355"/>
                  </a:lnTo>
                  <a:lnTo>
                    <a:pt x="642" y="355"/>
                  </a:lnTo>
                  <a:lnTo>
                    <a:pt x="637" y="353"/>
                  </a:lnTo>
                  <a:lnTo>
                    <a:pt x="632" y="353"/>
                  </a:lnTo>
                  <a:lnTo>
                    <a:pt x="632" y="353"/>
                  </a:lnTo>
                  <a:lnTo>
                    <a:pt x="630" y="353"/>
                  </a:lnTo>
                  <a:lnTo>
                    <a:pt x="628" y="353"/>
                  </a:lnTo>
                  <a:lnTo>
                    <a:pt x="623" y="355"/>
                  </a:lnTo>
                  <a:lnTo>
                    <a:pt x="618" y="358"/>
                  </a:lnTo>
                  <a:lnTo>
                    <a:pt x="613" y="360"/>
                  </a:lnTo>
                  <a:lnTo>
                    <a:pt x="609" y="360"/>
                  </a:lnTo>
                  <a:lnTo>
                    <a:pt x="606" y="360"/>
                  </a:lnTo>
                  <a:lnTo>
                    <a:pt x="604" y="360"/>
                  </a:lnTo>
                  <a:lnTo>
                    <a:pt x="601" y="360"/>
                  </a:lnTo>
                  <a:lnTo>
                    <a:pt x="599" y="358"/>
                  </a:lnTo>
                  <a:lnTo>
                    <a:pt x="599" y="358"/>
                  </a:lnTo>
                  <a:lnTo>
                    <a:pt x="597" y="358"/>
                  </a:lnTo>
                  <a:lnTo>
                    <a:pt x="597" y="358"/>
                  </a:lnTo>
                  <a:lnTo>
                    <a:pt x="594" y="358"/>
                  </a:lnTo>
                  <a:lnTo>
                    <a:pt x="594" y="360"/>
                  </a:lnTo>
                  <a:lnTo>
                    <a:pt x="592" y="360"/>
                  </a:lnTo>
                  <a:lnTo>
                    <a:pt x="590" y="360"/>
                  </a:lnTo>
                  <a:lnTo>
                    <a:pt x="587" y="360"/>
                  </a:lnTo>
                  <a:lnTo>
                    <a:pt x="585" y="358"/>
                  </a:lnTo>
                  <a:lnTo>
                    <a:pt x="583" y="358"/>
                  </a:lnTo>
                  <a:lnTo>
                    <a:pt x="580" y="358"/>
                  </a:lnTo>
                  <a:lnTo>
                    <a:pt x="578" y="360"/>
                  </a:lnTo>
                  <a:lnTo>
                    <a:pt x="578" y="362"/>
                  </a:lnTo>
                  <a:lnTo>
                    <a:pt x="571" y="365"/>
                  </a:lnTo>
                  <a:lnTo>
                    <a:pt x="571" y="365"/>
                  </a:lnTo>
                  <a:lnTo>
                    <a:pt x="568" y="367"/>
                  </a:lnTo>
                  <a:lnTo>
                    <a:pt x="568" y="367"/>
                  </a:lnTo>
                  <a:lnTo>
                    <a:pt x="566" y="367"/>
                  </a:lnTo>
                  <a:lnTo>
                    <a:pt x="566" y="365"/>
                  </a:lnTo>
                  <a:lnTo>
                    <a:pt x="566" y="362"/>
                  </a:lnTo>
                  <a:lnTo>
                    <a:pt x="566" y="358"/>
                  </a:lnTo>
                  <a:lnTo>
                    <a:pt x="566" y="358"/>
                  </a:lnTo>
                  <a:lnTo>
                    <a:pt x="566" y="355"/>
                  </a:lnTo>
                  <a:lnTo>
                    <a:pt x="566" y="355"/>
                  </a:lnTo>
                  <a:lnTo>
                    <a:pt x="564" y="355"/>
                  </a:lnTo>
                  <a:lnTo>
                    <a:pt x="564" y="355"/>
                  </a:lnTo>
                  <a:lnTo>
                    <a:pt x="564" y="353"/>
                  </a:lnTo>
                  <a:lnTo>
                    <a:pt x="564" y="353"/>
                  </a:lnTo>
                  <a:lnTo>
                    <a:pt x="564" y="348"/>
                  </a:lnTo>
                  <a:lnTo>
                    <a:pt x="561" y="348"/>
                  </a:lnTo>
                  <a:lnTo>
                    <a:pt x="561" y="346"/>
                  </a:lnTo>
                  <a:lnTo>
                    <a:pt x="564" y="346"/>
                  </a:lnTo>
                  <a:lnTo>
                    <a:pt x="564" y="343"/>
                  </a:lnTo>
                  <a:lnTo>
                    <a:pt x="566" y="343"/>
                  </a:lnTo>
                  <a:lnTo>
                    <a:pt x="568" y="343"/>
                  </a:lnTo>
                  <a:lnTo>
                    <a:pt x="568" y="341"/>
                  </a:lnTo>
                  <a:lnTo>
                    <a:pt x="571" y="341"/>
                  </a:lnTo>
                  <a:lnTo>
                    <a:pt x="571" y="341"/>
                  </a:lnTo>
                  <a:lnTo>
                    <a:pt x="571" y="341"/>
                  </a:lnTo>
                  <a:lnTo>
                    <a:pt x="571" y="339"/>
                  </a:lnTo>
                  <a:lnTo>
                    <a:pt x="571" y="339"/>
                  </a:lnTo>
                  <a:lnTo>
                    <a:pt x="571" y="339"/>
                  </a:lnTo>
                  <a:lnTo>
                    <a:pt x="571" y="336"/>
                  </a:lnTo>
                  <a:lnTo>
                    <a:pt x="571" y="334"/>
                  </a:lnTo>
                  <a:lnTo>
                    <a:pt x="571" y="334"/>
                  </a:lnTo>
                  <a:lnTo>
                    <a:pt x="571" y="332"/>
                  </a:lnTo>
                  <a:lnTo>
                    <a:pt x="571" y="329"/>
                  </a:lnTo>
                  <a:lnTo>
                    <a:pt x="568" y="329"/>
                  </a:lnTo>
                  <a:lnTo>
                    <a:pt x="568" y="329"/>
                  </a:lnTo>
                  <a:lnTo>
                    <a:pt x="568" y="327"/>
                  </a:lnTo>
                  <a:lnTo>
                    <a:pt x="568" y="327"/>
                  </a:lnTo>
                  <a:lnTo>
                    <a:pt x="568" y="325"/>
                  </a:lnTo>
                  <a:lnTo>
                    <a:pt x="568" y="325"/>
                  </a:lnTo>
                  <a:lnTo>
                    <a:pt x="571" y="322"/>
                  </a:lnTo>
                  <a:lnTo>
                    <a:pt x="571" y="322"/>
                  </a:lnTo>
                  <a:lnTo>
                    <a:pt x="571" y="320"/>
                  </a:lnTo>
                  <a:lnTo>
                    <a:pt x="571" y="320"/>
                  </a:lnTo>
                  <a:lnTo>
                    <a:pt x="571" y="320"/>
                  </a:lnTo>
                  <a:lnTo>
                    <a:pt x="568" y="320"/>
                  </a:lnTo>
                  <a:lnTo>
                    <a:pt x="568" y="317"/>
                  </a:lnTo>
                  <a:lnTo>
                    <a:pt x="568" y="315"/>
                  </a:lnTo>
                  <a:lnTo>
                    <a:pt x="566" y="313"/>
                  </a:lnTo>
                  <a:lnTo>
                    <a:pt x="566" y="310"/>
                  </a:lnTo>
                  <a:lnTo>
                    <a:pt x="564" y="308"/>
                  </a:lnTo>
                  <a:lnTo>
                    <a:pt x="564" y="306"/>
                  </a:lnTo>
                  <a:lnTo>
                    <a:pt x="564" y="306"/>
                  </a:lnTo>
                  <a:lnTo>
                    <a:pt x="564" y="303"/>
                  </a:lnTo>
                  <a:lnTo>
                    <a:pt x="564" y="301"/>
                  </a:lnTo>
                  <a:lnTo>
                    <a:pt x="561" y="299"/>
                  </a:lnTo>
                  <a:lnTo>
                    <a:pt x="561" y="296"/>
                  </a:lnTo>
                  <a:lnTo>
                    <a:pt x="561" y="296"/>
                  </a:lnTo>
                  <a:lnTo>
                    <a:pt x="559" y="294"/>
                  </a:lnTo>
                  <a:lnTo>
                    <a:pt x="559" y="294"/>
                  </a:lnTo>
                  <a:lnTo>
                    <a:pt x="557" y="294"/>
                  </a:lnTo>
                  <a:lnTo>
                    <a:pt x="557" y="294"/>
                  </a:lnTo>
                  <a:lnTo>
                    <a:pt x="557" y="294"/>
                  </a:lnTo>
                  <a:lnTo>
                    <a:pt x="557" y="294"/>
                  </a:lnTo>
                  <a:lnTo>
                    <a:pt x="554" y="289"/>
                  </a:lnTo>
                  <a:lnTo>
                    <a:pt x="552" y="289"/>
                  </a:lnTo>
                  <a:lnTo>
                    <a:pt x="552" y="287"/>
                  </a:lnTo>
                  <a:lnTo>
                    <a:pt x="552" y="287"/>
                  </a:lnTo>
                  <a:lnTo>
                    <a:pt x="552" y="287"/>
                  </a:lnTo>
                  <a:lnTo>
                    <a:pt x="552" y="287"/>
                  </a:lnTo>
                  <a:lnTo>
                    <a:pt x="549" y="287"/>
                  </a:lnTo>
                  <a:lnTo>
                    <a:pt x="547" y="282"/>
                  </a:lnTo>
                  <a:lnTo>
                    <a:pt x="545" y="280"/>
                  </a:lnTo>
                  <a:lnTo>
                    <a:pt x="545" y="277"/>
                  </a:lnTo>
                  <a:lnTo>
                    <a:pt x="545" y="272"/>
                  </a:lnTo>
                  <a:lnTo>
                    <a:pt x="545" y="270"/>
                  </a:lnTo>
                  <a:lnTo>
                    <a:pt x="542" y="270"/>
                  </a:lnTo>
                  <a:lnTo>
                    <a:pt x="542" y="270"/>
                  </a:lnTo>
                  <a:lnTo>
                    <a:pt x="542" y="268"/>
                  </a:lnTo>
                  <a:lnTo>
                    <a:pt x="542" y="268"/>
                  </a:lnTo>
                  <a:lnTo>
                    <a:pt x="542" y="268"/>
                  </a:lnTo>
                  <a:lnTo>
                    <a:pt x="542" y="265"/>
                  </a:lnTo>
                  <a:lnTo>
                    <a:pt x="545" y="261"/>
                  </a:lnTo>
                  <a:lnTo>
                    <a:pt x="545" y="258"/>
                  </a:lnTo>
                  <a:lnTo>
                    <a:pt x="545" y="256"/>
                  </a:lnTo>
                  <a:lnTo>
                    <a:pt x="545" y="251"/>
                  </a:lnTo>
                  <a:lnTo>
                    <a:pt x="545" y="246"/>
                  </a:lnTo>
                  <a:lnTo>
                    <a:pt x="545" y="242"/>
                  </a:lnTo>
                  <a:lnTo>
                    <a:pt x="545" y="239"/>
                  </a:lnTo>
                  <a:lnTo>
                    <a:pt x="547" y="237"/>
                  </a:lnTo>
                  <a:lnTo>
                    <a:pt x="547" y="235"/>
                  </a:lnTo>
                  <a:lnTo>
                    <a:pt x="547" y="235"/>
                  </a:lnTo>
                  <a:lnTo>
                    <a:pt x="547" y="232"/>
                  </a:lnTo>
                  <a:lnTo>
                    <a:pt x="549" y="228"/>
                  </a:lnTo>
                  <a:lnTo>
                    <a:pt x="549" y="225"/>
                  </a:lnTo>
                  <a:lnTo>
                    <a:pt x="549" y="225"/>
                  </a:lnTo>
                  <a:lnTo>
                    <a:pt x="549" y="225"/>
                  </a:lnTo>
                  <a:lnTo>
                    <a:pt x="549" y="225"/>
                  </a:lnTo>
                  <a:lnTo>
                    <a:pt x="549" y="223"/>
                  </a:lnTo>
                  <a:lnTo>
                    <a:pt x="549" y="223"/>
                  </a:lnTo>
                  <a:lnTo>
                    <a:pt x="549" y="220"/>
                  </a:lnTo>
                  <a:lnTo>
                    <a:pt x="549" y="218"/>
                  </a:lnTo>
                  <a:lnTo>
                    <a:pt x="549" y="216"/>
                  </a:lnTo>
                  <a:lnTo>
                    <a:pt x="549" y="213"/>
                  </a:lnTo>
                  <a:lnTo>
                    <a:pt x="547" y="211"/>
                  </a:lnTo>
                  <a:lnTo>
                    <a:pt x="547" y="211"/>
                  </a:lnTo>
                  <a:lnTo>
                    <a:pt x="549" y="211"/>
                  </a:lnTo>
                  <a:lnTo>
                    <a:pt x="549" y="211"/>
                  </a:lnTo>
                  <a:lnTo>
                    <a:pt x="549" y="209"/>
                  </a:lnTo>
                  <a:lnTo>
                    <a:pt x="547" y="209"/>
                  </a:lnTo>
                  <a:lnTo>
                    <a:pt x="547" y="206"/>
                  </a:lnTo>
                  <a:lnTo>
                    <a:pt x="547" y="204"/>
                  </a:lnTo>
                  <a:lnTo>
                    <a:pt x="545" y="201"/>
                  </a:lnTo>
                  <a:lnTo>
                    <a:pt x="545" y="201"/>
                  </a:lnTo>
                  <a:lnTo>
                    <a:pt x="545" y="201"/>
                  </a:lnTo>
                  <a:lnTo>
                    <a:pt x="545" y="199"/>
                  </a:lnTo>
                  <a:lnTo>
                    <a:pt x="542" y="199"/>
                  </a:lnTo>
                  <a:lnTo>
                    <a:pt x="542" y="197"/>
                  </a:lnTo>
                  <a:lnTo>
                    <a:pt x="542" y="197"/>
                  </a:lnTo>
                  <a:lnTo>
                    <a:pt x="542" y="194"/>
                  </a:lnTo>
                  <a:lnTo>
                    <a:pt x="540" y="194"/>
                  </a:lnTo>
                  <a:lnTo>
                    <a:pt x="540" y="194"/>
                  </a:lnTo>
                  <a:lnTo>
                    <a:pt x="540" y="192"/>
                  </a:lnTo>
                  <a:lnTo>
                    <a:pt x="540" y="190"/>
                  </a:lnTo>
                  <a:lnTo>
                    <a:pt x="540" y="190"/>
                  </a:lnTo>
                  <a:lnTo>
                    <a:pt x="540" y="187"/>
                  </a:lnTo>
                  <a:lnTo>
                    <a:pt x="540" y="187"/>
                  </a:lnTo>
                  <a:lnTo>
                    <a:pt x="540" y="187"/>
                  </a:lnTo>
                  <a:lnTo>
                    <a:pt x="540" y="185"/>
                  </a:lnTo>
                  <a:lnTo>
                    <a:pt x="540" y="183"/>
                  </a:lnTo>
                  <a:lnTo>
                    <a:pt x="542" y="183"/>
                  </a:lnTo>
                  <a:lnTo>
                    <a:pt x="542" y="180"/>
                  </a:lnTo>
                  <a:lnTo>
                    <a:pt x="542" y="178"/>
                  </a:lnTo>
                  <a:lnTo>
                    <a:pt x="542" y="178"/>
                  </a:lnTo>
                  <a:lnTo>
                    <a:pt x="545" y="175"/>
                  </a:lnTo>
                  <a:lnTo>
                    <a:pt x="545" y="173"/>
                  </a:lnTo>
                  <a:lnTo>
                    <a:pt x="545" y="173"/>
                  </a:lnTo>
                  <a:lnTo>
                    <a:pt x="545" y="173"/>
                  </a:lnTo>
                  <a:lnTo>
                    <a:pt x="545" y="171"/>
                  </a:lnTo>
                  <a:lnTo>
                    <a:pt x="545" y="171"/>
                  </a:lnTo>
                  <a:lnTo>
                    <a:pt x="545" y="171"/>
                  </a:lnTo>
                  <a:lnTo>
                    <a:pt x="545" y="168"/>
                  </a:lnTo>
                  <a:lnTo>
                    <a:pt x="545" y="168"/>
                  </a:lnTo>
                  <a:lnTo>
                    <a:pt x="545" y="168"/>
                  </a:lnTo>
                  <a:lnTo>
                    <a:pt x="545" y="168"/>
                  </a:lnTo>
                  <a:lnTo>
                    <a:pt x="545" y="166"/>
                  </a:lnTo>
                  <a:lnTo>
                    <a:pt x="545" y="166"/>
                  </a:lnTo>
                  <a:lnTo>
                    <a:pt x="545" y="166"/>
                  </a:lnTo>
                  <a:lnTo>
                    <a:pt x="545" y="164"/>
                  </a:lnTo>
                  <a:lnTo>
                    <a:pt x="545" y="164"/>
                  </a:lnTo>
                  <a:lnTo>
                    <a:pt x="545" y="164"/>
                  </a:lnTo>
                  <a:lnTo>
                    <a:pt x="545" y="164"/>
                  </a:lnTo>
                  <a:lnTo>
                    <a:pt x="545" y="164"/>
                  </a:lnTo>
                  <a:lnTo>
                    <a:pt x="545" y="164"/>
                  </a:lnTo>
                  <a:lnTo>
                    <a:pt x="545" y="161"/>
                  </a:lnTo>
                  <a:lnTo>
                    <a:pt x="545" y="161"/>
                  </a:lnTo>
                  <a:lnTo>
                    <a:pt x="545" y="161"/>
                  </a:lnTo>
                  <a:lnTo>
                    <a:pt x="545" y="161"/>
                  </a:lnTo>
                  <a:lnTo>
                    <a:pt x="545" y="161"/>
                  </a:lnTo>
                  <a:lnTo>
                    <a:pt x="545" y="159"/>
                  </a:lnTo>
                  <a:lnTo>
                    <a:pt x="545" y="159"/>
                  </a:lnTo>
                  <a:lnTo>
                    <a:pt x="545" y="159"/>
                  </a:lnTo>
                  <a:lnTo>
                    <a:pt x="545" y="159"/>
                  </a:lnTo>
                  <a:lnTo>
                    <a:pt x="545" y="159"/>
                  </a:lnTo>
                  <a:lnTo>
                    <a:pt x="542" y="157"/>
                  </a:lnTo>
                  <a:lnTo>
                    <a:pt x="542" y="154"/>
                  </a:lnTo>
                  <a:lnTo>
                    <a:pt x="542" y="154"/>
                  </a:lnTo>
                  <a:lnTo>
                    <a:pt x="542" y="154"/>
                  </a:lnTo>
                  <a:lnTo>
                    <a:pt x="542" y="154"/>
                  </a:lnTo>
                  <a:lnTo>
                    <a:pt x="542" y="154"/>
                  </a:lnTo>
                  <a:lnTo>
                    <a:pt x="540" y="154"/>
                  </a:lnTo>
                  <a:lnTo>
                    <a:pt x="540" y="154"/>
                  </a:lnTo>
                  <a:lnTo>
                    <a:pt x="535" y="154"/>
                  </a:lnTo>
                  <a:lnTo>
                    <a:pt x="531" y="154"/>
                  </a:lnTo>
                  <a:lnTo>
                    <a:pt x="528" y="154"/>
                  </a:lnTo>
                  <a:lnTo>
                    <a:pt x="523" y="154"/>
                  </a:lnTo>
                  <a:lnTo>
                    <a:pt x="519" y="154"/>
                  </a:lnTo>
                  <a:lnTo>
                    <a:pt x="516" y="154"/>
                  </a:lnTo>
                  <a:lnTo>
                    <a:pt x="512" y="154"/>
                  </a:lnTo>
                  <a:lnTo>
                    <a:pt x="507" y="154"/>
                  </a:lnTo>
                  <a:lnTo>
                    <a:pt x="504" y="154"/>
                  </a:lnTo>
                  <a:lnTo>
                    <a:pt x="500" y="154"/>
                  </a:lnTo>
                  <a:lnTo>
                    <a:pt x="495" y="154"/>
                  </a:lnTo>
                  <a:lnTo>
                    <a:pt x="493" y="154"/>
                  </a:lnTo>
                  <a:lnTo>
                    <a:pt x="488" y="154"/>
                  </a:lnTo>
                  <a:lnTo>
                    <a:pt x="486" y="154"/>
                  </a:lnTo>
                  <a:lnTo>
                    <a:pt x="481" y="154"/>
                  </a:lnTo>
                  <a:lnTo>
                    <a:pt x="476" y="154"/>
                  </a:lnTo>
                  <a:lnTo>
                    <a:pt x="474" y="154"/>
                  </a:lnTo>
                  <a:lnTo>
                    <a:pt x="474" y="152"/>
                  </a:lnTo>
                  <a:lnTo>
                    <a:pt x="474" y="149"/>
                  </a:lnTo>
                  <a:lnTo>
                    <a:pt x="474" y="147"/>
                  </a:lnTo>
                  <a:lnTo>
                    <a:pt x="476" y="145"/>
                  </a:lnTo>
                  <a:lnTo>
                    <a:pt x="476" y="142"/>
                  </a:lnTo>
                  <a:lnTo>
                    <a:pt x="478" y="138"/>
                  </a:lnTo>
                  <a:lnTo>
                    <a:pt x="478" y="135"/>
                  </a:lnTo>
                  <a:lnTo>
                    <a:pt x="476" y="135"/>
                  </a:lnTo>
                  <a:lnTo>
                    <a:pt x="471" y="135"/>
                  </a:lnTo>
                  <a:lnTo>
                    <a:pt x="467" y="135"/>
                  </a:lnTo>
                  <a:lnTo>
                    <a:pt x="464" y="135"/>
                  </a:lnTo>
                  <a:lnTo>
                    <a:pt x="464" y="135"/>
                  </a:lnTo>
                  <a:lnTo>
                    <a:pt x="462" y="135"/>
                  </a:lnTo>
                  <a:lnTo>
                    <a:pt x="462" y="135"/>
                  </a:lnTo>
                  <a:lnTo>
                    <a:pt x="462" y="138"/>
                  </a:lnTo>
                  <a:lnTo>
                    <a:pt x="462" y="138"/>
                  </a:lnTo>
                  <a:lnTo>
                    <a:pt x="462" y="140"/>
                  </a:lnTo>
                  <a:lnTo>
                    <a:pt x="422" y="140"/>
                  </a:lnTo>
                  <a:lnTo>
                    <a:pt x="422" y="142"/>
                  </a:lnTo>
                  <a:lnTo>
                    <a:pt x="422" y="142"/>
                  </a:lnTo>
                  <a:lnTo>
                    <a:pt x="422" y="142"/>
                  </a:lnTo>
                  <a:lnTo>
                    <a:pt x="419" y="145"/>
                  </a:lnTo>
                  <a:lnTo>
                    <a:pt x="419" y="145"/>
                  </a:lnTo>
                  <a:lnTo>
                    <a:pt x="419" y="147"/>
                  </a:lnTo>
                  <a:lnTo>
                    <a:pt x="419" y="157"/>
                  </a:lnTo>
                  <a:lnTo>
                    <a:pt x="419" y="159"/>
                  </a:lnTo>
                  <a:lnTo>
                    <a:pt x="419" y="159"/>
                  </a:lnTo>
                  <a:lnTo>
                    <a:pt x="419" y="164"/>
                  </a:lnTo>
                  <a:lnTo>
                    <a:pt x="419" y="166"/>
                  </a:lnTo>
                  <a:lnTo>
                    <a:pt x="419" y="166"/>
                  </a:lnTo>
                  <a:lnTo>
                    <a:pt x="419" y="166"/>
                  </a:lnTo>
                  <a:lnTo>
                    <a:pt x="419" y="166"/>
                  </a:lnTo>
                  <a:lnTo>
                    <a:pt x="419" y="166"/>
                  </a:lnTo>
                  <a:lnTo>
                    <a:pt x="417" y="168"/>
                  </a:lnTo>
                  <a:lnTo>
                    <a:pt x="417" y="168"/>
                  </a:lnTo>
                  <a:lnTo>
                    <a:pt x="417" y="171"/>
                  </a:lnTo>
                  <a:lnTo>
                    <a:pt x="415" y="171"/>
                  </a:lnTo>
                  <a:lnTo>
                    <a:pt x="412" y="171"/>
                  </a:lnTo>
                  <a:lnTo>
                    <a:pt x="412" y="171"/>
                  </a:lnTo>
                  <a:lnTo>
                    <a:pt x="412" y="173"/>
                  </a:lnTo>
                  <a:lnTo>
                    <a:pt x="412" y="175"/>
                  </a:lnTo>
                  <a:lnTo>
                    <a:pt x="412" y="175"/>
                  </a:lnTo>
                  <a:lnTo>
                    <a:pt x="412" y="178"/>
                  </a:lnTo>
                  <a:lnTo>
                    <a:pt x="412" y="178"/>
                  </a:lnTo>
                  <a:lnTo>
                    <a:pt x="412" y="183"/>
                  </a:lnTo>
                  <a:lnTo>
                    <a:pt x="412" y="183"/>
                  </a:lnTo>
                  <a:lnTo>
                    <a:pt x="410" y="185"/>
                  </a:lnTo>
                  <a:lnTo>
                    <a:pt x="410" y="187"/>
                  </a:lnTo>
                  <a:lnTo>
                    <a:pt x="410" y="190"/>
                  </a:lnTo>
                  <a:lnTo>
                    <a:pt x="412" y="192"/>
                  </a:lnTo>
                  <a:lnTo>
                    <a:pt x="381" y="192"/>
                  </a:lnTo>
                  <a:lnTo>
                    <a:pt x="379" y="192"/>
                  </a:lnTo>
                  <a:lnTo>
                    <a:pt x="379" y="192"/>
                  </a:lnTo>
                  <a:lnTo>
                    <a:pt x="379" y="190"/>
                  </a:lnTo>
                  <a:lnTo>
                    <a:pt x="379" y="190"/>
                  </a:lnTo>
                  <a:lnTo>
                    <a:pt x="372" y="190"/>
                  </a:lnTo>
                  <a:lnTo>
                    <a:pt x="367" y="190"/>
                  </a:lnTo>
                  <a:lnTo>
                    <a:pt x="367" y="190"/>
                  </a:lnTo>
                  <a:lnTo>
                    <a:pt x="367" y="190"/>
                  </a:lnTo>
                  <a:lnTo>
                    <a:pt x="367" y="192"/>
                  </a:lnTo>
                  <a:lnTo>
                    <a:pt x="365" y="192"/>
                  </a:lnTo>
                  <a:lnTo>
                    <a:pt x="365" y="192"/>
                  </a:lnTo>
                  <a:lnTo>
                    <a:pt x="363" y="192"/>
                  </a:lnTo>
                  <a:lnTo>
                    <a:pt x="360" y="192"/>
                  </a:lnTo>
                  <a:lnTo>
                    <a:pt x="360" y="194"/>
                  </a:lnTo>
                  <a:lnTo>
                    <a:pt x="360" y="194"/>
                  </a:lnTo>
                  <a:lnTo>
                    <a:pt x="358" y="194"/>
                  </a:lnTo>
                  <a:lnTo>
                    <a:pt x="355" y="192"/>
                  </a:lnTo>
                  <a:lnTo>
                    <a:pt x="353" y="192"/>
                  </a:lnTo>
                  <a:lnTo>
                    <a:pt x="351" y="192"/>
                  </a:lnTo>
                  <a:lnTo>
                    <a:pt x="348" y="192"/>
                  </a:lnTo>
                  <a:lnTo>
                    <a:pt x="346" y="194"/>
                  </a:lnTo>
                  <a:lnTo>
                    <a:pt x="346" y="194"/>
                  </a:lnTo>
                  <a:lnTo>
                    <a:pt x="346" y="194"/>
                  </a:lnTo>
                  <a:lnTo>
                    <a:pt x="344" y="197"/>
                  </a:lnTo>
                  <a:lnTo>
                    <a:pt x="344" y="197"/>
                  </a:lnTo>
                  <a:lnTo>
                    <a:pt x="344" y="199"/>
                  </a:lnTo>
                  <a:lnTo>
                    <a:pt x="339" y="199"/>
                  </a:lnTo>
                  <a:lnTo>
                    <a:pt x="339" y="199"/>
                  </a:lnTo>
                  <a:lnTo>
                    <a:pt x="336" y="197"/>
                  </a:lnTo>
                  <a:lnTo>
                    <a:pt x="334" y="194"/>
                  </a:lnTo>
                  <a:lnTo>
                    <a:pt x="332" y="194"/>
                  </a:lnTo>
                  <a:lnTo>
                    <a:pt x="332" y="194"/>
                  </a:lnTo>
                  <a:lnTo>
                    <a:pt x="327" y="197"/>
                  </a:lnTo>
                  <a:lnTo>
                    <a:pt x="327" y="197"/>
                  </a:lnTo>
                  <a:lnTo>
                    <a:pt x="325" y="197"/>
                  </a:lnTo>
                  <a:lnTo>
                    <a:pt x="325" y="197"/>
                  </a:lnTo>
                  <a:lnTo>
                    <a:pt x="320" y="199"/>
                  </a:lnTo>
                  <a:lnTo>
                    <a:pt x="318" y="199"/>
                  </a:lnTo>
                  <a:lnTo>
                    <a:pt x="315" y="197"/>
                  </a:lnTo>
                  <a:lnTo>
                    <a:pt x="315" y="197"/>
                  </a:lnTo>
                  <a:lnTo>
                    <a:pt x="315" y="197"/>
                  </a:lnTo>
                  <a:lnTo>
                    <a:pt x="315" y="197"/>
                  </a:lnTo>
                  <a:lnTo>
                    <a:pt x="315" y="194"/>
                  </a:lnTo>
                  <a:lnTo>
                    <a:pt x="315" y="194"/>
                  </a:lnTo>
                  <a:lnTo>
                    <a:pt x="315" y="194"/>
                  </a:lnTo>
                  <a:lnTo>
                    <a:pt x="313" y="192"/>
                  </a:lnTo>
                  <a:lnTo>
                    <a:pt x="313" y="192"/>
                  </a:lnTo>
                  <a:lnTo>
                    <a:pt x="313" y="192"/>
                  </a:lnTo>
                  <a:lnTo>
                    <a:pt x="313" y="190"/>
                  </a:lnTo>
                  <a:lnTo>
                    <a:pt x="310" y="190"/>
                  </a:lnTo>
                  <a:lnTo>
                    <a:pt x="310" y="190"/>
                  </a:lnTo>
                  <a:lnTo>
                    <a:pt x="310" y="190"/>
                  </a:lnTo>
                  <a:lnTo>
                    <a:pt x="310" y="190"/>
                  </a:lnTo>
                  <a:lnTo>
                    <a:pt x="310" y="190"/>
                  </a:lnTo>
                  <a:lnTo>
                    <a:pt x="310" y="190"/>
                  </a:lnTo>
                  <a:lnTo>
                    <a:pt x="310" y="190"/>
                  </a:lnTo>
                  <a:lnTo>
                    <a:pt x="310" y="190"/>
                  </a:lnTo>
                  <a:lnTo>
                    <a:pt x="310" y="190"/>
                  </a:lnTo>
                  <a:lnTo>
                    <a:pt x="308" y="187"/>
                  </a:lnTo>
                  <a:lnTo>
                    <a:pt x="310" y="187"/>
                  </a:lnTo>
                  <a:lnTo>
                    <a:pt x="310" y="187"/>
                  </a:lnTo>
                  <a:lnTo>
                    <a:pt x="310" y="187"/>
                  </a:lnTo>
                  <a:lnTo>
                    <a:pt x="310" y="185"/>
                  </a:lnTo>
                  <a:lnTo>
                    <a:pt x="308" y="187"/>
                  </a:lnTo>
                  <a:lnTo>
                    <a:pt x="308" y="185"/>
                  </a:lnTo>
                  <a:lnTo>
                    <a:pt x="308" y="185"/>
                  </a:lnTo>
                  <a:lnTo>
                    <a:pt x="308" y="185"/>
                  </a:lnTo>
                  <a:lnTo>
                    <a:pt x="308" y="185"/>
                  </a:lnTo>
                  <a:lnTo>
                    <a:pt x="308" y="185"/>
                  </a:lnTo>
                  <a:lnTo>
                    <a:pt x="306" y="185"/>
                  </a:lnTo>
                  <a:lnTo>
                    <a:pt x="308" y="185"/>
                  </a:lnTo>
                  <a:lnTo>
                    <a:pt x="308" y="183"/>
                  </a:lnTo>
                  <a:lnTo>
                    <a:pt x="306" y="183"/>
                  </a:lnTo>
                  <a:lnTo>
                    <a:pt x="306" y="183"/>
                  </a:lnTo>
                  <a:lnTo>
                    <a:pt x="306" y="183"/>
                  </a:lnTo>
                  <a:lnTo>
                    <a:pt x="306" y="183"/>
                  </a:lnTo>
                  <a:lnTo>
                    <a:pt x="306" y="183"/>
                  </a:lnTo>
                  <a:lnTo>
                    <a:pt x="303" y="180"/>
                  </a:lnTo>
                  <a:lnTo>
                    <a:pt x="303" y="180"/>
                  </a:lnTo>
                  <a:lnTo>
                    <a:pt x="303" y="180"/>
                  </a:lnTo>
                  <a:lnTo>
                    <a:pt x="303" y="180"/>
                  </a:lnTo>
                  <a:lnTo>
                    <a:pt x="303" y="178"/>
                  </a:lnTo>
                  <a:lnTo>
                    <a:pt x="303" y="178"/>
                  </a:lnTo>
                  <a:lnTo>
                    <a:pt x="303" y="178"/>
                  </a:lnTo>
                  <a:lnTo>
                    <a:pt x="303" y="178"/>
                  </a:lnTo>
                  <a:lnTo>
                    <a:pt x="301" y="178"/>
                  </a:lnTo>
                  <a:lnTo>
                    <a:pt x="303" y="178"/>
                  </a:lnTo>
                  <a:lnTo>
                    <a:pt x="303" y="178"/>
                  </a:lnTo>
                  <a:lnTo>
                    <a:pt x="303" y="178"/>
                  </a:lnTo>
                  <a:lnTo>
                    <a:pt x="301" y="175"/>
                  </a:lnTo>
                  <a:lnTo>
                    <a:pt x="301" y="178"/>
                  </a:lnTo>
                  <a:lnTo>
                    <a:pt x="301" y="175"/>
                  </a:lnTo>
                  <a:lnTo>
                    <a:pt x="301" y="175"/>
                  </a:lnTo>
                  <a:lnTo>
                    <a:pt x="301" y="173"/>
                  </a:lnTo>
                  <a:lnTo>
                    <a:pt x="301" y="173"/>
                  </a:lnTo>
                  <a:lnTo>
                    <a:pt x="301" y="173"/>
                  </a:lnTo>
                  <a:lnTo>
                    <a:pt x="299" y="171"/>
                  </a:lnTo>
                  <a:lnTo>
                    <a:pt x="296" y="168"/>
                  </a:lnTo>
                  <a:lnTo>
                    <a:pt x="296" y="166"/>
                  </a:lnTo>
                  <a:lnTo>
                    <a:pt x="296" y="166"/>
                  </a:lnTo>
                  <a:lnTo>
                    <a:pt x="294" y="166"/>
                  </a:lnTo>
                  <a:lnTo>
                    <a:pt x="294" y="166"/>
                  </a:lnTo>
                  <a:lnTo>
                    <a:pt x="294" y="164"/>
                  </a:lnTo>
                  <a:lnTo>
                    <a:pt x="294" y="164"/>
                  </a:lnTo>
                  <a:lnTo>
                    <a:pt x="294" y="164"/>
                  </a:lnTo>
                  <a:lnTo>
                    <a:pt x="294" y="164"/>
                  </a:lnTo>
                  <a:lnTo>
                    <a:pt x="296" y="164"/>
                  </a:lnTo>
                  <a:lnTo>
                    <a:pt x="296" y="164"/>
                  </a:lnTo>
                  <a:lnTo>
                    <a:pt x="296" y="161"/>
                  </a:lnTo>
                  <a:lnTo>
                    <a:pt x="294" y="161"/>
                  </a:lnTo>
                  <a:lnTo>
                    <a:pt x="294" y="161"/>
                  </a:lnTo>
                  <a:lnTo>
                    <a:pt x="294" y="161"/>
                  </a:lnTo>
                  <a:lnTo>
                    <a:pt x="294" y="161"/>
                  </a:lnTo>
                  <a:lnTo>
                    <a:pt x="292" y="161"/>
                  </a:lnTo>
                  <a:lnTo>
                    <a:pt x="292" y="161"/>
                  </a:lnTo>
                  <a:lnTo>
                    <a:pt x="292" y="161"/>
                  </a:lnTo>
                  <a:lnTo>
                    <a:pt x="292" y="161"/>
                  </a:lnTo>
                  <a:lnTo>
                    <a:pt x="292" y="159"/>
                  </a:lnTo>
                  <a:lnTo>
                    <a:pt x="292" y="159"/>
                  </a:lnTo>
                  <a:lnTo>
                    <a:pt x="292" y="159"/>
                  </a:lnTo>
                  <a:lnTo>
                    <a:pt x="289" y="157"/>
                  </a:lnTo>
                  <a:lnTo>
                    <a:pt x="289" y="157"/>
                  </a:lnTo>
                  <a:lnTo>
                    <a:pt x="287" y="157"/>
                  </a:lnTo>
                  <a:lnTo>
                    <a:pt x="287" y="154"/>
                  </a:lnTo>
                  <a:lnTo>
                    <a:pt x="284" y="154"/>
                  </a:lnTo>
                  <a:lnTo>
                    <a:pt x="284" y="154"/>
                  </a:lnTo>
                  <a:lnTo>
                    <a:pt x="284" y="152"/>
                  </a:lnTo>
                  <a:lnTo>
                    <a:pt x="284" y="152"/>
                  </a:lnTo>
                  <a:lnTo>
                    <a:pt x="284" y="152"/>
                  </a:lnTo>
                  <a:lnTo>
                    <a:pt x="284" y="152"/>
                  </a:lnTo>
                  <a:lnTo>
                    <a:pt x="282" y="149"/>
                  </a:lnTo>
                  <a:lnTo>
                    <a:pt x="282" y="147"/>
                  </a:lnTo>
                  <a:lnTo>
                    <a:pt x="282" y="145"/>
                  </a:lnTo>
                  <a:lnTo>
                    <a:pt x="282" y="142"/>
                  </a:lnTo>
                  <a:lnTo>
                    <a:pt x="284" y="142"/>
                  </a:lnTo>
                  <a:lnTo>
                    <a:pt x="284" y="142"/>
                  </a:lnTo>
                  <a:lnTo>
                    <a:pt x="284" y="140"/>
                  </a:lnTo>
                  <a:lnTo>
                    <a:pt x="284" y="140"/>
                  </a:lnTo>
                  <a:lnTo>
                    <a:pt x="284" y="140"/>
                  </a:lnTo>
                  <a:lnTo>
                    <a:pt x="284" y="138"/>
                  </a:lnTo>
                  <a:lnTo>
                    <a:pt x="284" y="138"/>
                  </a:lnTo>
                  <a:lnTo>
                    <a:pt x="282" y="138"/>
                  </a:lnTo>
                  <a:lnTo>
                    <a:pt x="282" y="138"/>
                  </a:lnTo>
                  <a:lnTo>
                    <a:pt x="282" y="138"/>
                  </a:lnTo>
                  <a:lnTo>
                    <a:pt x="282" y="138"/>
                  </a:lnTo>
                  <a:lnTo>
                    <a:pt x="282" y="138"/>
                  </a:lnTo>
                  <a:lnTo>
                    <a:pt x="282" y="135"/>
                  </a:lnTo>
                  <a:lnTo>
                    <a:pt x="282" y="133"/>
                  </a:lnTo>
                  <a:lnTo>
                    <a:pt x="282" y="133"/>
                  </a:lnTo>
                  <a:lnTo>
                    <a:pt x="280" y="130"/>
                  </a:lnTo>
                  <a:lnTo>
                    <a:pt x="280" y="130"/>
                  </a:lnTo>
                  <a:lnTo>
                    <a:pt x="277" y="130"/>
                  </a:lnTo>
                  <a:lnTo>
                    <a:pt x="277" y="130"/>
                  </a:lnTo>
                  <a:lnTo>
                    <a:pt x="277" y="130"/>
                  </a:lnTo>
                  <a:lnTo>
                    <a:pt x="277" y="130"/>
                  </a:lnTo>
                  <a:lnTo>
                    <a:pt x="277" y="128"/>
                  </a:lnTo>
                  <a:lnTo>
                    <a:pt x="277" y="128"/>
                  </a:lnTo>
                  <a:lnTo>
                    <a:pt x="273" y="123"/>
                  </a:lnTo>
                  <a:lnTo>
                    <a:pt x="273" y="123"/>
                  </a:lnTo>
                  <a:lnTo>
                    <a:pt x="273" y="121"/>
                  </a:lnTo>
                  <a:lnTo>
                    <a:pt x="273" y="121"/>
                  </a:lnTo>
                  <a:lnTo>
                    <a:pt x="273" y="119"/>
                  </a:lnTo>
                  <a:lnTo>
                    <a:pt x="273" y="116"/>
                  </a:lnTo>
                  <a:lnTo>
                    <a:pt x="273" y="116"/>
                  </a:lnTo>
                  <a:lnTo>
                    <a:pt x="273" y="116"/>
                  </a:lnTo>
                  <a:lnTo>
                    <a:pt x="273" y="114"/>
                  </a:lnTo>
                  <a:lnTo>
                    <a:pt x="273" y="114"/>
                  </a:lnTo>
                  <a:lnTo>
                    <a:pt x="273" y="114"/>
                  </a:lnTo>
                  <a:lnTo>
                    <a:pt x="270" y="112"/>
                  </a:lnTo>
                  <a:lnTo>
                    <a:pt x="270" y="112"/>
                  </a:lnTo>
                  <a:lnTo>
                    <a:pt x="270" y="112"/>
                  </a:lnTo>
                  <a:lnTo>
                    <a:pt x="270" y="112"/>
                  </a:lnTo>
                  <a:lnTo>
                    <a:pt x="270" y="112"/>
                  </a:lnTo>
                  <a:lnTo>
                    <a:pt x="270" y="109"/>
                  </a:lnTo>
                  <a:lnTo>
                    <a:pt x="270" y="109"/>
                  </a:lnTo>
                  <a:lnTo>
                    <a:pt x="270" y="109"/>
                  </a:lnTo>
                  <a:lnTo>
                    <a:pt x="270" y="109"/>
                  </a:lnTo>
                  <a:lnTo>
                    <a:pt x="270" y="107"/>
                  </a:lnTo>
                  <a:lnTo>
                    <a:pt x="270" y="109"/>
                  </a:lnTo>
                  <a:lnTo>
                    <a:pt x="270" y="107"/>
                  </a:lnTo>
                  <a:lnTo>
                    <a:pt x="270" y="107"/>
                  </a:lnTo>
                  <a:lnTo>
                    <a:pt x="270" y="107"/>
                  </a:lnTo>
                  <a:lnTo>
                    <a:pt x="270" y="104"/>
                  </a:lnTo>
                  <a:lnTo>
                    <a:pt x="270" y="104"/>
                  </a:lnTo>
                  <a:lnTo>
                    <a:pt x="270" y="104"/>
                  </a:lnTo>
                  <a:lnTo>
                    <a:pt x="270" y="104"/>
                  </a:lnTo>
                  <a:lnTo>
                    <a:pt x="270" y="104"/>
                  </a:lnTo>
                  <a:lnTo>
                    <a:pt x="270" y="104"/>
                  </a:lnTo>
                  <a:lnTo>
                    <a:pt x="270" y="102"/>
                  </a:lnTo>
                  <a:lnTo>
                    <a:pt x="270" y="102"/>
                  </a:lnTo>
                  <a:lnTo>
                    <a:pt x="270" y="102"/>
                  </a:lnTo>
                  <a:lnTo>
                    <a:pt x="270" y="97"/>
                  </a:lnTo>
                  <a:lnTo>
                    <a:pt x="270" y="97"/>
                  </a:lnTo>
                  <a:lnTo>
                    <a:pt x="270" y="97"/>
                  </a:lnTo>
                  <a:lnTo>
                    <a:pt x="270" y="95"/>
                  </a:lnTo>
                  <a:lnTo>
                    <a:pt x="270" y="95"/>
                  </a:lnTo>
                  <a:lnTo>
                    <a:pt x="270" y="95"/>
                  </a:lnTo>
                  <a:lnTo>
                    <a:pt x="270" y="93"/>
                  </a:lnTo>
                  <a:lnTo>
                    <a:pt x="270" y="93"/>
                  </a:lnTo>
                  <a:lnTo>
                    <a:pt x="268" y="93"/>
                  </a:lnTo>
                  <a:lnTo>
                    <a:pt x="268" y="93"/>
                  </a:lnTo>
                  <a:lnTo>
                    <a:pt x="268" y="90"/>
                  </a:lnTo>
                  <a:lnTo>
                    <a:pt x="266" y="90"/>
                  </a:lnTo>
                  <a:lnTo>
                    <a:pt x="266" y="90"/>
                  </a:lnTo>
                  <a:lnTo>
                    <a:pt x="266" y="90"/>
                  </a:lnTo>
                  <a:lnTo>
                    <a:pt x="266" y="88"/>
                  </a:lnTo>
                  <a:lnTo>
                    <a:pt x="266" y="88"/>
                  </a:lnTo>
                  <a:lnTo>
                    <a:pt x="266" y="90"/>
                  </a:lnTo>
                  <a:lnTo>
                    <a:pt x="266" y="90"/>
                  </a:lnTo>
                  <a:lnTo>
                    <a:pt x="266" y="88"/>
                  </a:lnTo>
                  <a:lnTo>
                    <a:pt x="266" y="86"/>
                  </a:lnTo>
                  <a:lnTo>
                    <a:pt x="263" y="86"/>
                  </a:lnTo>
                  <a:lnTo>
                    <a:pt x="263" y="83"/>
                  </a:lnTo>
                  <a:lnTo>
                    <a:pt x="263" y="83"/>
                  </a:lnTo>
                  <a:lnTo>
                    <a:pt x="263" y="83"/>
                  </a:lnTo>
                  <a:lnTo>
                    <a:pt x="263" y="83"/>
                  </a:lnTo>
                  <a:lnTo>
                    <a:pt x="266" y="81"/>
                  </a:lnTo>
                  <a:lnTo>
                    <a:pt x="263" y="81"/>
                  </a:lnTo>
                  <a:lnTo>
                    <a:pt x="263" y="81"/>
                  </a:lnTo>
                  <a:lnTo>
                    <a:pt x="261" y="81"/>
                  </a:lnTo>
                  <a:lnTo>
                    <a:pt x="258" y="78"/>
                  </a:lnTo>
                  <a:lnTo>
                    <a:pt x="258" y="78"/>
                  </a:lnTo>
                  <a:lnTo>
                    <a:pt x="256" y="81"/>
                  </a:lnTo>
                  <a:lnTo>
                    <a:pt x="256" y="81"/>
                  </a:lnTo>
                  <a:lnTo>
                    <a:pt x="254" y="81"/>
                  </a:lnTo>
                  <a:lnTo>
                    <a:pt x="254" y="81"/>
                  </a:lnTo>
                  <a:lnTo>
                    <a:pt x="251" y="78"/>
                  </a:lnTo>
                  <a:lnTo>
                    <a:pt x="251" y="78"/>
                  </a:lnTo>
                  <a:lnTo>
                    <a:pt x="251" y="78"/>
                  </a:lnTo>
                  <a:lnTo>
                    <a:pt x="249" y="78"/>
                  </a:lnTo>
                  <a:lnTo>
                    <a:pt x="247" y="78"/>
                  </a:lnTo>
                  <a:lnTo>
                    <a:pt x="242" y="78"/>
                  </a:lnTo>
                  <a:lnTo>
                    <a:pt x="237" y="78"/>
                  </a:lnTo>
                  <a:lnTo>
                    <a:pt x="237" y="78"/>
                  </a:lnTo>
                  <a:lnTo>
                    <a:pt x="232" y="78"/>
                  </a:lnTo>
                  <a:lnTo>
                    <a:pt x="228" y="78"/>
                  </a:lnTo>
                  <a:lnTo>
                    <a:pt x="223" y="78"/>
                  </a:lnTo>
                  <a:lnTo>
                    <a:pt x="216" y="78"/>
                  </a:lnTo>
                  <a:lnTo>
                    <a:pt x="211" y="78"/>
                  </a:lnTo>
                  <a:lnTo>
                    <a:pt x="206" y="78"/>
                  </a:lnTo>
                  <a:lnTo>
                    <a:pt x="202" y="78"/>
                  </a:lnTo>
                  <a:lnTo>
                    <a:pt x="197" y="78"/>
                  </a:lnTo>
                  <a:lnTo>
                    <a:pt x="192" y="78"/>
                  </a:lnTo>
                  <a:lnTo>
                    <a:pt x="187" y="78"/>
                  </a:lnTo>
                  <a:lnTo>
                    <a:pt x="183" y="78"/>
                  </a:lnTo>
                  <a:lnTo>
                    <a:pt x="178" y="78"/>
                  </a:lnTo>
                  <a:lnTo>
                    <a:pt x="173" y="78"/>
                  </a:lnTo>
                  <a:lnTo>
                    <a:pt x="168" y="78"/>
                  </a:lnTo>
                  <a:lnTo>
                    <a:pt x="166" y="78"/>
                  </a:lnTo>
                  <a:lnTo>
                    <a:pt x="164" y="78"/>
                  </a:lnTo>
                  <a:lnTo>
                    <a:pt x="157" y="81"/>
                  </a:lnTo>
                  <a:lnTo>
                    <a:pt x="154" y="81"/>
                  </a:lnTo>
                  <a:lnTo>
                    <a:pt x="152" y="81"/>
                  </a:lnTo>
                  <a:lnTo>
                    <a:pt x="150" y="81"/>
                  </a:lnTo>
                  <a:lnTo>
                    <a:pt x="145" y="81"/>
                  </a:lnTo>
                  <a:lnTo>
                    <a:pt x="138" y="81"/>
                  </a:lnTo>
                  <a:lnTo>
                    <a:pt x="138" y="81"/>
                  </a:lnTo>
                  <a:lnTo>
                    <a:pt x="135" y="78"/>
                  </a:lnTo>
                  <a:lnTo>
                    <a:pt x="133" y="78"/>
                  </a:lnTo>
                  <a:lnTo>
                    <a:pt x="126" y="78"/>
                  </a:lnTo>
                  <a:lnTo>
                    <a:pt x="126" y="78"/>
                  </a:lnTo>
                  <a:lnTo>
                    <a:pt x="124" y="78"/>
                  </a:lnTo>
                  <a:lnTo>
                    <a:pt x="124" y="78"/>
                  </a:lnTo>
                  <a:lnTo>
                    <a:pt x="114" y="78"/>
                  </a:lnTo>
                  <a:lnTo>
                    <a:pt x="107" y="78"/>
                  </a:lnTo>
                  <a:lnTo>
                    <a:pt x="102" y="78"/>
                  </a:lnTo>
                  <a:lnTo>
                    <a:pt x="102" y="78"/>
                  </a:lnTo>
                  <a:lnTo>
                    <a:pt x="100" y="78"/>
                  </a:lnTo>
                  <a:lnTo>
                    <a:pt x="100" y="78"/>
                  </a:lnTo>
                  <a:lnTo>
                    <a:pt x="98" y="78"/>
                  </a:lnTo>
                  <a:lnTo>
                    <a:pt x="95" y="78"/>
                  </a:lnTo>
                  <a:lnTo>
                    <a:pt x="93" y="78"/>
                  </a:lnTo>
                  <a:lnTo>
                    <a:pt x="93" y="78"/>
                  </a:lnTo>
                  <a:lnTo>
                    <a:pt x="90" y="78"/>
                  </a:lnTo>
                  <a:lnTo>
                    <a:pt x="90" y="81"/>
                  </a:lnTo>
                  <a:lnTo>
                    <a:pt x="88" y="78"/>
                  </a:lnTo>
                  <a:lnTo>
                    <a:pt x="86" y="78"/>
                  </a:lnTo>
                  <a:lnTo>
                    <a:pt x="81" y="78"/>
                  </a:lnTo>
                  <a:lnTo>
                    <a:pt x="81" y="78"/>
                  </a:lnTo>
                  <a:lnTo>
                    <a:pt x="81" y="78"/>
                  </a:lnTo>
                  <a:lnTo>
                    <a:pt x="81" y="78"/>
                  </a:lnTo>
                  <a:lnTo>
                    <a:pt x="79" y="78"/>
                  </a:lnTo>
                  <a:lnTo>
                    <a:pt x="79" y="81"/>
                  </a:lnTo>
                  <a:lnTo>
                    <a:pt x="79" y="81"/>
                  </a:lnTo>
                  <a:lnTo>
                    <a:pt x="76" y="81"/>
                  </a:lnTo>
                  <a:lnTo>
                    <a:pt x="74" y="81"/>
                  </a:lnTo>
                  <a:lnTo>
                    <a:pt x="74" y="81"/>
                  </a:lnTo>
                  <a:lnTo>
                    <a:pt x="71" y="81"/>
                  </a:lnTo>
                  <a:lnTo>
                    <a:pt x="71" y="81"/>
                  </a:lnTo>
                  <a:lnTo>
                    <a:pt x="71" y="81"/>
                  </a:lnTo>
                  <a:lnTo>
                    <a:pt x="69" y="83"/>
                  </a:lnTo>
                  <a:lnTo>
                    <a:pt x="69" y="83"/>
                  </a:lnTo>
                  <a:lnTo>
                    <a:pt x="69" y="86"/>
                  </a:lnTo>
                  <a:lnTo>
                    <a:pt x="67" y="86"/>
                  </a:lnTo>
                  <a:lnTo>
                    <a:pt x="64" y="86"/>
                  </a:lnTo>
                  <a:lnTo>
                    <a:pt x="62" y="88"/>
                  </a:lnTo>
                  <a:lnTo>
                    <a:pt x="60" y="88"/>
                  </a:lnTo>
                  <a:lnTo>
                    <a:pt x="57" y="88"/>
                  </a:lnTo>
                  <a:lnTo>
                    <a:pt x="57" y="88"/>
                  </a:lnTo>
                  <a:lnTo>
                    <a:pt x="55" y="88"/>
                  </a:lnTo>
                  <a:lnTo>
                    <a:pt x="55" y="88"/>
                  </a:lnTo>
                  <a:lnTo>
                    <a:pt x="53" y="88"/>
                  </a:lnTo>
                  <a:lnTo>
                    <a:pt x="53" y="88"/>
                  </a:lnTo>
                  <a:lnTo>
                    <a:pt x="50" y="90"/>
                  </a:lnTo>
                  <a:lnTo>
                    <a:pt x="48" y="90"/>
                  </a:lnTo>
                  <a:lnTo>
                    <a:pt x="48" y="90"/>
                  </a:lnTo>
                  <a:lnTo>
                    <a:pt x="45" y="90"/>
                  </a:lnTo>
                  <a:lnTo>
                    <a:pt x="41" y="93"/>
                  </a:lnTo>
                  <a:lnTo>
                    <a:pt x="38" y="93"/>
                  </a:lnTo>
                  <a:lnTo>
                    <a:pt x="36" y="93"/>
                  </a:lnTo>
                  <a:lnTo>
                    <a:pt x="36" y="93"/>
                  </a:lnTo>
                  <a:lnTo>
                    <a:pt x="36" y="90"/>
                  </a:lnTo>
                  <a:lnTo>
                    <a:pt x="36" y="90"/>
                  </a:lnTo>
                  <a:lnTo>
                    <a:pt x="36" y="90"/>
                  </a:lnTo>
                  <a:lnTo>
                    <a:pt x="34" y="90"/>
                  </a:lnTo>
                  <a:lnTo>
                    <a:pt x="34" y="93"/>
                  </a:lnTo>
                  <a:lnTo>
                    <a:pt x="34" y="93"/>
                  </a:lnTo>
                  <a:lnTo>
                    <a:pt x="36" y="97"/>
                  </a:lnTo>
                  <a:lnTo>
                    <a:pt x="36" y="100"/>
                  </a:lnTo>
                  <a:lnTo>
                    <a:pt x="38" y="102"/>
                  </a:lnTo>
                  <a:lnTo>
                    <a:pt x="41" y="102"/>
                  </a:lnTo>
                  <a:lnTo>
                    <a:pt x="41" y="107"/>
                  </a:lnTo>
                  <a:lnTo>
                    <a:pt x="43" y="112"/>
                  </a:lnTo>
                  <a:lnTo>
                    <a:pt x="48" y="119"/>
                  </a:lnTo>
                  <a:lnTo>
                    <a:pt x="53" y="126"/>
                  </a:lnTo>
                  <a:lnTo>
                    <a:pt x="57" y="130"/>
                  </a:lnTo>
                  <a:lnTo>
                    <a:pt x="60" y="135"/>
                  </a:lnTo>
                  <a:lnTo>
                    <a:pt x="62" y="135"/>
                  </a:lnTo>
                  <a:lnTo>
                    <a:pt x="62" y="135"/>
                  </a:lnTo>
                  <a:lnTo>
                    <a:pt x="62" y="135"/>
                  </a:lnTo>
                  <a:lnTo>
                    <a:pt x="62" y="135"/>
                  </a:lnTo>
                  <a:lnTo>
                    <a:pt x="62" y="135"/>
                  </a:lnTo>
                  <a:lnTo>
                    <a:pt x="62" y="135"/>
                  </a:lnTo>
                  <a:lnTo>
                    <a:pt x="62" y="135"/>
                  </a:lnTo>
                  <a:lnTo>
                    <a:pt x="62" y="135"/>
                  </a:lnTo>
                  <a:lnTo>
                    <a:pt x="62" y="138"/>
                  </a:lnTo>
                  <a:lnTo>
                    <a:pt x="62" y="138"/>
                  </a:lnTo>
                  <a:lnTo>
                    <a:pt x="62" y="138"/>
                  </a:lnTo>
                  <a:lnTo>
                    <a:pt x="62" y="138"/>
                  </a:lnTo>
                  <a:lnTo>
                    <a:pt x="62" y="138"/>
                  </a:lnTo>
                  <a:lnTo>
                    <a:pt x="62" y="140"/>
                  </a:lnTo>
                  <a:lnTo>
                    <a:pt x="64" y="149"/>
                  </a:lnTo>
                  <a:lnTo>
                    <a:pt x="64" y="152"/>
                  </a:lnTo>
                  <a:lnTo>
                    <a:pt x="64" y="154"/>
                  </a:lnTo>
                  <a:lnTo>
                    <a:pt x="64" y="154"/>
                  </a:lnTo>
                  <a:lnTo>
                    <a:pt x="67" y="157"/>
                  </a:lnTo>
                  <a:lnTo>
                    <a:pt x="67" y="157"/>
                  </a:lnTo>
                  <a:lnTo>
                    <a:pt x="69" y="164"/>
                  </a:lnTo>
                  <a:lnTo>
                    <a:pt x="71" y="168"/>
                  </a:lnTo>
                  <a:lnTo>
                    <a:pt x="79" y="185"/>
                  </a:lnTo>
                  <a:lnTo>
                    <a:pt x="83" y="192"/>
                  </a:lnTo>
                  <a:lnTo>
                    <a:pt x="83" y="194"/>
                  </a:lnTo>
                  <a:lnTo>
                    <a:pt x="83" y="197"/>
                  </a:lnTo>
                  <a:lnTo>
                    <a:pt x="83" y="197"/>
                  </a:lnTo>
                  <a:lnTo>
                    <a:pt x="86" y="199"/>
                  </a:lnTo>
                  <a:lnTo>
                    <a:pt x="86" y="199"/>
                  </a:lnTo>
                  <a:lnTo>
                    <a:pt x="86" y="199"/>
                  </a:lnTo>
                  <a:lnTo>
                    <a:pt x="86" y="201"/>
                  </a:lnTo>
                  <a:lnTo>
                    <a:pt x="86" y="201"/>
                  </a:lnTo>
                  <a:lnTo>
                    <a:pt x="93" y="211"/>
                  </a:lnTo>
                  <a:lnTo>
                    <a:pt x="93" y="211"/>
                  </a:lnTo>
                  <a:lnTo>
                    <a:pt x="93" y="213"/>
                  </a:lnTo>
                  <a:lnTo>
                    <a:pt x="93" y="216"/>
                  </a:lnTo>
                  <a:lnTo>
                    <a:pt x="93" y="218"/>
                  </a:lnTo>
                  <a:lnTo>
                    <a:pt x="93" y="218"/>
                  </a:lnTo>
                  <a:lnTo>
                    <a:pt x="90" y="218"/>
                  </a:lnTo>
                  <a:lnTo>
                    <a:pt x="90" y="218"/>
                  </a:lnTo>
                  <a:lnTo>
                    <a:pt x="90" y="218"/>
                  </a:lnTo>
                  <a:lnTo>
                    <a:pt x="90" y="220"/>
                  </a:lnTo>
                  <a:lnTo>
                    <a:pt x="90" y="223"/>
                  </a:lnTo>
                  <a:lnTo>
                    <a:pt x="93" y="225"/>
                  </a:lnTo>
                  <a:lnTo>
                    <a:pt x="93" y="228"/>
                  </a:lnTo>
                  <a:lnTo>
                    <a:pt x="95" y="228"/>
                  </a:lnTo>
                  <a:lnTo>
                    <a:pt x="93" y="228"/>
                  </a:lnTo>
                  <a:lnTo>
                    <a:pt x="93" y="230"/>
                  </a:lnTo>
                  <a:lnTo>
                    <a:pt x="93" y="232"/>
                  </a:lnTo>
                  <a:lnTo>
                    <a:pt x="90" y="235"/>
                  </a:lnTo>
                  <a:lnTo>
                    <a:pt x="88" y="232"/>
                  </a:lnTo>
                  <a:lnTo>
                    <a:pt x="88" y="235"/>
                  </a:lnTo>
                  <a:lnTo>
                    <a:pt x="88" y="235"/>
                  </a:lnTo>
                  <a:lnTo>
                    <a:pt x="88" y="235"/>
                  </a:lnTo>
                  <a:lnTo>
                    <a:pt x="88" y="235"/>
                  </a:lnTo>
                  <a:lnTo>
                    <a:pt x="88" y="235"/>
                  </a:lnTo>
                  <a:lnTo>
                    <a:pt x="86" y="235"/>
                  </a:lnTo>
                  <a:lnTo>
                    <a:pt x="86" y="235"/>
                  </a:lnTo>
                  <a:lnTo>
                    <a:pt x="86" y="237"/>
                  </a:lnTo>
                  <a:lnTo>
                    <a:pt x="83" y="237"/>
                  </a:lnTo>
                  <a:lnTo>
                    <a:pt x="83" y="237"/>
                  </a:lnTo>
                  <a:lnTo>
                    <a:pt x="83" y="237"/>
                  </a:lnTo>
                  <a:lnTo>
                    <a:pt x="86" y="232"/>
                  </a:lnTo>
                  <a:lnTo>
                    <a:pt x="86" y="235"/>
                  </a:lnTo>
                  <a:lnTo>
                    <a:pt x="83" y="235"/>
                  </a:lnTo>
                  <a:lnTo>
                    <a:pt x="83" y="237"/>
                  </a:lnTo>
                  <a:lnTo>
                    <a:pt x="83" y="237"/>
                  </a:lnTo>
                  <a:lnTo>
                    <a:pt x="83" y="237"/>
                  </a:lnTo>
                  <a:lnTo>
                    <a:pt x="83" y="239"/>
                  </a:lnTo>
                  <a:lnTo>
                    <a:pt x="81" y="239"/>
                  </a:lnTo>
                  <a:lnTo>
                    <a:pt x="81" y="242"/>
                  </a:lnTo>
                  <a:lnTo>
                    <a:pt x="81" y="242"/>
                  </a:lnTo>
                  <a:lnTo>
                    <a:pt x="79" y="244"/>
                  </a:lnTo>
                  <a:lnTo>
                    <a:pt x="79" y="244"/>
                  </a:lnTo>
                  <a:lnTo>
                    <a:pt x="79" y="244"/>
                  </a:lnTo>
                  <a:lnTo>
                    <a:pt x="76" y="244"/>
                  </a:lnTo>
                  <a:lnTo>
                    <a:pt x="76" y="244"/>
                  </a:lnTo>
                  <a:lnTo>
                    <a:pt x="76" y="244"/>
                  </a:lnTo>
                  <a:lnTo>
                    <a:pt x="76" y="246"/>
                  </a:lnTo>
                  <a:lnTo>
                    <a:pt x="74" y="251"/>
                  </a:lnTo>
                  <a:lnTo>
                    <a:pt x="74" y="251"/>
                  </a:lnTo>
                  <a:lnTo>
                    <a:pt x="71" y="251"/>
                  </a:lnTo>
                  <a:lnTo>
                    <a:pt x="71" y="249"/>
                  </a:lnTo>
                  <a:lnTo>
                    <a:pt x="74" y="244"/>
                  </a:lnTo>
                  <a:lnTo>
                    <a:pt x="79" y="242"/>
                  </a:lnTo>
                  <a:lnTo>
                    <a:pt x="79" y="239"/>
                  </a:lnTo>
                  <a:lnTo>
                    <a:pt x="76" y="242"/>
                  </a:lnTo>
                  <a:lnTo>
                    <a:pt x="74" y="244"/>
                  </a:lnTo>
                  <a:lnTo>
                    <a:pt x="71" y="249"/>
                  </a:lnTo>
                  <a:lnTo>
                    <a:pt x="71" y="251"/>
                  </a:lnTo>
                  <a:lnTo>
                    <a:pt x="74" y="254"/>
                  </a:lnTo>
                  <a:lnTo>
                    <a:pt x="74" y="256"/>
                  </a:lnTo>
                  <a:lnTo>
                    <a:pt x="79" y="263"/>
                  </a:lnTo>
                  <a:lnTo>
                    <a:pt x="79" y="265"/>
                  </a:lnTo>
                  <a:lnTo>
                    <a:pt x="81" y="265"/>
                  </a:lnTo>
                  <a:lnTo>
                    <a:pt x="81" y="268"/>
                  </a:lnTo>
                  <a:lnTo>
                    <a:pt x="81" y="268"/>
                  </a:lnTo>
                  <a:lnTo>
                    <a:pt x="81" y="270"/>
                  </a:lnTo>
                  <a:lnTo>
                    <a:pt x="81" y="272"/>
                  </a:lnTo>
                  <a:lnTo>
                    <a:pt x="83" y="277"/>
                  </a:lnTo>
                  <a:lnTo>
                    <a:pt x="83" y="277"/>
                  </a:lnTo>
                  <a:lnTo>
                    <a:pt x="83" y="277"/>
                  </a:lnTo>
                  <a:lnTo>
                    <a:pt x="83" y="280"/>
                  </a:lnTo>
                  <a:lnTo>
                    <a:pt x="83" y="280"/>
                  </a:lnTo>
                  <a:lnTo>
                    <a:pt x="83" y="280"/>
                  </a:lnTo>
                  <a:lnTo>
                    <a:pt x="83" y="282"/>
                  </a:lnTo>
                  <a:lnTo>
                    <a:pt x="83" y="282"/>
                  </a:lnTo>
                  <a:lnTo>
                    <a:pt x="83" y="284"/>
                  </a:lnTo>
                  <a:lnTo>
                    <a:pt x="83" y="284"/>
                  </a:lnTo>
                  <a:lnTo>
                    <a:pt x="88" y="289"/>
                  </a:lnTo>
                  <a:lnTo>
                    <a:pt x="88" y="291"/>
                  </a:lnTo>
                  <a:lnTo>
                    <a:pt x="90" y="294"/>
                  </a:lnTo>
                  <a:lnTo>
                    <a:pt x="90" y="296"/>
                  </a:lnTo>
                  <a:lnTo>
                    <a:pt x="90" y="299"/>
                  </a:lnTo>
                  <a:lnTo>
                    <a:pt x="88" y="299"/>
                  </a:lnTo>
                  <a:lnTo>
                    <a:pt x="88" y="299"/>
                  </a:lnTo>
                  <a:lnTo>
                    <a:pt x="93" y="303"/>
                  </a:lnTo>
                  <a:lnTo>
                    <a:pt x="95" y="306"/>
                  </a:lnTo>
                  <a:lnTo>
                    <a:pt x="95" y="308"/>
                  </a:lnTo>
                  <a:lnTo>
                    <a:pt x="95" y="310"/>
                  </a:lnTo>
                  <a:lnTo>
                    <a:pt x="98" y="310"/>
                  </a:lnTo>
                  <a:lnTo>
                    <a:pt x="100" y="315"/>
                  </a:lnTo>
                  <a:lnTo>
                    <a:pt x="100" y="317"/>
                  </a:lnTo>
                  <a:lnTo>
                    <a:pt x="100" y="317"/>
                  </a:lnTo>
                  <a:lnTo>
                    <a:pt x="100" y="322"/>
                  </a:lnTo>
                  <a:lnTo>
                    <a:pt x="100" y="322"/>
                  </a:lnTo>
                  <a:lnTo>
                    <a:pt x="100" y="325"/>
                  </a:lnTo>
                  <a:lnTo>
                    <a:pt x="105" y="327"/>
                  </a:lnTo>
                  <a:lnTo>
                    <a:pt x="109" y="332"/>
                  </a:lnTo>
                  <a:lnTo>
                    <a:pt x="109" y="334"/>
                  </a:lnTo>
                  <a:lnTo>
                    <a:pt x="109" y="334"/>
                  </a:lnTo>
                  <a:lnTo>
                    <a:pt x="112" y="336"/>
                  </a:lnTo>
                  <a:lnTo>
                    <a:pt x="114" y="336"/>
                  </a:lnTo>
                  <a:lnTo>
                    <a:pt x="114" y="336"/>
                  </a:lnTo>
                  <a:lnTo>
                    <a:pt x="114" y="339"/>
                  </a:lnTo>
                  <a:lnTo>
                    <a:pt x="112" y="339"/>
                  </a:lnTo>
                  <a:lnTo>
                    <a:pt x="112" y="341"/>
                  </a:lnTo>
                  <a:lnTo>
                    <a:pt x="112" y="341"/>
                  </a:lnTo>
                  <a:lnTo>
                    <a:pt x="112" y="343"/>
                  </a:lnTo>
                  <a:lnTo>
                    <a:pt x="116" y="351"/>
                  </a:lnTo>
                  <a:lnTo>
                    <a:pt x="116" y="351"/>
                  </a:lnTo>
                  <a:lnTo>
                    <a:pt x="116" y="353"/>
                  </a:lnTo>
                  <a:lnTo>
                    <a:pt x="116" y="358"/>
                  </a:lnTo>
                  <a:lnTo>
                    <a:pt x="116" y="360"/>
                  </a:lnTo>
                  <a:lnTo>
                    <a:pt x="116" y="370"/>
                  </a:lnTo>
                  <a:lnTo>
                    <a:pt x="116" y="370"/>
                  </a:lnTo>
                  <a:lnTo>
                    <a:pt x="116" y="370"/>
                  </a:lnTo>
                  <a:lnTo>
                    <a:pt x="114" y="372"/>
                  </a:lnTo>
                  <a:lnTo>
                    <a:pt x="114" y="372"/>
                  </a:lnTo>
                  <a:lnTo>
                    <a:pt x="114" y="372"/>
                  </a:lnTo>
                  <a:lnTo>
                    <a:pt x="114" y="377"/>
                  </a:lnTo>
                  <a:lnTo>
                    <a:pt x="114" y="377"/>
                  </a:lnTo>
                  <a:lnTo>
                    <a:pt x="114" y="377"/>
                  </a:lnTo>
                  <a:lnTo>
                    <a:pt x="114" y="379"/>
                  </a:lnTo>
                  <a:lnTo>
                    <a:pt x="114" y="379"/>
                  </a:lnTo>
                  <a:lnTo>
                    <a:pt x="114" y="379"/>
                  </a:lnTo>
                  <a:lnTo>
                    <a:pt x="114" y="381"/>
                  </a:lnTo>
                  <a:lnTo>
                    <a:pt x="114" y="386"/>
                  </a:lnTo>
                  <a:lnTo>
                    <a:pt x="114" y="396"/>
                  </a:lnTo>
                  <a:lnTo>
                    <a:pt x="114" y="398"/>
                  </a:lnTo>
                  <a:lnTo>
                    <a:pt x="114" y="398"/>
                  </a:lnTo>
                  <a:lnTo>
                    <a:pt x="114" y="405"/>
                  </a:lnTo>
                  <a:lnTo>
                    <a:pt x="112" y="405"/>
                  </a:lnTo>
                  <a:lnTo>
                    <a:pt x="112" y="407"/>
                  </a:lnTo>
                  <a:lnTo>
                    <a:pt x="112" y="407"/>
                  </a:lnTo>
                  <a:lnTo>
                    <a:pt x="112" y="407"/>
                  </a:lnTo>
                  <a:lnTo>
                    <a:pt x="109" y="410"/>
                  </a:lnTo>
                  <a:lnTo>
                    <a:pt x="109" y="412"/>
                  </a:lnTo>
                  <a:lnTo>
                    <a:pt x="109" y="414"/>
                  </a:lnTo>
                  <a:lnTo>
                    <a:pt x="107" y="417"/>
                  </a:lnTo>
                  <a:lnTo>
                    <a:pt x="107" y="422"/>
                  </a:lnTo>
                  <a:lnTo>
                    <a:pt x="105" y="424"/>
                  </a:lnTo>
                  <a:lnTo>
                    <a:pt x="105" y="424"/>
                  </a:lnTo>
                  <a:lnTo>
                    <a:pt x="102" y="426"/>
                  </a:lnTo>
                  <a:lnTo>
                    <a:pt x="102" y="429"/>
                  </a:lnTo>
                  <a:lnTo>
                    <a:pt x="102" y="426"/>
                  </a:lnTo>
                  <a:lnTo>
                    <a:pt x="102" y="426"/>
                  </a:lnTo>
                  <a:lnTo>
                    <a:pt x="102" y="426"/>
                  </a:lnTo>
                  <a:lnTo>
                    <a:pt x="102" y="426"/>
                  </a:lnTo>
                  <a:lnTo>
                    <a:pt x="102" y="426"/>
                  </a:lnTo>
                  <a:lnTo>
                    <a:pt x="102" y="426"/>
                  </a:lnTo>
                  <a:lnTo>
                    <a:pt x="100" y="429"/>
                  </a:lnTo>
                  <a:lnTo>
                    <a:pt x="98" y="431"/>
                  </a:lnTo>
                  <a:lnTo>
                    <a:pt x="98" y="431"/>
                  </a:lnTo>
                  <a:lnTo>
                    <a:pt x="98" y="433"/>
                  </a:lnTo>
                  <a:lnTo>
                    <a:pt x="98" y="436"/>
                  </a:lnTo>
                  <a:lnTo>
                    <a:pt x="98" y="436"/>
                  </a:lnTo>
                  <a:lnTo>
                    <a:pt x="98" y="436"/>
                  </a:lnTo>
                  <a:lnTo>
                    <a:pt x="95" y="438"/>
                  </a:lnTo>
                  <a:lnTo>
                    <a:pt x="93" y="441"/>
                  </a:lnTo>
                  <a:lnTo>
                    <a:pt x="90" y="441"/>
                  </a:lnTo>
                  <a:lnTo>
                    <a:pt x="90" y="441"/>
                  </a:lnTo>
                  <a:lnTo>
                    <a:pt x="88" y="441"/>
                  </a:lnTo>
                  <a:lnTo>
                    <a:pt x="88" y="441"/>
                  </a:lnTo>
                  <a:lnTo>
                    <a:pt x="86" y="441"/>
                  </a:lnTo>
                  <a:lnTo>
                    <a:pt x="86" y="441"/>
                  </a:lnTo>
                  <a:lnTo>
                    <a:pt x="86" y="443"/>
                  </a:lnTo>
                  <a:lnTo>
                    <a:pt x="83" y="443"/>
                  </a:lnTo>
                  <a:lnTo>
                    <a:pt x="83" y="441"/>
                  </a:lnTo>
                  <a:lnTo>
                    <a:pt x="83" y="441"/>
                  </a:lnTo>
                  <a:lnTo>
                    <a:pt x="81" y="441"/>
                  </a:lnTo>
                  <a:lnTo>
                    <a:pt x="81" y="443"/>
                  </a:lnTo>
                  <a:lnTo>
                    <a:pt x="79" y="443"/>
                  </a:lnTo>
                  <a:lnTo>
                    <a:pt x="79" y="443"/>
                  </a:lnTo>
                  <a:lnTo>
                    <a:pt x="79" y="445"/>
                  </a:lnTo>
                  <a:lnTo>
                    <a:pt x="79" y="445"/>
                  </a:lnTo>
                  <a:lnTo>
                    <a:pt x="76" y="448"/>
                  </a:lnTo>
                  <a:lnTo>
                    <a:pt x="71" y="450"/>
                  </a:lnTo>
                  <a:lnTo>
                    <a:pt x="71" y="450"/>
                  </a:lnTo>
                  <a:lnTo>
                    <a:pt x="69" y="452"/>
                  </a:lnTo>
                  <a:lnTo>
                    <a:pt x="69" y="455"/>
                  </a:lnTo>
                  <a:lnTo>
                    <a:pt x="69" y="457"/>
                  </a:lnTo>
                  <a:lnTo>
                    <a:pt x="69" y="457"/>
                  </a:lnTo>
                  <a:lnTo>
                    <a:pt x="69" y="459"/>
                  </a:lnTo>
                  <a:lnTo>
                    <a:pt x="69" y="462"/>
                  </a:lnTo>
                  <a:lnTo>
                    <a:pt x="69" y="462"/>
                  </a:lnTo>
                  <a:lnTo>
                    <a:pt x="67" y="467"/>
                  </a:lnTo>
                  <a:lnTo>
                    <a:pt x="64" y="467"/>
                  </a:lnTo>
                  <a:lnTo>
                    <a:pt x="64" y="469"/>
                  </a:lnTo>
                  <a:lnTo>
                    <a:pt x="62" y="469"/>
                  </a:lnTo>
                  <a:lnTo>
                    <a:pt x="60" y="474"/>
                  </a:lnTo>
                  <a:lnTo>
                    <a:pt x="60" y="474"/>
                  </a:lnTo>
                  <a:lnTo>
                    <a:pt x="57" y="474"/>
                  </a:lnTo>
                  <a:lnTo>
                    <a:pt x="57" y="474"/>
                  </a:lnTo>
                  <a:lnTo>
                    <a:pt x="57" y="476"/>
                  </a:lnTo>
                  <a:lnTo>
                    <a:pt x="57" y="476"/>
                  </a:lnTo>
                  <a:lnTo>
                    <a:pt x="55" y="476"/>
                  </a:lnTo>
                  <a:lnTo>
                    <a:pt x="55" y="476"/>
                  </a:lnTo>
                  <a:lnTo>
                    <a:pt x="55" y="476"/>
                  </a:lnTo>
                  <a:lnTo>
                    <a:pt x="55" y="476"/>
                  </a:lnTo>
                  <a:lnTo>
                    <a:pt x="53" y="476"/>
                  </a:lnTo>
                  <a:lnTo>
                    <a:pt x="53" y="478"/>
                  </a:lnTo>
                  <a:lnTo>
                    <a:pt x="53" y="478"/>
                  </a:lnTo>
                  <a:lnTo>
                    <a:pt x="53" y="478"/>
                  </a:lnTo>
                  <a:lnTo>
                    <a:pt x="53" y="478"/>
                  </a:lnTo>
                  <a:lnTo>
                    <a:pt x="53" y="481"/>
                  </a:lnTo>
                  <a:lnTo>
                    <a:pt x="53" y="481"/>
                  </a:lnTo>
                  <a:lnTo>
                    <a:pt x="53" y="481"/>
                  </a:lnTo>
                  <a:lnTo>
                    <a:pt x="53" y="481"/>
                  </a:lnTo>
                  <a:lnTo>
                    <a:pt x="53" y="481"/>
                  </a:lnTo>
                  <a:lnTo>
                    <a:pt x="53" y="483"/>
                  </a:lnTo>
                  <a:lnTo>
                    <a:pt x="50" y="483"/>
                  </a:lnTo>
                  <a:lnTo>
                    <a:pt x="50" y="483"/>
                  </a:lnTo>
                  <a:lnTo>
                    <a:pt x="50" y="483"/>
                  </a:lnTo>
                  <a:lnTo>
                    <a:pt x="50" y="483"/>
                  </a:lnTo>
                  <a:lnTo>
                    <a:pt x="48" y="485"/>
                  </a:lnTo>
                  <a:lnTo>
                    <a:pt x="48" y="485"/>
                  </a:lnTo>
                  <a:lnTo>
                    <a:pt x="48" y="485"/>
                  </a:lnTo>
                  <a:lnTo>
                    <a:pt x="45" y="485"/>
                  </a:lnTo>
                  <a:lnTo>
                    <a:pt x="45" y="485"/>
                  </a:lnTo>
                  <a:lnTo>
                    <a:pt x="45" y="488"/>
                  </a:lnTo>
                  <a:lnTo>
                    <a:pt x="45" y="488"/>
                  </a:lnTo>
                  <a:lnTo>
                    <a:pt x="45" y="490"/>
                  </a:lnTo>
                  <a:lnTo>
                    <a:pt x="48" y="490"/>
                  </a:lnTo>
                  <a:lnTo>
                    <a:pt x="48" y="493"/>
                  </a:lnTo>
                  <a:lnTo>
                    <a:pt x="45" y="493"/>
                  </a:lnTo>
                  <a:lnTo>
                    <a:pt x="45" y="493"/>
                  </a:lnTo>
                  <a:lnTo>
                    <a:pt x="45" y="493"/>
                  </a:lnTo>
                  <a:lnTo>
                    <a:pt x="48" y="495"/>
                  </a:lnTo>
                  <a:lnTo>
                    <a:pt x="48" y="495"/>
                  </a:lnTo>
                  <a:lnTo>
                    <a:pt x="45" y="497"/>
                  </a:lnTo>
                  <a:lnTo>
                    <a:pt x="45" y="497"/>
                  </a:lnTo>
                  <a:lnTo>
                    <a:pt x="45" y="502"/>
                  </a:lnTo>
                  <a:lnTo>
                    <a:pt x="45" y="507"/>
                  </a:lnTo>
                  <a:lnTo>
                    <a:pt x="45" y="509"/>
                  </a:lnTo>
                  <a:lnTo>
                    <a:pt x="45" y="512"/>
                  </a:lnTo>
                  <a:lnTo>
                    <a:pt x="43" y="512"/>
                  </a:lnTo>
                  <a:lnTo>
                    <a:pt x="43" y="512"/>
                  </a:lnTo>
                  <a:lnTo>
                    <a:pt x="43" y="512"/>
                  </a:lnTo>
                  <a:lnTo>
                    <a:pt x="43" y="509"/>
                  </a:lnTo>
                  <a:lnTo>
                    <a:pt x="43" y="512"/>
                  </a:lnTo>
                  <a:lnTo>
                    <a:pt x="43" y="512"/>
                  </a:lnTo>
                  <a:lnTo>
                    <a:pt x="41" y="512"/>
                  </a:lnTo>
                  <a:lnTo>
                    <a:pt x="41" y="512"/>
                  </a:lnTo>
                  <a:lnTo>
                    <a:pt x="41" y="514"/>
                  </a:lnTo>
                  <a:lnTo>
                    <a:pt x="41" y="514"/>
                  </a:lnTo>
                  <a:lnTo>
                    <a:pt x="41" y="516"/>
                  </a:lnTo>
                  <a:lnTo>
                    <a:pt x="38" y="516"/>
                  </a:lnTo>
                  <a:lnTo>
                    <a:pt x="38" y="516"/>
                  </a:lnTo>
                  <a:lnTo>
                    <a:pt x="38" y="519"/>
                  </a:lnTo>
                  <a:lnTo>
                    <a:pt x="38" y="519"/>
                  </a:lnTo>
                  <a:lnTo>
                    <a:pt x="38" y="521"/>
                  </a:lnTo>
                  <a:lnTo>
                    <a:pt x="36" y="521"/>
                  </a:lnTo>
                  <a:lnTo>
                    <a:pt x="36" y="523"/>
                  </a:lnTo>
                  <a:lnTo>
                    <a:pt x="36" y="523"/>
                  </a:lnTo>
                  <a:lnTo>
                    <a:pt x="36" y="523"/>
                  </a:lnTo>
                  <a:lnTo>
                    <a:pt x="38" y="526"/>
                  </a:lnTo>
                  <a:lnTo>
                    <a:pt x="38" y="526"/>
                  </a:lnTo>
                  <a:lnTo>
                    <a:pt x="38" y="526"/>
                  </a:lnTo>
                  <a:lnTo>
                    <a:pt x="38" y="526"/>
                  </a:lnTo>
                  <a:lnTo>
                    <a:pt x="38" y="528"/>
                  </a:lnTo>
                  <a:lnTo>
                    <a:pt x="36" y="528"/>
                  </a:lnTo>
                  <a:lnTo>
                    <a:pt x="36" y="528"/>
                  </a:lnTo>
                  <a:lnTo>
                    <a:pt x="36" y="528"/>
                  </a:lnTo>
                  <a:lnTo>
                    <a:pt x="36" y="528"/>
                  </a:lnTo>
                  <a:lnTo>
                    <a:pt x="36" y="528"/>
                  </a:lnTo>
                  <a:lnTo>
                    <a:pt x="36" y="528"/>
                  </a:lnTo>
                  <a:lnTo>
                    <a:pt x="36" y="528"/>
                  </a:lnTo>
                  <a:lnTo>
                    <a:pt x="36" y="528"/>
                  </a:lnTo>
                  <a:lnTo>
                    <a:pt x="36" y="528"/>
                  </a:lnTo>
                  <a:lnTo>
                    <a:pt x="36" y="530"/>
                  </a:lnTo>
                  <a:lnTo>
                    <a:pt x="36" y="530"/>
                  </a:lnTo>
                  <a:lnTo>
                    <a:pt x="36" y="530"/>
                  </a:lnTo>
                  <a:lnTo>
                    <a:pt x="36" y="533"/>
                  </a:lnTo>
                  <a:lnTo>
                    <a:pt x="36" y="535"/>
                  </a:lnTo>
                  <a:lnTo>
                    <a:pt x="36" y="538"/>
                  </a:lnTo>
                  <a:lnTo>
                    <a:pt x="36" y="542"/>
                  </a:lnTo>
                  <a:lnTo>
                    <a:pt x="36" y="545"/>
                  </a:lnTo>
                  <a:lnTo>
                    <a:pt x="36" y="545"/>
                  </a:lnTo>
                  <a:lnTo>
                    <a:pt x="34" y="545"/>
                  </a:lnTo>
                  <a:lnTo>
                    <a:pt x="34" y="549"/>
                  </a:lnTo>
                  <a:lnTo>
                    <a:pt x="34" y="554"/>
                  </a:lnTo>
                  <a:lnTo>
                    <a:pt x="34" y="556"/>
                  </a:lnTo>
                  <a:lnTo>
                    <a:pt x="34" y="556"/>
                  </a:lnTo>
                  <a:lnTo>
                    <a:pt x="34" y="556"/>
                  </a:lnTo>
                  <a:lnTo>
                    <a:pt x="34" y="559"/>
                  </a:lnTo>
                  <a:lnTo>
                    <a:pt x="34" y="559"/>
                  </a:lnTo>
                  <a:lnTo>
                    <a:pt x="31" y="561"/>
                  </a:lnTo>
                  <a:lnTo>
                    <a:pt x="31" y="561"/>
                  </a:lnTo>
                  <a:lnTo>
                    <a:pt x="31" y="564"/>
                  </a:lnTo>
                  <a:lnTo>
                    <a:pt x="31" y="564"/>
                  </a:lnTo>
                  <a:lnTo>
                    <a:pt x="31" y="564"/>
                  </a:lnTo>
                  <a:lnTo>
                    <a:pt x="31" y="564"/>
                  </a:lnTo>
                  <a:lnTo>
                    <a:pt x="29" y="564"/>
                  </a:lnTo>
                  <a:lnTo>
                    <a:pt x="29" y="564"/>
                  </a:lnTo>
                  <a:lnTo>
                    <a:pt x="29" y="564"/>
                  </a:lnTo>
                  <a:lnTo>
                    <a:pt x="29" y="568"/>
                  </a:lnTo>
                  <a:lnTo>
                    <a:pt x="29" y="568"/>
                  </a:lnTo>
                  <a:lnTo>
                    <a:pt x="29" y="568"/>
                  </a:lnTo>
                  <a:lnTo>
                    <a:pt x="27" y="571"/>
                  </a:lnTo>
                  <a:lnTo>
                    <a:pt x="27" y="571"/>
                  </a:lnTo>
                  <a:lnTo>
                    <a:pt x="27" y="571"/>
                  </a:lnTo>
                  <a:lnTo>
                    <a:pt x="27" y="573"/>
                  </a:lnTo>
                  <a:lnTo>
                    <a:pt x="24" y="575"/>
                  </a:lnTo>
                  <a:lnTo>
                    <a:pt x="24" y="578"/>
                  </a:lnTo>
                  <a:lnTo>
                    <a:pt x="24" y="580"/>
                  </a:lnTo>
                  <a:lnTo>
                    <a:pt x="24" y="580"/>
                  </a:lnTo>
                  <a:lnTo>
                    <a:pt x="27" y="580"/>
                  </a:lnTo>
                  <a:lnTo>
                    <a:pt x="27" y="580"/>
                  </a:lnTo>
                  <a:lnTo>
                    <a:pt x="27" y="580"/>
                  </a:lnTo>
                  <a:lnTo>
                    <a:pt x="27" y="580"/>
                  </a:lnTo>
                  <a:lnTo>
                    <a:pt x="27" y="583"/>
                  </a:lnTo>
                  <a:lnTo>
                    <a:pt x="27" y="583"/>
                  </a:lnTo>
                  <a:lnTo>
                    <a:pt x="27" y="583"/>
                  </a:lnTo>
                  <a:lnTo>
                    <a:pt x="24" y="583"/>
                  </a:lnTo>
                  <a:lnTo>
                    <a:pt x="24" y="583"/>
                  </a:lnTo>
                  <a:lnTo>
                    <a:pt x="22" y="585"/>
                  </a:lnTo>
                  <a:lnTo>
                    <a:pt x="22" y="585"/>
                  </a:lnTo>
                  <a:lnTo>
                    <a:pt x="22" y="585"/>
                  </a:lnTo>
                  <a:lnTo>
                    <a:pt x="22" y="592"/>
                  </a:lnTo>
                  <a:lnTo>
                    <a:pt x="19" y="594"/>
                  </a:lnTo>
                  <a:lnTo>
                    <a:pt x="19" y="597"/>
                  </a:lnTo>
                  <a:lnTo>
                    <a:pt x="22" y="599"/>
                  </a:lnTo>
                  <a:lnTo>
                    <a:pt x="19" y="599"/>
                  </a:lnTo>
                  <a:lnTo>
                    <a:pt x="19" y="604"/>
                  </a:lnTo>
                  <a:lnTo>
                    <a:pt x="19" y="606"/>
                  </a:lnTo>
                  <a:lnTo>
                    <a:pt x="17" y="606"/>
                  </a:lnTo>
                  <a:lnTo>
                    <a:pt x="15" y="609"/>
                  </a:lnTo>
                  <a:lnTo>
                    <a:pt x="15" y="611"/>
                  </a:lnTo>
                  <a:lnTo>
                    <a:pt x="15" y="611"/>
                  </a:lnTo>
                  <a:lnTo>
                    <a:pt x="15" y="613"/>
                  </a:lnTo>
                  <a:lnTo>
                    <a:pt x="12" y="613"/>
                  </a:lnTo>
                  <a:lnTo>
                    <a:pt x="12" y="613"/>
                  </a:lnTo>
                  <a:lnTo>
                    <a:pt x="10" y="616"/>
                  </a:lnTo>
                  <a:lnTo>
                    <a:pt x="10" y="616"/>
                  </a:lnTo>
                  <a:lnTo>
                    <a:pt x="10" y="616"/>
                  </a:lnTo>
                  <a:lnTo>
                    <a:pt x="8" y="616"/>
                  </a:lnTo>
                  <a:lnTo>
                    <a:pt x="8" y="616"/>
                  </a:lnTo>
                  <a:lnTo>
                    <a:pt x="8" y="616"/>
                  </a:lnTo>
                  <a:lnTo>
                    <a:pt x="5" y="616"/>
                  </a:lnTo>
                  <a:lnTo>
                    <a:pt x="5" y="616"/>
                  </a:lnTo>
                  <a:lnTo>
                    <a:pt x="5" y="620"/>
                  </a:lnTo>
                  <a:lnTo>
                    <a:pt x="5" y="623"/>
                  </a:lnTo>
                  <a:lnTo>
                    <a:pt x="8" y="627"/>
                  </a:lnTo>
                  <a:lnTo>
                    <a:pt x="8" y="630"/>
                  </a:lnTo>
                  <a:lnTo>
                    <a:pt x="8" y="632"/>
                  </a:lnTo>
                  <a:lnTo>
                    <a:pt x="8" y="632"/>
                  </a:lnTo>
                  <a:lnTo>
                    <a:pt x="8" y="635"/>
                  </a:lnTo>
                  <a:lnTo>
                    <a:pt x="10" y="654"/>
                  </a:lnTo>
                  <a:lnTo>
                    <a:pt x="8" y="661"/>
                  </a:lnTo>
                  <a:lnTo>
                    <a:pt x="10" y="665"/>
                  </a:lnTo>
                  <a:lnTo>
                    <a:pt x="10" y="668"/>
                  </a:lnTo>
                  <a:lnTo>
                    <a:pt x="10" y="670"/>
                  </a:lnTo>
                  <a:lnTo>
                    <a:pt x="8" y="672"/>
                  </a:lnTo>
                  <a:lnTo>
                    <a:pt x="8" y="672"/>
                  </a:lnTo>
                  <a:lnTo>
                    <a:pt x="8" y="670"/>
                  </a:lnTo>
                  <a:lnTo>
                    <a:pt x="5" y="670"/>
                  </a:lnTo>
                  <a:lnTo>
                    <a:pt x="5" y="672"/>
                  </a:lnTo>
                  <a:lnTo>
                    <a:pt x="8" y="677"/>
                  </a:lnTo>
                  <a:lnTo>
                    <a:pt x="5" y="680"/>
                  </a:lnTo>
                  <a:lnTo>
                    <a:pt x="5" y="684"/>
                  </a:lnTo>
                  <a:lnTo>
                    <a:pt x="5" y="691"/>
                  </a:lnTo>
                  <a:lnTo>
                    <a:pt x="5" y="694"/>
                  </a:lnTo>
                  <a:lnTo>
                    <a:pt x="5" y="696"/>
                  </a:lnTo>
                  <a:lnTo>
                    <a:pt x="5" y="696"/>
                  </a:lnTo>
                  <a:lnTo>
                    <a:pt x="5" y="696"/>
                  </a:lnTo>
                  <a:lnTo>
                    <a:pt x="5" y="696"/>
                  </a:lnTo>
                  <a:lnTo>
                    <a:pt x="5" y="698"/>
                  </a:lnTo>
                  <a:lnTo>
                    <a:pt x="5" y="698"/>
                  </a:lnTo>
                  <a:lnTo>
                    <a:pt x="8" y="698"/>
                  </a:lnTo>
                  <a:lnTo>
                    <a:pt x="8" y="698"/>
                  </a:lnTo>
                  <a:lnTo>
                    <a:pt x="8" y="698"/>
                  </a:lnTo>
                  <a:lnTo>
                    <a:pt x="10" y="698"/>
                  </a:lnTo>
                  <a:lnTo>
                    <a:pt x="10" y="698"/>
                  </a:lnTo>
                  <a:lnTo>
                    <a:pt x="10" y="698"/>
                  </a:lnTo>
                  <a:lnTo>
                    <a:pt x="10" y="696"/>
                  </a:lnTo>
                  <a:lnTo>
                    <a:pt x="10" y="696"/>
                  </a:lnTo>
                  <a:lnTo>
                    <a:pt x="12" y="696"/>
                  </a:lnTo>
                  <a:lnTo>
                    <a:pt x="15" y="694"/>
                  </a:lnTo>
                  <a:lnTo>
                    <a:pt x="17" y="691"/>
                  </a:lnTo>
                  <a:lnTo>
                    <a:pt x="19" y="691"/>
                  </a:lnTo>
                  <a:lnTo>
                    <a:pt x="22" y="691"/>
                  </a:lnTo>
                  <a:lnTo>
                    <a:pt x="24" y="691"/>
                  </a:lnTo>
                  <a:lnTo>
                    <a:pt x="24" y="691"/>
                  </a:lnTo>
                  <a:lnTo>
                    <a:pt x="24" y="691"/>
                  </a:lnTo>
                  <a:lnTo>
                    <a:pt x="24" y="691"/>
                  </a:lnTo>
                  <a:lnTo>
                    <a:pt x="27" y="691"/>
                  </a:lnTo>
                  <a:lnTo>
                    <a:pt x="27" y="691"/>
                  </a:lnTo>
                  <a:lnTo>
                    <a:pt x="27" y="691"/>
                  </a:lnTo>
                  <a:lnTo>
                    <a:pt x="27" y="691"/>
                  </a:lnTo>
                  <a:lnTo>
                    <a:pt x="27" y="691"/>
                  </a:lnTo>
                  <a:lnTo>
                    <a:pt x="29" y="691"/>
                  </a:lnTo>
                  <a:lnTo>
                    <a:pt x="29" y="691"/>
                  </a:lnTo>
                  <a:lnTo>
                    <a:pt x="29" y="694"/>
                  </a:lnTo>
                  <a:lnTo>
                    <a:pt x="29" y="694"/>
                  </a:lnTo>
                  <a:lnTo>
                    <a:pt x="29" y="694"/>
                  </a:lnTo>
                  <a:lnTo>
                    <a:pt x="29" y="694"/>
                  </a:lnTo>
                  <a:lnTo>
                    <a:pt x="29" y="694"/>
                  </a:lnTo>
                  <a:lnTo>
                    <a:pt x="31" y="694"/>
                  </a:lnTo>
                  <a:lnTo>
                    <a:pt x="31" y="694"/>
                  </a:lnTo>
                  <a:lnTo>
                    <a:pt x="31" y="696"/>
                  </a:lnTo>
                  <a:lnTo>
                    <a:pt x="31" y="696"/>
                  </a:lnTo>
                  <a:lnTo>
                    <a:pt x="31" y="696"/>
                  </a:lnTo>
                  <a:lnTo>
                    <a:pt x="36" y="696"/>
                  </a:lnTo>
                  <a:lnTo>
                    <a:pt x="38" y="696"/>
                  </a:lnTo>
                  <a:lnTo>
                    <a:pt x="41" y="696"/>
                  </a:lnTo>
                  <a:lnTo>
                    <a:pt x="41" y="694"/>
                  </a:lnTo>
                  <a:lnTo>
                    <a:pt x="41" y="694"/>
                  </a:lnTo>
                  <a:lnTo>
                    <a:pt x="43" y="696"/>
                  </a:lnTo>
                  <a:lnTo>
                    <a:pt x="43" y="696"/>
                  </a:lnTo>
                  <a:lnTo>
                    <a:pt x="45" y="696"/>
                  </a:lnTo>
                  <a:lnTo>
                    <a:pt x="48" y="696"/>
                  </a:lnTo>
                  <a:lnTo>
                    <a:pt x="48" y="696"/>
                  </a:lnTo>
                  <a:lnTo>
                    <a:pt x="50" y="696"/>
                  </a:lnTo>
                  <a:lnTo>
                    <a:pt x="53" y="694"/>
                  </a:lnTo>
                  <a:lnTo>
                    <a:pt x="55" y="694"/>
                  </a:lnTo>
                  <a:lnTo>
                    <a:pt x="55" y="694"/>
                  </a:lnTo>
                  <a:lnTo>
                    <a:pt x="57" y="691"/>
                  </a:lnTo>
                  <a:lnTo>
                    <a:pt x="57" y="691"/>
                  </a:lnTo>
                  <a:lnTo>
                    <a:pt x="60" y="689"/>
                  </a:lnTo>
                  <a:lnTo>
                    <a:pt x="62" y="689"/>
                  </a:lnTo>
                  <a:lnTo>
                    <a:pt x="62" y="689"/>
                  </a:lnTo>
                  <a:lnTo>
                    <a:pt x="62" y="689"/>
                  </a:lnTo>
                  <a:lnTo>
                    <a:pt x="64" y="687"/>
                  </a:lnTo>
                  <a:lnTo>
                    <a:pt x="64" y="687"/>
                  </a:lnTo>
                  <a:lnTo>
                    <a:pt x="64" y="687"/>
                  </a:lnTo>
                  <a:lnTo>
                    <a:pt x="64" y="687"/>
                  </a:lnTo>
                  <a:lnTo>
                    <a:pt x="67" y="687"/>
                  </a:lnTo>
                  <a:lnTo>
                    <a:pt x="67" y="687"/>
                  </a:lnTo>
                  <a:lnTo>
                    <a:pt x="67" y="684"/>
                  </a:lnTo>
                  <a:lnTo>
                    <a:pt x="67" y="684"/>
                  </a:lnTo>
                  <a:lnTo>
                    <a:pt x="69" y="684"/>
                  </a:lnTo>
                  <a:lnTo>
                    <a:pt x="69" y="684"/>
                  </a:lnTo>
                  <a:lnTo>
                    <a:pt x="74" y="682"/>
                  </a:lnTo>
                  <a:lnTo>
                    <a:pt x="79" y="682"/>
                  </a:lnTo>
                  <a:lnTo>
                    <a:pt x="81" y="680"/>
                  </a:lnTo>
                  <a:lnTo>
                    <a:pt x="81" y="680"/>
                  </a:lnTo>
                  <a:lnTo>
                    <a:pt x="81" y="682"/>
                  </a:lnTo>
                  <a:lnTo>
                    <a:pt x="83" y="682"/>
                  </a:lnTo>
                  <a:lnTo>
                    <a:pt x="83" y="682"/>
                  </a:lnTo>
                  <a:lnTo>
                    <a:pt x="83" y="682"/>
                  </a:lnTo>
                  <a:lnTo>
                    <a:pt x="83" y="682"/>
                  </a:lnTo>
                  <a:lnTo>
                    <a:pt x="86" y="682"/>
                  </a:lnTo>
                  <a:lnTo>
                    <a:pt x="86" y="682"/>
                  </a:lnTo>
                  <a:lnTo>
                    <a:pt x="86" y="682"/>
                  </a:lnTo>
                  <a:lnTo>
                    <a:pt x="86" y="682"/>
                  </a:lnTo>
                  <a:lnTo>
                    <a:pt x="88" y="682"/>
                  </a:lnTo>
                  <a:lnTo>
                    <a:pt x="88" y="682"/>
                  </a:lnTo>
                  <a:lnTo>
                    <a:pt x="88" y="682"/>
                  </a:lnTo>
                  <a:lnTo>
                    <a:pt x="90" y="682"/>
                  </a:lnTo>
                  <a:lnTo>
                    <a:pt x="90" y="682"/>
                  </a:lnTo>
                  <a:lnTo>
                    <a:pt x="90" y="682"/>
                  </a:lnTo>
                  <a:lnTo>
                    <a:pt x="93" y="682"/>
                  </a:lnTo>
                  <a:lnTo>
                    <a:pt x="95" y="682"/>
                  </a:lnTo>
                  <a:lnTo>
                    <a:pt x="95" y="684"/>
                  </a:lnTo>
                  <a:lnTo>
                    <a:pt x="98" y="684"/>
                  </a:lnTo>
                  <a:lnTo>
                    <a:pt x="98" y="684"/>
                  </a:lnTo>
                  <a:lnTo>
                    <a:pt x="98" y="684"/>
                  </a:lnTo>
                  <a:lnTo>
                    <a:pt x="100" y="687"/>
                  </a:lnTo>
                  <a:lnTo>
                    <a:pt x="100" y="687"/>
                  </a:lnTo>
                  <a:lnTo>
                    <a:pt x="100" y="689"/>
                  </a:lnTo>
                  <a:lnTo>
                    <a:pt x="100" y="689"/>
                  </a:lnTo>
                  <a:lnTo>
                    <a:pt x="105" y="694"/>
                  </a:lnTo>
                  <a:lnTo>
                    <a:pt x="109" y="696"/>
                  </a:lnTo>
                  <a:lnTo>
                    <a:pt x="114" y="698"/>
                  </a:lnTo>
                  <a:lnTo>
                    <a:pt x="119" y="703"/>
                  </a:lnTo>
                  <a:lnTo>
                    <a:pt x="121" y="703"/>
                  </a:lnTo>
                  <a:lnTo>
                    <a:pt x="124" y="706"/>
                  </a:lnTo>
                  <a:lnTo>
                    <a:pt x="124" y="706"/>
                  </a:lnTo>
                  <a:lnTo>
                    <a:pt x="124" y="708"/>
                  </a:lnTo>
                  <a:lnTo>
                    <a:pt x="126" y="708"/>
                  </a:lnTo>
                  <a:lnTo>
                    <a:pt x="126" y="706"/>
                  </a:lnTo>
                  <a:lnTo>
                    <a:pt x="126" y="706"/>
                  </a:lnTo>
                  <a:lnTo>
                    <a:pt x="126" y="706"/>
                  </a:lnTo>
                  <a:lnTo>
                    <a:pt x="128" y="706"/>
                  </a:lnTo>
                  <a:lnTo>
                    <a:pt x="128" y="706"/>
                  </a:lnTo>
                  <a:lnTo>
                    <a:pt x="131" y="708"/>
                  </a:lnTo>
                  <a:lnTo>
                    <a:pt x="131" y="708"/>
                  </a:lnTo>
                  <a:lnTo>
                    <a:pt x="131" y="706"/>
                  </a:lnTo>
                  <a:lnTo>
                    <a:pt x="133" y="706"/>
                  </a:lnTo>
                  <a:lnTo>
                    <a:pt x="133" y="706"/>
                  </a:lnTo>
                  <a:lnTo>
                    <a:pt x="135" y="706"/>
                  </a:lnTo>
                  <a:lnTo>
                    <a:pt x="135" y="706"/>
                  </a:lnTo>
                  <a:lnTo>
                    <a:pt x="138" y="706"/>
                  </a:lnTo>
                  <a:lnTo>
                    <a:pt x="138" y="706"/>
                  </a:lnTo>
                  <a:lnTo>
                    <a:pt x="138" y="706"/>
                  </a:lnTo>
                  <a:lnTo>
                    <a:pt x="140" y="706"/>
                  </a:lnTo>
                  <a:lnTo>
                    <a:pt x="154" y="706"/>
                  </a:lnTo>
                  <a:lnTo>
                    <a:pt x="168" y="706"/>
                  </a:lnTo>
                  <a:lnTo>
                    <a:pt x="183" y="706"/>
                  </a:lnTo>
                  <a:lnTo>
                    <a:pt x="197" y="706"/>
                  </a:lnTo>
                  <a:lnTo>
                    <a:pt x="209" y="706"/>
                  </a:lnTo>
                  <a:lnTo>
                    <a:pt x="209" y="706"/>
                  </a:lnTo>
                  <a:lnTo>
                    <a:pt x="223" y="706"/>
                  </a:lnTo>
                  <a:lnTo>
                    <a:pt x="251" y="706"/>
                  </a:lnTo>
                  <a:lnTo>
                    <a:pt x="266" y="706"/>
                  </a:lnTo>
                  <a:lnTo>
                    <a:pt x="277" y="706"/>
                  </a:lnTo>
                  <a:lnTo>
                    <a:pt x="292" y="706"/>
                  </a:lnTo>
                  <a:lnTo>
                    <a:pt x="301" y="706"/>
                  </a:lnTo>
                  <a:lnTo>
                    <a:pt x="306" y="706"/>
                  </a:lnTo>
                  <a:lnTo>
                    <a:pt x="320" y="706"/>
                  </a:lnTo>
                  <a:lnTo>
                    <a:pt x="334" y="706"/>
                  </a:lnTo>
                  <a:lnTo>
                    <a:pt x="339" y="706"/>
                  </a:lnTo>
                  <a:lnTo>
                    <a:pt x="346" y="706"/>
                  </a:lnTo>
                  <a:lnTo>
                    <a:pt x="360" y="706"/>
                  </a:lnTo>
                  <a:lnTo>
                    <a:pt x="363" y="706"/>
                  </a:lnTo>
                  <a:lnTo>
                    <a:pt x="363" y="706"/>
                  </a:lnTo>
                  <a:lnTo>
                    <a:pt x="365" y="706"/>
                  </a:lnTo>
                  <a:lnTo>
                    <a:pt x="365" y="706"/>
                  </a:lnTo>
                  <a:lnTo>
                    <a:pt x="365" y="706"/>
                  </a:lnTo>
                  <a:lnTo>
                    <a:pt x="365" y="706"/>
                  </a:lnTo>
                  <a:lnTo>
                    <a:pt x="365" y="708"/>
                  </a:lnTo>
                  <a:lnTo>
                    <a:pt x="365" y="708"/>
                  </a:lnTo>
                  <a:lnTo>
                    <a:pt x="365" y="710"/>
                  </a:lnTo>
                  <a:lnTo>
                    <a:pt x="367" y="710"/>
                  </a:lnTo>
                  <a:lnTo>
                    <a:pt x="370" y="713"/>
                  </a:lnTo>
                  <a:lnTo>
                    <a:pt x="370" y="713"/>
                  </a:lnTo>
                  <a:lnTo>
                    <a:pt x="370" y="715"/>
                  </a:lnTo>
                  <a:lnTo>
                    <a:pt x="372" y="717"/>
                  </a:lnTo>
                  <a:lnTo>
                    <a:pt x="372" y="717"/>
                  </a:lnTo>
                  <a:lnTo>
                    <a:pt x="372" y="717"/>
                  </a:lnTo>
                  <a:lnTo>
                    <a:pt x="374" y="717"/>
                  </a:lnTo>
                  <a:lnTo>
                    <a:pt x="374" y="720"/>
                  </a:lnTo>
                  <a:lnTo>
                    <a:pt x="374" y="720"/>
                  </a:lnTo>
                  <a:lnTo>
                    <a:pt x="374" y="720"/>
                  </a:lnTo>
                  <a:lnTo>
                    <a:pt x="379" y="722"/>
                  </a:lnTo>
                  <a:lnTo>
                    <a:pt x="379" y="725"/>
                  </a:lnTo>
                  <a:lnTo>
                    <a:pt x="379" y="725"/>
                  </a:lnTo>
                  <a:lnTo>
                    <a:pt x="381" y="725"/>
                  </a:lnTo>
                  <a:lnTo>
                    <a:pt x="386" y="727"/>
                  </a:lnTo>
                  <a:lnTo>
                    <a:pt x="393" y="729"/>
                  </a:lnTo>
                  <a:lnTo>
                    <a:pt x="398" y="729"/>
                  </a:lnTo>
                  <a:lnTo>
                    <a:pt x="400" y="729"/>
                  </a:lnTo>
                  <a:lnTo>
                    <a:pt x="400" y="727"/>
                  </a:lnTo>
                  <a:lnTo>
                    <a:pt x="403" y="727"/>
                  </a:lnTo>
                  <a:lnTo>
                    <a:pt x="403" y="729"/>
                  </a:lnTo>
                  <a:lnTo>
                    <a:pt x="405" y="729"/>
                  </a:lnTo>
                  <a:lnTo>
                    <a:pt x="407" y="729"/>
                  </a:lnTo>
                  <a:lnTo>
                    <a:pt x="415" y="732"/>
                  </a:lnTo>
                  <a:lnTo>
                    <a:pt x="424" y="732"/>
                  </a:lnTo>
                  <a:lnTo>
                    <a:pt x="429" y="729"/>
                  </a:lnTo>
                  <a:lnTo>
                    <a:pt x="429" y="729"/>
                  </a:lnTo>
                  <a:lnTo>
                    <a:pt x="429" y="732"/>
                  </a:lnTo>
                  <a:lnTo>
                    <a:pt x="431" y="732"/>
                  </a:lnTo>
                  <a:lnTo>
                    <a:pt x="431" y="732"/>
                  </a:lnTo>
                  <a:lnTo>
                    <a:pt x="431" y="732"/>
                  </a:lnTo>
                  <a:lnTo>
                    <a:pt x="433" y="734"/>
                  </a:lnTo>
                  <a:lnTo>
                    <a:pt x="433" y="734"/>
                  </a:lnTo>
                  <a:lnTo>
                    <a:pt x="433" y="732"/>
                  </a:lnTo>
                  <a:lnTo>
                    <a:pt x="436" y="732"/>
                  </a:lnTo>
                  <a:lnTo>
                    <a:pt x="436" y="732"/>
                  </a:lnTo>
                  <a:lnTo>
                    <a:pt x="443" y="732"/>
                  </a:lnTo>
                  <a:lnTo>
                    <a:pt x="445" y="732"/>
                  </a:lnTo>
                  <a:lnTo>
                    <a:pt x="448" y="734"/>
                  </a:lnTo>
                  <a:lnTo>
                    <a:pt x="448" y="734"/>
                  </a:lnTo>
                  <a:lnTo>
                    <a:pt x="452" y="734"/>
                  </a:lnTo>
                  <a:lnTo>
                    <a:pt x="452" y="734"/>
                  </a:lnTo>
                  <a:lnTo>
                    <a:pt x="452" y="734"/>
                  </a:lnTo>
                  <a:lnTo>
                    <a:pt x="455" y="732"/>
                  </a:lnTo>
                  <a:lnTo>
                    <a:pt x="455" y="734"/>
                  </a:lnTo>
                  <a:lnTo>
                    <a:pt x="455" y="732"/>
                  </a:lnTo>
                  <a:lnTo>
                    <a:pt x="457" y="732"/>
                  </a:lnTo>
                  <a:lnTo>
                    <a:pt x="457" y="732"/>
                  </a:lnTo>
                  <a:lnTo>
                    <a:pt x="460" y="732"/>
                  </a:lnTo>
                  <a:lnTo>
                    <a:pt x="462" y="732"/>
                  </a:lnTo>
                  <a:lnTo>
                    <a:pt x="462" y="732"/>
                  </a:lnTo>
                  <a:lnTo>
                    <a:pt x="462" y="732"/>
                  </a:lnTo>
                  <a:lnTo>
                    <a:pt x="464" y="732"/>
                  </a:lnTo>
                  <a:lnTo>
                    <a:pt x="464" y="732"/>
                  </a:lnTo>
                  <a:lnTo>
                    <a:pt x="467" y="734"/>
                  </a:lnTo>
                  <a:lnTo>
                    <a:pt x="469" y="732"/>
                  </a:lnTo>
                  <a:lnTo>
                    <a:pt x="469" y="734"/>
                  </a:lnTo>
                  <a:lnTo>
                    <a:pt x="471" y="734"/>
                  </a:lnTo>
                  <a:lnTo>
                    <a:pt x="471" y="736"/>
                  </a:lnTo>
                  <a:lnTo>
                    <a:pt x="471" y="736"/>
                  </a:lnTo>
                  <a:lnTo>
                    <a:pt x="474" y="736"/>
                  </a:lnTo>
                  <a:lnTo>
                    <a:pt x="476" y="739"/>
                  </a:lnTo>
                  <a:lnTo>
                    <a:pt x="476" y="739"/>
                  </a:lnTo>
                  <a:lnTo>
                    <a:pt x="478" y="739"/>
                  </a:lnTo>
                  <a:lnTo>
                    <a:pt x="481" y="739"/>
                  </a:lnTo>
                  <a:lnTo>
                    <a:pt x="481" y="739"/>
                  </a:lnTo>
                  <a:lnTo>
                    <a:pt x="483" y="739"/>
                  </a:lnTo>
                  <a:lnTo>
                    <a:pt x="483" y="739"/>
                  </a:lnTo>
                  <a:lnTo>
                    <a:pt x="483" y="739"/>
                  </a:lnTo>
                  <a:lnTo>
                    <a:pt x="486" y="739"/>
                  </a:lnTo>
                  <a:lnTo>
                    <a:pt x="486" y="739"/>
                  </a:lnTo>
                  <a:lnTo>
                    <a:pt x="486" y="739"/>
                  </a:lnTo>
                  <a:lnTo>
                    <a:pt x="486" y="739"/>
                  </a:lnTo>
                  <a:lnTo>
                    <a:pt x="488" y="739"/>
                  </a:lnTo>
                  <a:lnTo>
                    <a:pt x="490" y="741"/>
                  </a:lnTo>
                  <a:lnTo>
                    <a:pt x="490" y="741"/>
                  </a:lnTo>
                  <a:lnTo>
                    <a:pt x="493" y="741"/>
                  </a:lnTo>
                  <a:lnTo>
                    <a:pt x="495" y="739"/>
                  </a:lnTo>
                  <a:lnTo>
                    <a:pt x="495" y="739"/>
                  </a:lnTo>
                  <a:lnTo>
                    <a:pt x="500" y="736"/>
                  </a:lnTo>
                  <a:lnTo>
                    <a:pt x="500" y="736"/>
                  </a:lnTo>
                  <a:lnTo>
                    <a:pt x="504" y="736"/>
                  </a:lnTo>
                  <a:lnTo>
                    <a:pt x="507" y="736"/>
                  </a:lnTo>
                  <a:lnTo>
                    <a:pt x="507" y="736"/>
                  </a:lnTo>
                  <a:lnTo>
                    <a:pt x="507" y="736"/>
                  </a:lnTo>
                  <a:lnTo>
                    <a:pt x="509" y="736"/>
                  </a:lnTo>
                  <a:lnTo>
                    <a:pt x="509" y="736"/>
                  </a:lnTo>
                  <a:lnTo>
                    <a:pt x="512" y="736"/>
                  </a:lnTo>
                  <a:lnTo>
                    <a:pt x="512" y="736"/>
                  </a:lnTo>
                  <a:lnTo>
                    <a:pt x="514" y="736"/>
                  </a:lnTo>
                  <a:lnTo>
                    <a:pt x="519" y="739"/>
                  </a:lnTo>
                  <a:lnTo>
                    <a:pt x="519" y="739"/>
                  </a:lnTo>
                  <a:lnTo>
                    <a:pt x="521" y="739"/>
                  </a:lnTo>
                  <a:lnTo>
                    <a:pt x="521" y="739"/>
                  </a:lnTo>
                  <a:lnTo>
                    <a:pt x="521" y="739"/>
                  </a:lnTo>
                  <a:lnTo>
                    <a:pt x="526" y="739"/>
                  </a:lnTo>
                  <a:lnTo>
                    <a:pt x="538" y="736"/>
                  </a:lnTo>
                  <a:lnTo>
                    <a:pt x="552" y="734"/>
                  </a:lnTo>
                  <a:lnTo>
                    <a:pt x="566" y="732"/>
                  </a:lnTo>
                  <a:lnTo>
                    <a:pt x="580" y="729"/>
                  </a:lnTo>
                  <a:lnTo>
                    <a:pt x="590" y="727"/>
                  </a:lnTo>
                  <a:lnTo>
                    <a:pt x="601" y="725"/>
                  </a:lnTo>
                  <a:lnTo>
                    <a:pt x="611" y="722"/>
                  </a:lnTo>
                  <a:lnTo>
                    <a:pt x="623" y="720"/>
                  </a:lnTo>
                  <a:lnTo>
                    <a:pt x="628" y="720"/>
                  </a:lnTo>
                  <a:lnTo>
                    <a:pt x="628" y="717"/>
                  </a:lnTo>
                  <a:lnTo>
                    <a:pt x="628" y="717"/>
                  </a:lnTo>
                  <a:lnTo>
                    <a:pt x="628" y="717"/>
                  </a:lnTo>
                  <a:lnTo>
                    <a:pt x="625" y="715"/>
                  </a:lnTo>
                  <a:lnTo>
                    <a:pt x="625" y="715"/>
                  </a:lnTo>
                  <a:lnTo>
                    <a:pt x="623" y="713"/>
                  </a:lnTo>
                  <a:lnTo>
                    <a:pt x="623" y="713"/>
                  </a:lnTo>
                  <a:lnTo>
                    <a:pt x="623" y="713"/>
                  </a:lnTo>
                  <a:lnTo>
                    <a:pt x="620" y="713"/>
                  </a:lnTo>
                  <a:lnTo>
                    <a:pt x="620" y="713"/>
                  </a:lnTo>
                  <a:lnTo>
                    <a:pt x="618" y="713"/>
                  </a:lnTo>
                  <a:lnTo>
                    <a:pt x="618" y="713"/>
                  </a:lnTo>
                  <a:lnTo>
                    <a:pt x="618" y="713"/>
                  </a:lnTo>
                  <a:lnTo>
                    <a:pt x="616" y="713"/>
                  </a:lnTo>
                  <a:lnTo>
                    <a:pt x="616" y="713"/>
                  </a:lnTo>
                  <a:lnTo>
                    <a:pt x="616" y="710"/>
                  </a:lnTo>
                  <a:lnTo>
                    <a:pt x="616" y="710"/>
                  </a:lnTo>
                  <a:lnTo>
                    <a:pt x="616" y="710"/>
                  </a:lnTo>
                  <a:lnTo>
                    <a:pt x="613" y="708"/>
                  </a:lnTo>
                  <a:lnTo>
                    <a:pt x="611" y="708"/>
                  </a:lnTo>
                  <a:lnTo>
                    <a:pt x="611" y="706"/>
                  </a:lnTo>
                  <a:lnTo>
                    <a:pt x="609" y="703"/>
                  </a:lnTo>
                  <a:lnTo>
                    <a:pt x="609" y="703"/>
                  </a:lnTo>
                  <a:lnTo>
                    <a:pt x="609" y="703"/>
                  </a:lnTo>
                  <a:lnTo>
                    <a:pt x="606" y="698"/>
                  </a:lnTo>
                  <a:lnTo>
                    <a:pt x="606" y="698"/>
                  </a:lnTo>
                  <a:lnTo>
                    <a:pt x="604" y="698"/>
                  </a:lnTo>
                  <a:lnTo>
                    <a:pt x="599" y="696"/>
                  </a:lnTo>
                  <a:lnTo>
                    <a:pt x="599" y="696"/>
                  </a:lnTo>
                  <a:lnTo>
                    <a:pt x="597" y="694"/>
                  </a:lnTo>
                  <a:lnTo>
                    <a:pt x="594" y="694"/>
                  </a:lnTo>
                  <a:lnTo>
                    <a:pt x="594" y="694"/>
                  </a:lnTo>
                  <a:lnTo>
                    <a:pt x="594" y="691"/>
                  </a:lnTo>
                  <a:lnTo>
                    <a:pt x="592" y="689"/>
                  </a:lnTo>
                  <a:lnTo>
                    <a:pt x="592" y="689"/>
                  </a:lnTo>
                  <a:lnTo>
                    <a:pt x="592" y="687"/>
                  </a:lnTo>
                  <a:lnTo>
                    <a:pt x="590" y="684"/>
                  </a:lnTo>
                  <a:lnTo>
                    <a:pt x="587" y="684"/>
                  </a:lnTo>
                  <a:lnTo>
                    <a:pt x="585" y="682"/>
                  </a:lnTo>
                  <a:lnTo>
                    <a:pt x="585" y="682"/>
                  </a:lnTo>
                  <a:lnTo>
                    <a:pt x="585" y="682"/>
                  </a:lnTo>
                  <a:lnTo>
                    <a:pt x="583" y="682"/>
                  </a:lnTo>
                  <a:lnTo>
                    <a:pt x="583" y="680"/>
                  </a:lnTo>
                  <a:lnTo>
                    <a:pt x="583" y="680"/>
                  </a:lnTo>
                  <a:lnTo>
                    <a:pt x="583" y="680"/>
                  </a:lnTo>
                  <a:lnTo>
                    <a:pt x="580" y="680"/>
                  </a:lnTo>
                  <a:lnTo>
                    <a:pt x="580" y="677"/>
                  </a:lnTo>
                  <a:lnTo>
                    <a:pt x="580" y="677"/>
                  </a:lnTo>
                  <a:lnTo>
                    <a:pt x="580" y="675"/>
                  </a:lnTo>
                  <a:lnTo>
                    <a:pt x="575" y="670"/>
                  </a:lnTo>
                  <a:lnTo>
                    <a:pt x="575" y="670"/>
                  </a:lnTo>
                  <a:lnTo>
                    <a:pt x="575" y="670"/>
                  </a:lnTo>
                  <a:lnTo>
                    <a:pt x="573" y="668"/>
                  </a:lnTo>
                  <a:lnTo>
                    <a:pt x="573" y="668"/>
                  </a:lnTo>
                  <a:lnTo>
                    <a:pt x="573" y="668"/>
                  </a:lnTo>
                  <a:lnTo>
                    <a:pt x="573" y="668"/>
                  </a:lnTo>
                  <a:lnTo>
                    <a:pt x="573" y="665"/>
                  </a:lnTo>
                  <a:lnTo>
                    <a:pt x="571" y="665"/>
                  </a:lnTo>
                  <a:lnTo>
                    <a:pt x="571" y="665"/>
                  </a:lnTo>
                  <a:lnTo>
                    <a:pt x="571" y="665"/>
                  </a:lnTo>
                  <a:lnTo>
                    <a:pt x="568" y="665"/>
                  </a:lnTo>
                  <a:lnTo>
                    <a:pt x="568" y="665"/>
                  </a:lnTo>
                  <a:lnTo>
                    <a:pt x="568" y="665"/>
                  </a:lnTo>
                  <a:lnTo>
                    <a:pt x="568" y="665"/>
                  </a:lnTo>
                  <a:lnTo>
                    <a:pt x="568" y="665"/>
                  </a:lnTo>
                  <a:lnTo>
                    <a:pt x="568" y="665"/>
                  </a:lnTo>
                  <a:lnTo>
                    <a:pt x="566" y="665"/>
                  </a:lnTo>
                  <a:lnTo>
                    <a:pt x="566" y="665"/>
                  </a:lnTo>
                  <a:lnTo>
                    <a:pt x="566" y="665"/>
                  </a:lnTo>
                  <a:lnTo>
                    <a:pt x="561" y="661"/>
                  </a:lnTo>
                  <a:lnTo>
                    <a:pt x="561" y="661"/>
                  </a:lnTo>
                  <a:lnTo>
                    <a:pt x="561" y="658"/>
                  </a:lnTo>
                  <a:lnTo>
                    <a:pt x="561" y="658"/>
                  </a:lnTo>
                  <a:lnTo>
                    <a:pt x="561" y="658"/>
                  </a:lnTo>
                  <a:lnTo>
                    <a:pt x="559" y="658"/>
                  </a:lnTo>
                  <a:lnTo>
                    <a:pt x="559" y="658"/>
                  </a:lnTo>
                  <a:lnTo>
                    <a:pt x="559" y="656"/>
                  </a:lnTo>
                  <a:lnTo>
                    <a:pt x="559" y="656"/>
                  </a:lnTo>
                  <a:lnTo>
                    <a:pt x="559" y="656"/>
                  </a:lnTo>
                  <a:lnTo>
                    <a:pt x="559" y="654"/>
                  </a:lnTo>
                  <a:lnTo>
                    <a:pt x="557" y="654"/>
                  </a:lnTo>
                  <a:lnTo>
                    <a:pt x="557" y="651"/>
                  </a:lnTo>
                  <a:lnTo>
                    <a:pt x="559" y="651"/>
                  </a:lnTo>
                  <a:lnTo>
                    <a:pt x="559" y="651"/>
                  </a:lnTo>
                  <a:lnTo>
                    <a:pt x="559" y="649"/>
                  </a:lnTo>
                  <a:lnTo>
                    <a:pt x="559" y="649"/>
                  </a:lnTo>
                  <a:lnTo>
                    <a:pt x="559" y="649"/>
                  </a:lnTo>
                  <a:lnTo>
                    <a:pt x="557" y="649"/>
                  </a:lnTo>
                  <a:lnTo>
                    <a:pt x="557" y="649"/>
                  </a:lnTo>
                  <a:lnTo>
                    <a:pt x="557" y="646"/>
                  </a:lnTo>
                  <a:lnTo>
                    <a:pt x="557" y="646"/>
                  </a:lnTo>
                  <a:lnTo>
                    <a:pt x="557" y="646"/>
                  </a:lnTo>
                  <a:lnTo>
                    <a:pt x="554" y="644"/>
                  </a:lnTo>
                  <a:lnTo>
                    <a:pt x="554" y="644"/>
                  </a:lnTo>
                  <a:lnTo>
                    <a:pt x="554" y="644"/>
                  </a:lnTo>
                  <a:lnTo>
                    <a:pt x="554" y="644"/>
                  </a:lnTo>
                  <a:lnTo>
                    <a:pt x="554" y="642"/>
                  </a:lnTo>
                  <a:lnTo>
                    <a:pt x="554" y="642"/>
                  </a:lnTo>
                  <a:lnTo>
                    <a:pt x="554" y="642"/>
                  </a:lnTo>
                  <a:lnTo>
                    <a:pt x="557" y="642"/>
                  </a:lnTo>
                  <a:lnTo>
                    <a:pt x="554" y="639"/>
                  </a:lnTo>
                  <a:lnTo>
                    <a:pt x="552" y="637"/>
                  </a:lnTo>
                  <a:lnTo>
                    <a:pt x="552" y="637"/>
                  </a:lnTo>
                  <a:lnTo>
                    <a:pt x="552" y="627"/>
                  </a:lnTo>
                  <a:lnTo>
                    <a:pt x="552" y="627"/>
                  </a:lnTo>
                  <a:lnTo>
                    <a:pt x="552" y="625"/>
                  </a:lnTo>
                  <a:lnTo>
                    <a:pt x="552" y="620"/>
                  </a:lnTo>
                  <a:lnTo>
                    <a:pt x="552" y="613"/>
                  </a:lnTo>
                  <a:lnTo>
                    <a:pt x="552" y="609"/>
                  </a:lnTo>
                  <a:lnTo>
                    <a:pt x="552" y="604"/>
                  </a:lnTo>
                  <a:lnTo>
                    <a:pt x="552" y="594"/>
                  </a:lnTo>
                  <a:lnTo>
                    <a:pt x="552" y="587"/>
                  </a:lnTo>
                  <a:lnTo>
                    <a:pt x="552" y="578"/>
                  </a:lnTo>
                  <a:lnTo>
                    <a:pt x="552" y="571"/>
                  </a:lnTo>
                  <a:lnTo>
                    <a:pt x="552" y="561"/>
                  </a:lnTo>
                  <a:lnTo>
                    <a:pt x="552" y="554"/>
                  </a:lnTo>
                  <a:lnTo>
                    <a:pt x="552" y="538"/>
                  </a:lnTo>
                  <a:lnTo>
                    <a:pt x="552" y="528"/>
                  </a:lnTo>
                  <a:lnTo>
                    <a:pt x="552" y="521"/>
                  </a:lnTo>
                  <a:lnTo>
                    <a:pt x="552" y="512"/>
                  </a:lnTo>
                  <a:lnTo>
                    <a:pt x="552" y="504"/>
                  </a:lnTo>
                  <a:lnTo>
                    <a:pt x="552" y="502"/>
                  </a:lnTo>
                  <a:lnTo>
                    <a:pt x="552" y="497"/>
                  </a:lnTo>
                  <a:lnTo>
                    <a:pt x="552" y="481"/>
                  </a:lnTo>
                  <a:lnTo>
                    <a:pt x="552" y="471"/>
                  </a:lnTo>
                  <a:lnTo>
                    <a:pt x="552" y="464"/>
                  </a:lnTo>
                  <a:lnTo>
                    <a:pt x="661" y="464"/>
                  </a:lnTo>
                  <a:lnTo>
                    <a:pt x="661" y="462"/>
                  </a:lnTo>
                  <a:lnTo>
                    <a:pt x="658" y="459"/>
                  </a:lnTo>
                  <a:lnTo>
                    <a:pt x="658" y="457"/>
                  </a:lnTo>
                  <a:lnTo>
                    <a:pt x="654" y="455"/>
                  </a:lnTo>
                  <a:lnTo>
                    <a:pt x="654" y="452"/>
                  </a:lnTo>
                  <a:lnTo>
                    <a:pt x="654" y="452"/>
                  </a:lnTo>
                  <a:lnTo>
                    <a:pt x="654" y="450"/>
                  </a:lnTo>
                  <a:lnTo>
                    <a:pt x="654" y="448"/>
                  </a:lnTo>
                  <a:lnTo>
                    <a:pt x="656" y="443"/>
                  </a:lnTo>
                  <a:lnTo>
                    <a:pt x="656" y="438"/>
                  </a:lnTo>
                  <a:lnTo>
                    <a:pt x="656" y="438"/>
                  </a:lnTo>
                  <a:lnTo>
                    <a:pt x="661" y="433"/>
                  </a:lnTo>
                  <a:lnTo>
                    <a:pt x="661" y="431"/>
                  </a:lnTo>
                  <a:lnTo>
                    <a:pt x="661" y="431"/>
                  </a:lnTo>
                  <a:lnTo>
                    <a:pt x="663" y="429"/>
                  </a:lnTo>
                  <a:lnTo>
                    <a:pt x="661" y="426"/>
                  </a:lnTo>
                  <a:lnTo>
                    <a:pt x="661" y="424"/>
                  </a:lnTo>
                  <a:lnTo>
                    <a:pt x="661" y="422"/>
                  </a:lnTo>
                  <a:lnTo>
                    <a:pt x="658" y="422"/>
                  </a:lnTo>
                  <a:lnTo>
                    <a:pt x="658" y="419"/>
                  </a:lnTo>
                  <a:lnTo>
                    <a:pt x="658" y="417"/>
                  </a:lnTo>
                  <a:lnTo>
                    <a:pt x="658" y="410"/>
                  </a:lnTo>
                  <a:lnTo>
                    <a:pt x="658" y="403"/>
                  </a:lnTo>
                  <a:lnTo>
                    <a:pt x="661" y="400"/>
                  </a:lnTo>
                  <a:lnTo>
                    <a:pt x="661" y="400"/>
                  </a:lnTo>
                  <a:lnTo>
                    <a:pt x="658" y="398"/>
                  </a:lnTo>
                  <a:lnTo>
                    <a:pt x="658" y="393"/>
                  </a:lnTo>
                  <a:lnTo>
                    <a:pt x="658" y="393"/>
                  </a:lnTo>
                  <a:lnTo>
                    <a:pt x="658" y="391"/>
                  </a:lnTo>
                  <a:lnTo>
                    <a:pt x="658" y="391"/>
                  </a:lnTo>
                  <a:lnTo>
                    <a:pt x="658" y="388"/>
                  </a:lnTo>
                  <a:lnTo>
                    <a:pt x="658" y="388"/>
                  </a:lnTo>
                  <a:lnTo>
                    <a:pt x="658" y="386"/>
                  </a:lnTo>
                  <a:lnTo>
                    <a:pt x="661" y="384"/>
                  </a:lnTo>
                  <a:lnTo>
                    <a:pt x="661" y="384"/>
                  </a:lnTo>
                  <a:lnTo>
                    <a:pt x="661" y="381"/>
                  </a:lnTo>
                  <a:lnTo>
                    <a:pt x="661" y="381"/>
                  </a:lnTo>
                  <a:lnTo>
                    <a:pt x="661" y="379"/>
                  </a:lnTo>
                  <a:lnTo>
                    <a:pt x="661" y="379"/>
                  </a:lnTo>
                  <a:close/>
                  <a:moveTo>
                    <a:pt x="22" y="33"/>
                  </a:moveTo>
                  <a:lnTo>
                    <a:pt x="22" y="33"/>
                  </a:lnTo>
                  <a:lnTo>
                    <a:pt x="22" y="33"/>
                  </a:lnTo>
                  <a:lnTo>
                    <a:pt x="22" y="33"/>
                  </a:lnTo>
                  <a:lnTo>
                    <a:pt x="22" y="33"/>
                  </a:lnTo>
                  <a:lnTo>
                    <a:pt x="24" y="33"/>
                  </a:lnTo>
                  <a:lnTo>
                    <a:pt x="24" y="36"/>
                  </a:lnTo>
                  <a:lnTo>
                    <a:pt x="24" y="36"/>
                  </a:lnTo>
                  <a:lnTo>
                    <a:pt x="24" y="36"/>
                  </a:lnTo>
                  <a:lnTo>
                    <a:pt x="24" y="33"/>
                  </a:lnTo>
                  <a:lnTo>
                    <a:pt x="24" y="33"/>
                  </a:lnTo>
                  <a:lnTo>
                    <a:pt x="24" y="33"/>
                  </a:lnTo>
                  <a:lnTo>
                    <a:pt x="24" y="33"/>
                  </a:lnTo>
                  <a:lnTo>
                    <a:pt x="27" y="33"/>
                  </a:lnTo>
                  <a:lnTo>
                    <a:pt x="27" y="33"/>
                  </a:lnTo>
                  <a:lnTo>
                    <a:pt x="27" y="33"/>
                  </a:lnTo>
                  <a:lnTo>
                    <a:pt x="27" y="33"/>
                  </a:lnTo>
                  <a:lnTo>
                    <a:pt x="27" y="36"/>
                  </a:lnTo>
                  <a:lnTo>
                    <a:pt x="24" y="36"/>
                  </a:lnTo>
                  <a:lnTo>
                    <a:pt x="24" y="36"/>
                  </a:lnTo>
                  <a:lnTo>
                    <a:pt x="22" y="36"/>
                  </a:lnTo>
                  <a:lnTo>
                    <a:pt x="22" y="36"/>
                  </a:lnTo>
                  <a:lnTo>
                    <a:pt x="22" y="36"/>
                  </a:lnTo>
                  <a:lnTo>
                    <a:pt x="22" y="36"/>
                  </a:lnTo>
                  <a:lnTo>
                    <a:pt x="19" y="33"/>
                  </a:lnTo>
                  <a:lnTo>
                    <a:pt x="19" y="33"/>
                  </a:lnTo>
                  <a:lnTo>
                    <a:pt x="19" y="36"/>
                  </a:lnTo>
                  <a:lnTo>
                    <a:pt x="22" y="38"/>
                  </a:lnTo>
                  <a:lnTo>
                    <a:pt x="24" y="43"/>
                  </a:lnTo>
                  <a:lnTo>
                    <a:pt x="27" y="45"/>
                  </a:lnTo>
                  <a:lnTo>
                    <a:pt x="29" y="48"/>
                  </a:lnTo>
                  <a:lnTo>
                    <a:pt x="29" y="50"/>
                  </a:lnTo>
                  <a:lnTo>
                    <a:pt x="29" y="55"/>
                  </a:lnTo>
                  <a:lnTo>
                    <a:pt x="29" y="55"/>
                  </a:lnTo>
                  <a:lnTo>
                    <a:pt x="31" y="57"/>
                  </a:lnTo>
                  <a:lnTo>
                    <a:pt x="31" y="57"/>
                  </a:lnTo>
                  <a:lnTo>
                    <a:pt x="31" y="59"/>
                  </a:lnTo>
                  <a:lnTo>
                    <a:pt x="31" y="59"/>
                  </a:lnTo>
                  <a:lnTo>
                    <a:pt x="31" y="62"/>
                  </a:lnTo>
                  <a:lnTo>
                    <a:pt x="29" y="62"/>
                  </a:lnTo>
                  <a:lnTo>
                    <a:pt x="29" y="62"/>
                  </a:lnTo>
                  <a:lnTo>
                    <a:pt x="29" y="62"/>
                  </a:lnTo>
                  <a:lnTo>
                    <a:pt x="27" y="62"/>
                  </a:lnTo>
                  <a:lnTo>
                    <a:pt x="27" y="67"/>
                  </a:lnTo>
                  <a:lnTo>
                    <a:pt x="27" y="69"/>
                  </a:lnTo>
                  <a:lnTo>
                    <a:pt x="29" y="74"/>
                  </a:lnTo>
                  <a:lnTo>
                    <a:pt x="29" y="74"/>
                  </a:lnTo>
                  <a:lnTo>
                    <a:pt x="29" y="74"/>
                  </a:lnTo>
                  <a:lnTo>
                    <a:pt x="31" y="71"/>
                  </a:lnTo>
                  <a:lnTo>
                    <a:pt x="36" y="71"/>
                  </a:lnTo>
                  <a:lnTo>
                    <a:pt x="41" y="71"/>
                  </a:lnTo>
                  <a:lnTo>
                    <a:pt x="45" y="71"/>
                  </a:lnTo>
                  <a:lnTo>
                    <a:pt x="45" y="67"/>
                  </a:lnTo>
                  <a:lnTo>
                    <a:pt x="45" y="62"/>
                  </a:lnTo>
                  <a:lnTo>
                    <a:pt x="45" y="57"/>
                  </a:lnTo>
                  <a:lnTo>
                    <a:pt x="45" y="50"/>
                  </a:lnTo>
                  <a:lnTo>
                    <a:pt x="48" y="45"/>
                  </a:lnTo>
                  <a:lnTo>
                    <a:pt x="48" y="41"/>
                  </a:lnTo>
                  <a:lnTo>
                    <a:pt x="45" y="38"/>
                  </a:lnTo>
                  <a:lnTo>
                    <a:pt x="45" y="38"/>
                  </a:lnTo>
                  <a:lnTo>
                    <a:pt x="43" y="38"/>
                  </a:lnTo>
                  <a:lnTo>
                    <a:pt x="43" y="38"/>
                  </a:lnTo>
                  <a:lnTo>
                    <a:pt x="43" y="36"/>
                  </a:lnTo>
                  <a:lnTo>
                    <a:pt x="43" y="36"/>
                  </a:lnTo>
                  <a:lnTo>
                    <a:pt x="43" y="36"/>
                  </a:lnTo>
                  <a:lnTo>
                    <a:pt x="43" y="36"/>
                  </a:lnTo>
                  <a:lnTo>
                    <a:pt x="43" y="36"/>
                  </a:lnTo>
                  <a:lnTo>
                    <a:pt x="43" y="36"/>
                  </a:lnTo>
                  <a:lnTo>
                    <a:pt x="43" y="36"/>
                  </a:lnTo>
                  <a:lnTo>
                    <a:pt x="48" y="33"/>
                  </a:lnTo>
                  <a:lnTo>
                    <a:pt x="50" y="33"/>
                  </a:lnTo>
                  <a:lnTo>
                    <a:pt x="50" y="31"/>
                  </a:lnTo>
                  <a:lnTo>
                    <a:pt x="50" y="29"/>
                  </a:lnTo>
                  <a:lnTo>
                    <a:pt x="53" y="29"/>
                  </a:lnTo>
                  <a:lnTo>
                    <a:pt x="53" y="29"/>
                  </a:lnTo>
                  <a:lnTo>
                    <a:pt x="55" y="29"/>
                  </a:lnTo>
                  <a:lnTo>
                    <a:pt x="55" y="29"/>
                  </a:lnTo>
                  <a:lnTo>
                    <a:pt x="55" y="26"/>
                  </a:lnTo>
                  <a:lnTo>
                    <a:pt x="55" y="26"/>
                  </a:lnTo>
                  <a:lnTo>
                    <a:pt x="57" y="24"/>
                  </a:lnTo>
                  <a:lnTo>
                    <a:pt x="60" y="24"/>
                  </a:lnTo>
                  <a:lnTo>
                    <a:pt x="60" y="24"/>
                  </a:lnTo>
                  <a:lnTo>
                    <a:pt x="60" y="22"/>
                  </a:lnTo>
                  <a:lnTo>
                    <a:pt x="60" y="22"/>
                  </a:lnTo>
                  <a:lnTo>
                    <a:pt x="60" y="19"/>
                  </a:lnTo>
                  <a:lnTo>
                    <a:pt x="62" y="19"/>
                  </a:lnTo>
                  <a:lnTo>
                    <a:pt x="62" y="17"/>
                  </a:lnTo>
                  <a:lnTo>
                    <a:pt x="74" y="15"/>
                  </a:lnTo>
                  <a:lnTo>
                    <a:pt x="76" y="15"/>
                  </a:lnTo>
                  <a:lnTo>
                    <a:pt x="76" y="12"/>
                  </a:lnTo>
                  <a:lnTo>
                    <a:pt x="74" y="12"/>
                  </a:lnTo>
                  <a:lnTo>
                    <a:pt x="69" y="7"/>
                  </a:lnTo>
                  <a:lnTo>
                    <a:pt x="67" y="5"/>
                  </a:lnTo>
                  <a:lnTo>
                    <a:pt x="67" y="5"/>
                  </a:lnTo>
                  <a:lnTo>
                    <a:pt x="67" y="3"/>
                  </a:lnTo>
                  <a:lnTo>
                    <a:pt x="64" y="0"/>
                  </a:lnTo>
                  <a:lnTo>
                    <a:pt x="64" y="0"/>
                  </a:lnTo>
                  <a:lnTo>
                    <a:pt x="64" y="0"/>
                  </a:lnTo>
                  <a:lnTo>
                    <a:pt x="62" y="0"/>
                  </a:lnTo>
                  <a:lnTo>
                    <a:pt x="62" y="0"/>
                  </a:lnTo>
                  <a:lnTo>
                    <a:pt x="62" y="0"/>
                  </a:lnTo>
                  <a:lnTo>
                    <a:pt x="60" y="0"/>
                  </a:lnTo>
                  <a:lnTo>
                    <a:pt x="60" y="0"/>
                  </a:lnTo>
                  <a:lnTo>
                    <a:pt x="60" y="0"/>
                  </a:lnTo>
                  <a:lnTo>
                    <a:pt x="57" y="0"/>
                  </a:lnTo>
                  <a:lnTo>
                    <a:pt x="57" y="3"/>
                  </a:lnTo>
                  <a:lnTo>
                    <a:pt x="57" y="3"/>
                  </a:lnTo>
                  <a:lnTo>
                    <a:pt x="57" y="5"/>
                  </a:lnTo>
                  <a:lnTo>
                    <a:pt x="55" y="5"/>
                  </a:lnTo>
                  <a:lnTo>
                    <a:pt x="55" y="5"/>
                  </a:lnTo>
                  <a:lnTo>
                    <a:pt x="53" y="5"/>
                  </a:lnTo>
                  <a:lnTo>
                    <a:pt x="53" y="7"/>
                  </a:lnTo>
                  <a:lnTo>
                    <a:pt x="53" y="10"/>
                  </a:lnTo>
                  <a:lnTo>
                    <a:pt x="50" y="10"/>
                  </a:lnTo>
                  <a:lnTo>
                    <a:pt x="45" y="10"/>
                  </a:lnTo>
                  <a:lnTo>
                    <a:pt x="41" y="12"/>
                  </a:lnTo>
                  <a:lnTo>
                    <a:pt x="41" y="12"/>
                  </a:lnTo>
                  <a:lnTo>
                    <a:pt x="38" y="12"/>
                  </a:lnTo>
                  <a:lnTo>
                    <a:pt x="38" y="12"/>
                  </a:lnTo>
                  <a:lnTo>
                    <a:pt x="38" y="15"/>
                  </a:lnTo>
                  <a:lnTo>
                    <a:pt x="38" y="15"/>
                  </a:lnTo>
                  <a:lnTo>
                    <a:pt x="36" y="19"/>
                  </a:lnTo>
                  <a:lnTo>
                    <a:pt x="36" y="22"/>
                  </a:lnTo>
                  <a:lnTo>
                    <a:pt x="36" y="22"/>
                  </a:lnTo>
                  <a:lnTo>
                    <a:pt x="34" y="22"/>
                  </a:lnTo>
                  <a:lnTo>
                    <a:pt x="31" y="22"/>
                  </a:lnTo>
                  <a:lnTo>
                    <a:pt x="31" y="22"/>
                  </a:lnTo>
                  <a:lnTo>
                    <a:pt x="31" y="22"/>
                  </a:lnTo>
                  <a:lnTo>
                    <a:pt x="31" y="22"/>
                  </a:lnTo>
                  <a:lnTo>
                    <a:pt x="29" y="19"/>
                  </a:lnTo>
                  <a:lnTo>
                    <a:pt x="29" y="19"/>
                  </a:lnTo>
                  <a:lnTo>
                    <a:pt x="29" y="19"/>
                  </a:lnTo>
                  <a:lnTo>
                    <a:pt x="29" y="19"/>
                  </a:lnTo>
                  <a:lnTo>
                    <a:pt x="27" y="26"/>
                  </a:lnTo>
                  <a:lnTo>
                    <a:pt x="27" y="29"/>
                  </a:lnTo>
                  <a:lnTo>
                    <a:pt x="19" y="33"/>
                  </a:lnTo>
                  <a:lnTo>
                    <a:pt x="19" y="33"/>
                  </a:lnTo>
                  <a:lnTo>
                    <a:pt x="19" y="33"/>
                  </a:lnTo>
                  <a:lnTo>
                    <a:pt x="22" y="33"/>
                  </a:lnTo>
                  <a:close/>
                  <a:moveTo>
                    <a:pt x="3" y="665"/>
                  </a:moveTo>
                  <a:lnTo>
                    <a:pt x="3" y="663"/>
                  </a:lnTo>
                  <a:lnTo>
                    <a:pt x="3" y="661"/>
                  </a:lnTo>
                  <a:lnTo>
                    <a:pt x="3" y="658"/>
                  </a:lnTo>
                  <a:lnTo>
                    <a:pt x="3" y="656"/>
                  </a:lnTo>
                  <a:lnTo>
                    <a:pt x="3" y="656"/>
                  </a:lnTo>
                  <a:lnTo>
                    <a:pt x="0" y="656"/>
                  </a:lnTo>
                  <a:lnTo>
                    <a:pt x="0" y="658"/>
                  </a:lnTo>
                  <a:lnTo>
                    <a:pt x="0" y="658"/>
                  </a:lnTo>
                  <a:lnTo>
                    <a:pt x="3" y="665"/>
                  </a:lnTo>
                  <a:lnTo>
                    <a:pt x="3" y="665"/>
                  </a:lnTo>
                  <a:lnTo>
                    <a:pt x="5" y="668"/>
                  </a:lnTo>
                  <a:lnTo>
                    <a:pt x="5" y="665"/>
                  </a:lnTo>
                  <a:lnTo>
                    <a:pt x="3" y="665"/>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sp>
          <p:nvSpPr>
            <p:cNvPr id="65" name="Freeform 139">
              <a:extLst>
                <a:ext uri="{FF2B5EF4-FFF2-40B4-BE49-F238E27FC236}">
                  <a16:creationId xmlns:a16="http://schemas.microsoft.com/office/drawing/2014/main" xmlns="" id="{E3937A16-CA30-A3C1-D3ED-E261E9C11B27}"/>
                </a:ext>
              </a:extLst>
            </p:cNvPr>
            <p:cNvSpPr>
              <a:spLocks/>
            </p:cNvSpPr>
            <p:nvPr/>
          </p:nvSpPr>
          <p:spPr bwMode="auto">
            <a:xfrm>
              <a:off x="6480174" y="204354"/>
              <a:ext cx="1754188" cy="1743075"/>
            </a:xfrm>
            <a:custGeom>
              <a:avLst/>
              <a:gdLst>
                <a:gd name="T0" fmla="*/ 1013 w 1105"/>
                <a:gd name="T1" fmla="*/ 776 h 1098"/>
                <a:gd name="T2" fmla="*/ 973 w 1105"/>
                <a:gd name="T3" fmla="*/ 674 h 1098"/>
                <a:gd name="T4" fmla="*/ 987 w 1105"/>
                <a:gd name="T5" fmla="*/ 608 h 1098"/>
                <a:gd name="T6" fmla="*/ 982 w 1105"/>
                <a:gd name="T7" fmla="*/ 475 h 1098"/>
                <a:gd name="T8" fmla="*/ 954 w 1105"/>
                <a:gd name="T9" fmla="*/ 343 h 1098"/>
                <a:gd name="T10" fmla="*/ 894 w 1105"/>
                <a:gd name="T11" fmla="*/ 258 h 1098"/>
                <a:gd name="T12" fmla="*/ 864 w 1105"/>
                <a:gd name="T13" fmla="*/ 208 h 1098"/>
                <a:gd name="T14" fmla="*/ 899 w 1105"/>
                <a:gd name="T15" fmla="*/ 165 h 1098"/>
                <a:gd name="T16" fmla="*/ 909 w 1105"/>
                <a:gd name="T17" fmla="*/ 130 h 1098"/>
                <a:gd name="T18" fmla="*/ 906 w 1105"/>
                <a:gd name="T19" fmla="*/ 73 h 1098"/>
                <a:gd name="T20" fmla="*/ 902 w 1105"/>
                <a:gd name="T21" fmla="*/ 40 h 1098"/>
                <a:gd name="T22" fmla="*/ 925 w 1105"/>
                <a:gd name="T23" fmla="*/ 12 h 1098"/>
                <a:gd name="T24" fmla="*/ 894 w 1105"/>
                <a:gd name="T25" fmla="*/ 14 h 1098"/>
                <a:gd name="T26" fmla="*/ 873 w 1105"/>
                <a:gd name="T27" fmla="*/ 7 h 1098"/>
                <a:gd name="T28" fmla="*/ 857 w 1105"/>
                <a:gd name="T29" fmla="*/ 0 h 1098"/>
                <a:gd name="T30" fmla="*/ 852 w 1105"/>
                <a:gd name="T31" fmla="*/ 4 h 1098"/>
                <a:gd name="T32" fmla="*/ 833 w 1105"/>
                <a:gd name="T33" fmla="*/ 9 h 1098"/>
                <a:gd name="T34" fmla="*/ 805 w 1105"/>
                <a:gd name="T35" fmla="*/ 0 h 1098"/>
                <a:gd name="T36" fmla="*/ 764 w 1105"/>
                <a:gd name="T37" fmla="*/ 19 h 1098"/>
                <a:gd name="T38" fmla="*/ 736 w 1105"/>
                <a:gd name="T39" fmla="*/ 19 h 1098"/>
                <a:gd name="T40" fmla="*/ 705 w 1105"/>
                <a:gd name="T41" fmla="*/ 12 h 1098"/>
                <a:gd name="T42" fmla="*/ 682 w 1105"/>
                <a:gd name="T43" fmla="*/ 12 h 1098"/>
                <a:gd name="T44" fmla="*/ 651 w 1105"/>
                <a:gd name="T45" fmla="*/ 21 h 1098"/>
                <a:gd name="T46" fmla="*/ 618 w 1105"/>
                <a:gd name="T47" fmla="*/ 21 h 1098"/>
                <a:gd name="T48" fmla="*/ 570 w 1105"/>
                <a:gd name="T49" fmla="*/ 35 h 1098"/>
                <a:gd name="T50" fmla="*/ 532 w 1105"/>
                <a:gd name="T51" fmla="*/ 38 h 1098"/>
                <a:gd name="T52" fmla="*/ 504 w 1105"/>
                <a:gd name="T53" fmla="*/ 49 h 1098"/>
                <a:gd name="T54" fmla="*/ 480 w 1105"/>
                <a:gd name="T55" fmla="*/ 61 h 1098"/>
                <a:gd name="T56" fmla="*/ 454 w 1105"/>
                <a:gd name="T57" fmla="*/ 85 h 1098"/>
                <a:gd name="T58" fmla="*/ 440 w 1105"/>
                <a:gd name="T59" fmla="*/ 78 h 1098"/>
                <a:gd name="T60" fmla="*/ 426 w 1105"/>
                <a:gd name="T61" fmla="*/ 87 h 1098"/>
                <a:gd name="T62" fmla="*/ 409 w 1105"/>
                <a:gd name="T63" fmla="*/ 92 h 1098"/>
                <a:gd name="T64" fmla="*/ 393 w 1105"/>
                <a:gd name="T65" fmla="*/ 116 h 1098"/>
                <a:gd name="T66" fmla="*/ 360 w 1105"/>
                <a:gd name="T67" fmla="*/ 132 h 1098"/>
                <a:gd name="T68" fmla="*/ 357 w 1105"/>
                <a:gd name="T69" fmla="*/ 142 h 1098"/>
                <a:gd name="T70" fmla="*/ 376 w 1105"/>
                <a:gd name="T71" fmla="*/ 196 h 1098"/>
                <a:gd name="T72" fmla="*/ 379 w 1105"/>
                <a:gd name="T73" fmla="*/ 234 h 1098"/>
                <a:gd name="T74" fmla="*/ 383 w 1105"/>
                <a:gd name="T75" fmla="*/ 267 h 1098"/>
                <a:gd name="T76" fmla="*/ 395 w 1105"/>
                <a:gd name="T77" fmla="*/ 317 h 1098"/>
                <a:gd name="T78" fmla="*/ 372 w 1105"/>
                <a:gd name="T79" fmla="*/ 322 h 1098"/>
                <a:gd name="T80" fmla="*/ 270 w 1105"/>
                <a:gd name="T81" fmla="*/ 350 h 1098"/>
                <a:gd name="T82" fmla="*/ 270 w 1105"/>
                <a:gd name="T83" fmla="*/ 386 h 1098"/>
                <a:gd name="T84" fmla="*/ 194 w 1105"/>
                <a:gd name="T85" fmla="*/ 449 h 1098"/>
                <a:gd name="T86" fmla="*/ 71 w 1105"/>
                <a:gd name="T87" fmla="*/ 490 h 1098"/>
                <a:gd name="T88" fmla="*/ 17 w 1105"/>
                <a:gd name="T89" fmla="*/ 520 h 1098"/>
                <a:gd name="T90" fmla="*/ 116 w 1105"/>
                <a:gd name="T91" fmla="*/ 693 h 1098"/>
                <a:gd name="T92" fmla="*/ 234 w 1105"/>
                <a:gd name="T93" fmla="*/ 771 h 1098"/>
                <a:gd name="T94" fmla="*/ 322 w 1105"/>
                <a:gd name="T95" fmla="*/ 833 h 1098"/>
                <a:gd name="T96" fmla="*/ 414 w 1105"/>
                <a:gd name="T97" fmla="*/ 899 h 1098"/>
                <a:gd name="T98" fmla="*/ 502 w 1105"/>
                <a:gd name="T99" fmla="*/ 961 h 1098"/>
                <a:gd name="T100" fmla="*/ 535 w 1105"/>
                <a:gd name="T101" fmla="*/ 998 h 1098"/>
                <a:gd name="T102" fmla="*/ 566 w 1105"/>
                <a:gd name="T103" fmla="*/ 1025 h 1098"/>
                <a:gd name="T104" fmla="*/ 587 w 1105"/>
                <a:gd name="T105" fmla="*/ 1029 h 1098"/>
                <a:gd name="T106" fmla="*/ 637 w 1105"/>
                <a:gd name="T107" fmla="*/ 1053 h 1098"/>
                <a:gd name="T108" fmla="*/ 634 w 1105"/>
                <a:gd name="T109" fmla="*/ 1081 h 1098"/>
                <a:gd name="T110" fmla="*/ 648 w 1105"/>
                <a:gd name="T111" fmla="*/ 1098 h 1098"/>
                <a:gd name="T112" fmla="*/ 788 w 1105"/>
                <a:gd name="T113" fmla="*/ 1060 h 1098"/>
                <a:gd name="T114" fmla="*/ 857 w 1105"/>
                <a:gd name="T115" fmla="*/ 998 h 1098"/>
                <a:gd name="T116" fmla="*/ 935 w 1105"/>
                <a:gd name="T117" fmla="*/ 946 h 1098"/>
                <a:gd name="T118" fmla="*/ 1006 w 1105"/>
                <a:gd name="T119" fmla="*/ 901 h 1098"/>
                <a:gd name="T120" fmla="*/ 1079 w 1105"/>
                <a:gd name="T121" fmla="*/ 854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5" h="1098">
                  <a:moveTo>
                    <a:pt x="1100" y="830"/>
                  </a:moveTo>
                  <a:lnTo>
                    <a:pt x="1098" y="823"/>
                  </a:lnTo>
                  <a:lnTo>
                    <a:pt x="1091" y="812"/>
                  </a:lnTo>
                  <a:lnTo>
                    <a:pt x="1091" y="812"/>
                  </a:lnTo>
                  <a:lnTo>
                    <a:pt x="1086" y="802"/>
                  </a:lnTo>
                  <a:lnTo>
                    <a:pt x="1084" y="795"/>
                  </a:lnTo>
                  <a:lnTo>
                    <a:pt x="1081" y="793"/>
                  </a:lnTo>
                  <a:lnTo>
                    <a:pt x="1081" y="793"/>
                  </a:lnTo>
                  <a:lnTo>
                    <a:pt x="1079" y="793"/>
                  </a:lnTo>
                  <a:lnTo>
                    <a:pt x="1060" y="785"/>
                  </a:lnTo>
                  <a:lnTo>
                    <a:pt x="1048" y="783"/>
                  </a:lnTo>
                  <a:lnTo>
                    <a:pt x="1039" y="778"/>
                  </a:lnTo>
                  <a:lnTo>
                    <a:pt x="1036" y="778"/>
                  </a:lnTo>
                  <a:lnTo>
                    <a:pt x="1036" y="778"/>
                  </a:lnTo>
                  <a:lnTo>
                    <a:pt x="1029" y="781"/>
                  </a:lnTo>
                  <a:lnTo>
                    <a:pt x="1025" y="783"/>
                  </a:lnTo>
                  <a:lnTo>
                    <a:pt x="1022" y="783"/>
                  </a:lnTo>
                  <a:lnTo>
                    <a:pt x="1020" y="783"/>
                  </a:lnTo>
                  <a:lnTo>
                    <a:pt x="1013" y="778"/>
                  </a:lnTo>
                  <a:lnTo>
                    <a:pt x="1013" y="776"/>
                  </a:lnTo>
                  <a:lnTo>
                    <a:pt x="1013" y="774"/>
                  </a:lnTo>
                  <a:lnTo>
                    <a:pt x="1010" y="769"/>
                  </a:lnTo>
                  <a:lnTo>
                    <a:pt x="1010" y="767"/>
                  </a:lnTo>
                  <a:lnTo>
                    <a:pt x="1001" y="762"/>
                  </a:lnTo>
                  <a:lnTo>
                    <a:pt x="1001" y="762"/>
                  </a:lnTo>
                  <a:lnTo>
                    <a:pt x="1001" y="752"/>
                  </a:lnTo>
                  <a:lnTo>
                    <a:pt x="1001" y="745"/>
                  </a:lnTo>
                  <a:lnTo>
                    <a:pt x="1001" y="736"/>
                  </a:lnTo>
                  <a:lnTo>
                    <a:pt x="1001" y="733"/>
                  </a:lnTo>
                  <a:lnTo>
                    <a:pt x="999" y="729"/>
                  </a:lnTo>
                  <a:lnTo>
                    <a:pt x="989" y="717"/>
                  </a:lnTo>
                  <a:lnTo>
                    <a:pt x="984" y="710"/>
                  </a:lnTo>
                  <a:lnTo>
                    <a:pt x="975" y="698"/>
                  </a:lnTo>
                  <a:lnTo>
                    <a:pt x="968" y="686"/>
                  </a:lnTo>
                  <a:lnTo>
                    <a:pt x="965" y="684"/>
                  </a:lnTo>
                  <a:lnTo>
                    <a:pt x="968" y="681"/>
                  </a:lnTo>
                  <a:lnTo>
                    <a:pt x="968" y="679"/>
                  </a:lnTo>
                  <a:lnTo>
                    <a:pt x="970" y="677"/>
                  </a:lnTo>
                  <a:lnTo>
                    <a:pt x="970" y="677"/>
                  </a:lnTo>
                  <a:lnTo>
                    <a:pt x="973" y="674"/>
                  </a:lnTo>
                  <a:lnTo>
                    <a:pt x="973" y="674"/>
                  </a:lnTo>
                  <a:lnTo>
                    <a:pt x="973" y="672"/>
                  </a:lnTo>
                  <a:lnTo>
                    <a:pt x="991" y="665"/>
                  </a:lnTo>
                  <a:lnTo>
                    <a:pt x="991" y="662"/>
                  </a:lnTo>
                  <a:lnTo>
                    <a:pt x="994" y="655"/>
                  </a:lnTo>
                  <a:lnTo>
                    <a:pt x="994" y="653"/>
                  </a:lnTo>
                  <a:lnTo>
                    <a:pt x="994" y="653"/>
                  </a:lnTo>
                  <a:lnTo>
                    <a:pt x="994" y="651"/>
                  </a:lnTo>
                  <a:lnTo>
                    <a:pt x="994" y="643"/>
                  </a:lnTo>
                  <a:lnTo>
                    <a:pt x="994" y="643"/>
                  </a:lnTo>
                  <a:lnTo>
                    <a:pt x="994" y="641"/>
                  </a:lnTo>
                  <a:lnTo>
                    <a:pt x="991" y="641"/>
                  </a:lnTo>
                  <a:lnTo>
                    <a:pt x="991" y="641"/>
                  </a:lnTo>
                  <a:lnTo>
                    <a:pt x="991" y="639"/>
                  </a:lnTo>
                  <a:lnTo>
                    <a:pt x="989" y="632"/>
                  </a:lnTo>
                  <a:lnTo>
                    <a:pt x="984" y="617"/>
                  </a:lnTo>
                  <a:lnTo>
                    <a:pt x="984" y="615"/>
                  </a:lnTo>
                  <a:lnTo>
                    <a:pt x="984" y="615"/>
                  </a:lnTo>
                  <a:lnTo>
                    <a:pt x="987" y="613"/>
                  </a:lnTo>
                  <a:lnTo>
                    <a:pt x="987" y="608"/>
                  </a:lnTo>
                  <a:lnTo>
                    <a:pt x="987" y="608"/>
                  </a:lnTo>
                  <a:lnTo>
                    <a:pt x="989" y="606"/>
                  </a:lnTo>
                  <a:lnTo>
                    <a:pt x="989" y="603"/>
                  </a:lnTo>
                  <a:lnTo>
                    <a:pt x="989" y="603"/>
                  </a:lnTo>
                  <a:lnTo>
                    <a:pt x="989" y="601"/>
                  </a:lnTo>
                  <a:lnTo>
                    <a:pt x="989" y="601"/>
                  </a:lnTo>
                  <a:lnTo>
                    <a:pt x="989" y="599"/>
                  </a:lnTo>
                  <a:lnTo>
                    <a:pt x="991" y="599"/>
                  </a:lnTo>
                  <a:lnTo>
                    <a:pt x="991" y="596"/>
                  </a:lnTo>
                  <a:lnTo>
                    <a:pt x="996" y="584"/>
                  </a:lnTo>
                  <a:lnTo>
                    <a:pt x="996" y="584"/>
                  </a:lnTo>
                  <a:lnTo>
                    <a:pt x="996" y="582"/>
                  </a:lnTo>
                  <a:lnTo>
                    <a:pt x="989" y="561"/>
                  </a:lnTo>
                  <a:lnTo>
                    <a:pt x="987" y="558"/>
                  </a:lnTo>
                  <a:lnTo>
                    <a:pt x="991" y="537"/>
                  </a:lnTo>
                  <a:lnTo>
                    <a:pt x="991" y="528"/>
                  </a:lnTo>
                  <a:lnTo>
                    <a:pt x="991" y="516"/>
                  </a:lnTo>
                  <a:lnTo>
                    <a:pt x="991" y="506"/>
                  </a:lnTo>
                  <a:lnTo>
                    <a:pt x="987" y="492"/>
                  </a:lnTo>
                  <a:lnTo>
                    <a:pt x="982" y="475"/>
                  </a:lnTo>
                  <a:lnTo>
                    <a:pt x="975" y="464"/>
                  </a:lnTo>
                  <a:lnTo>
                    <a:pt x="968" y="454"/>
                  </a:lnTo>
                  <a:lnTo>
                    <a:pt x="965" y="452"/>
                  </a:lnTo>
                  <a:lnTo>
                    <a:pt x="963" y="447"/>
                  </a:lnTo>
                  <a:lnTo>
                    <a:pt x="961" y="445"/>
                  </a:lnTo>
                  <a:lnTo>
                    <a:pt x="975" y="438"/>
                  </a:lnTo>
                  <a:lnTo>
                    <a:pt x="973" y="430"/>
                  </a:lnTo>
                  <a:lnTo>
                    <a:pt x="970" y="426"/>
                  </a:lnTo>
                  <a:lnTo>
                    <a:pt x="970" y="419"/>
                  </a:lnTo>
                  <a:lnTo>
                    <a:pt x="968" y="412"/>
                  </a:lnTo>
                  <a:lnTo>
                    <a:pt x="965" y="404"/>
                  </a:lnTo>
                  <a:lnTo>
                    <a:pt x="965" y="397"/>
                  </a:lnTo>
                  <a:lnTo>
                    <a:pt x="963" y="390"/>
                  </a:lnTo>
                  <a:lnTo>
                    <a:pt x="961" y="383"/>
                  </a:lnTo>
                  <a:lnTo>
                    <a:pt x="961" y="376"/>
                  </a:lnTo>
                  <a:lnTo>
                    <a:pt x="958" y="371"/>
                  </a:lnTo>
                  <a:lnTo>
                    <a:pt x="958" y="364"/>
                  </a:lnTo>
                  <a:lnTo>
                    <a:pt x="956" y="357"/>
                  </a:lnTo>
                  <a:lnTo>
                    <a:pt x="954" y="350"/>
                  </a:lnTo>
                  <a:lnTo>
                    <a:pt x="954" y="343"/>
                  </a:lnTo>
                  <a:lnTo>
                    <a:pt x="951" y="336"/>
                  </a:lnTo>
                  <a:lnTo>
                    <a:pt x="949" y="329"/>
                  </a:lnTo>
                  <a:lnTo>
                    <a:pt x="949" y="329"/>
                  </a:lnTo>
                  <a:lnTo>
                    <a:pt x="949" y="324"/>
                  </a:lnTo>
                  <a:lnTo>
                    <a:pt x="949" y="322"/>
                  </a:lnTo>
                  <a:lnTo>
                    <a:pt x="947" y="322"/>
                  </a:lnTo>
                  <a:lnTo>
                    <a:pt x="937" y="315"/>
                  </a:lnTo>
                  <a:lnTo>
                    <a:pt x="928" y="307"/>
                  </a:lnTo>
                  <a:lnTo>
                    <a:pt x="918" y="300"/>
                  </a:lnTo>
                  <a:lnTo>
                    <a:pt x="911" y="296"/>
                  </a:lnTo>
                  <a:lnTo>
                    <a:pt x="911" y="296"/>
                  </a:lnTo>
                  <a:lnTo>
                    <a:pt x="911" y="296"/>
                  </a:lnTo>
                  <a:lnTo>
                    <a:pt x="909" y="293"/>
                  </a:lnTo>
                  <a:lnTo>
                    <a:pt x="909" y="286"/>
                  </a:lnTo>
                  <a:lnTo>
                    <a:pt x="909" y="277"/>
                  </a:lnTo>
                  <a:lnTo>
                    <a:pt x="909" y="277"/>
                  </a:lnTo>
                  <a:lnTo>
                    <a:pt x="902" y="267"/>
                  </a:lnTo>
                  <a:lnTo>
                    <a:pt x="897" y="260"/>
                  </a:lnTo>
                  <a:lnTo>
                    <a:pt x="897" y="258"/>
                  </a:lnTo>
                  <a:lnTo>
                    <a:pt x="894" y="258"/>
                  </a:lnTo>
                  <a:lnTo>
                    <a:pt x="894" y="258"/>
                  </a:lnTo>
                  <a:lnTo>
                    <a:pt x="892" y="258"/>
                  </a:lnTo>
                  <a:lnTo>
                    <a:pt x="892" y="258"/>
                  </a:lnTo>
                  <a:lnTo>
                    <a:pt x="885" y="253"/>
                  </a:lnTo>
                  <a:lnTo>
                    <a:pt x="885" y="253"/>
                  </a:lnTo>
                  <a:lnTo>
                    <a:pt x="880" y="253"/>
                  </a:lnTo>
                  <a:lnTo>
                    <a:pt x="880" y="253"/>
                  </a:lnTo>
                  <a:lnTo>
                    <a:pt x="878" y="251"/>
                  </a:lnTo>
                  <a:lnTo>
                    <a:pt x="878" y="248"/>
                  </a:lnTo>
                  <a:lnTo>
                    <a:pt x="878" y="239"/>
                  </a:lnTo>
                  <a:lnTo>
                    <a:pt x="878" y="239"/>
                  </a:lnTo>
                  <a:lnTo>
                    <a:pt x="876" y="236"/>
                  </a:lnTo>
                  <a:lnTo>
                    <a:pt x="873" y="229"/>
                  </a:lnTo>
                  <a:lnTo>
                    <a:pt x="868" y="222"/>
                  </a:lnTo>
                  <a:lnTo>
                    <a:pt x="868" y="222"/>
                  </a:lnTo>
                  <a:lnTo>
                    <a:pt x="868" y="217"/>
                  </a:lnTo>
                  <a:lnTo>
                    <a:pt x="866" y="215"/>
                  </a:lnTo>
                  <a:lnTo>
                    <a:pt x="866" y="215"/>
                  </a:lnTo>
                  <a:lnTo>
                    <a:pt x="866" y="210"/>
                  </a:lnTo>
                  <a:lnTo>
                    <a:pt x="864" y="208"/>
                  </a:lnTo>
                  <a:lnTo>
                    <a:pt x="866" y="201"/>
                  </a:lnTo>
                  <a:lnTo>
                    <a:pt x="866" y="196"/>
                  </a:lnTo>
                  <a:lnTo>
                    <a:pt x="866" y="196"/>
                  </a:lnTo>
                  <a:lnTo>
                    <a:pt x="868" y="194"/>
                  </a:lnTo>
                  <a:lnTo>
                    <a:pt x="871" y="191"/>
                  </a:lnTo>
                  <a:lnTo>
                    <a:pt x="871" y="189"/>
                  </a:lnTo>
                  <a:lnTo>
                    <a:pt x="873" y="189"/>
                  </a:lnTo>
                  <a:lnTo>
                    <a:pt x="876" y="187"/>
                  </a:lnTo>
                  <a:lnTo>
                    <a:pt x="878" y="187"/>
                  </a:lnTo>
                  <a:lnTo>
                    <a:pt x="880" y="187"/>
                  </a:lnTo>
                  <a:lnTo>
                    <a:pt x="880" y="187"/>
                  </a:lnTo>
                  <a:lnTo>
                    <a:pt x="880" y="184"/>
                  </a:lnTo>
                  <a:lnTo>
                    <a:pt x="883" y="177"/>
                  </a:lnTo>
                  <a:lnTo>
                    <a:pt x="883" y="175"/>
                  </a:lnTo>
                  <a:lnTo>
                    <a:pt x="885" y="173"/>
                  </a:lnTo>
                  <a:lnTo>
                    <a:pt x="890" y="170"/>
                  </a:lnTo>
                  <a:lnTo>
                    <a:pt x="892" y="170"/>
                  </a:lnTo>
                  <a:lnTo>
                    <a:pt x="897" y="168"/>
                  </a:lnTo>
                  <a:lnTo>
                    <a:pt x="899" y="168"/>
                  </a:lnTo>
                  <a:lnTo>
                    <a:pt x="899" y="165"/>
                  </a:lnTo>
                  <a:lnTo>
                    <a:pt x="902" y="163"/>
                  </a:lnTo>
                  <a:lnTo>
                    <a:pt x="902" y="163"/>
                  </a:lnTo>
                  <a:lnTo>
                    <a:pt x="902" y="163"/>
                  </a:lnTo>
                  <a:lnTo>
                    <a:pt x="902" y="163"/>
                  </a:lnTo>
                  <a:lnTo>
                    <a:pt x="904" y="161"/>
                  </a:lnTo>
                  <a:lnTo>
                    <a:pt x="904" y="161"/>
                  </a:lnTo>
                  <a:lnTo>
                    <a:pt x="906" y="161"/>
                  </a:lnTo>
                  <a:lnTo>
                    <a:pt x="904" y="158"/>
                  </a:lnTo>
                  <a:lnTo>
                    <a:pt x="904" y="156"/>
                  </a:lnTo>
                  <a:lnTo>
                    <a:pt x="904" y="156"/>
                  </a:lnTo>
                  <a:lnTo>
                    <a:pt x="906" y="154"/>
                  </a:lnTo>
                  <a:lnTo>
                    <a:pt x="906" y="154"/>
                  </a:lnTo>
                  <a:lnTo>
                    <a:pt x="906" y="154"/>
                  </a:lnTo>
                  <a:lnTo>
                    <a:pt x="906" y="151"/>
                  </a:lnTo>
                  <a:lnTo>
                    <a:pt x="906" y="146"/>
                  </a:lnTo>
                  <a:lnTo>
                    <a:pt x="906" y="144"/>
                  </a:lnTo>
                  <a:lnTo>
                    <a:pt x="906" y="142"/>
                  </a:lnTo>
                  <a:lnTo>
                    <a:pt x="909" y="137"/>
                  </a:lnTo>
                  <a:lnTo>
                    <a:pt x="909" y="132"/>
                  </a:lnTo>
                  <a:lnTo>
                    <a:pt x="909" y="130"/>
                  </a:lnTo>
                  <a:lnTo>
                    <a:pt x="911" y="128"/>
                  </a:lnTo>
                  <a:lnTo>
                    <a:pt x="916" y="123"/>
                  </a:lnTo>
                  <a:lnTo>
                    <a:pt x="916" y="120"/>
                  </a:lnTo>
                  <a:lnTo>
                    <a:pt x="913" y="120"/>
                  </a:lnTo>
                  <a:lnTo>
                    <a:pt x="911" y="118"/>
                  </a:lnTo>
                  <a:lnTo>
                    <a:pt x="909" y="118"/>
                  </a:lnTo>
                  <a:lnTo>
                    <a:pt x="909" y="116"/>
                  </a:lnTo>
                  <a:lnTo>
                    <a:pt x="909" y="113"/>
                  </a:lnTo>
                  <a:lnTo>
                    <a:pt x="909" y="111"/>
                  </a:lnTo>
                  <a:lnTo>
                    <a:pt x="909" y="109"/>
                  </a:lnTo>
                  <a:lnTo>
                    <a:pt x="911" y="104"/>
                  </a:lnTo>
                  <a:lnTo>
                    <a:pt x="911" y="102"/>
                  </a:lnTo>
                  <a:lnTo>
                    <a:pt x="911" y="97"/>
                  </a:lnTo>
                  <a:lnTo>
                    <a:pt x="911" y="94"/>
                  </a:lnTo>
                  <a:lnTo>
                    <a:pt x="909" y="92"/>
                  </a:lnTo>
                  <a:lnTo>
                    <a:pt x="906" y="87"/>
                  </a:lnTo>
                  <a:lnTo>
                    <a:pt x="906" y="85"/>
                  </a:lnTo>
                  <a:lnTo>
                    <a:pt x="906" y="83"/>
                  </a:lnTo>
                  <a:lnTo>
                    <a:pt x="906" y="78"/>
                  </a:lnTo>
                  <a:lnTo>
                    <a:pt x="906" y="73"/>
                  </a:lnTo>
                  <a:lnTo>
                    <a:pt x="906" y="73"/>
                  </a:lnTo>
                  <a:lnTo>
                    <a:pt x="906" y="68"/>
                  </a:lnTo>
                  <a:lnTo>
                    <a:pt x="909" y="64"/>
                  </a:lnTo>
                  <a:lnTo>
                    <a:pt x="909" y="64"/>
                  </a:lnTo>
                  <a:lnTo>
                    <a:pt x="909" y="61"/>
                  </a:lnTo>
                  <a:lnTo>
                    <a:pt x="909" y="61"/>
                  </a:lnTo>
                  <a:lnTo>
                    <a:pt x="909" y="59"/>
                  </a:lnTo>
                  <a:lnTo>
                    <a:pt x="909" y="59"/>
                  </a:lnTo>
                  <a:lnTo>
                    <a:pt x="909" y="54"/>
                  </a:lnTo>
                  <a:lnTo>
                    <a:pt x="911" y="47"/>
                  </a:lnTo>
                  <a:lnTo>
                    <a:pt x="911" y="47"/>
                  </a:lnTo>
                  <a:lnTo>
                    <a:pt x="911" y="47"/>
                  </a:lnTo>
                  <a:lnTo>
                    <a:pt x="911" y="45"/>
                  </a:lnTo>
                  <a:lnTo>
                    <a:pt x="911" y="42"/>
                  </a:lnTo>
                  <a:lnTo>
                    <a:pt x="911" y="42"/>
                  </a:lnTo>
                  <a:lnTo>
                    <a:pt x="911" y="42"/>
                  </a:lnTo>
                  <a:lnTo>
                    <a:pt x="909" y="40"/>
                  </a:lnTo>
                  <a:lnTo>
                    <a:pt x="909" y="40"/>
                  </a:lnTo>
                  <a:lnTo>
                    <a:pt x="904" y="40"/>
                  </a:lnTo>
                  <a:lnTo>
                    <a:pt x="902" y="40"/>
                  </a:lnTo>
                  <a:lnTo>
                    <a:pt x="902" y="40"/>
                  </a:lnTo>
                  <a:lnTo>
                    <a:pt x="902" y="38"/>
                  </a:lnTo>
                  <a:lnTo>
                    <a:pt x="904" y="35"/>
                  </a:lnTo>
                  <a:lnTo>
                    <a:pt x="904" y="35"/>
                  </a:lnTo>
                  <a:lnTo>
                    <a:pt x="909" y="33"/>
                  </a:lnTo>
                  <a:lnTo>
                    <a:pt x="913" y="28"/>
                  </a:lnTo>
                  <a:lnTo>
                    <a:pt x="916" y="28"/>
                  </a:lnTo>
                  <a:lnTo>
                    <a:pt x="916" y="26"/>
                  </a:lnTo>
                  <a:lnTo>
                    <a:pt x="918" y="23"/>
                  </a:lnTo>
                  <a:lnTo>
                    <a:pt x="916" y="21"/>
                  </a:lnTo>
                  <a:lnTo>
                    <a:pt x="913" y="21"/>
                  </a:lnTo>
                  <a:lnTo>
                    <a:pt x="916" y="19"/>
                  </a:lnTo>
                  <a:lnTo>
                    <a:pt x="916" y="19"/>
                  </a:lnTo>
                  <a:lnTo>
                    <a:pt x="918" y="19"/>
                  </a:lnTo>
                  <a:lnTo>
                    <a:pt x="921" y="19"/>
                  </a:lnTo>
                  <a:lnTo>
                    <a:pt x="923" y="19"/>
                  </a:lnTo>
                  <a:lnTo>
                    <a:pt x="925" y="16"/>
                  </a:lnTo>
                  <a:lnTo>
                    <a:pt x="928" y="16"/>
                  </a:lnTo>
                  <a:lnTo>
                    <a:pt x="928" y="16"/>
                  </a:lnTo>
                  <a:lnTo>
                    <a:pt x="925" y="12"/>
                  </a:lnTo>
                  <a:lnTo>
                    <a:pt x="925" y="12"/>
                  </a:lnTo>
                  <a:lnTo>
                    <a:pt x="925" y="12"/>
                  </a:lnTo>
                  <a:lnTo>
                    <a:pt x="925" y="9"/>
                  </a:lnTo>
                  <a:lnTo>
                    <a:pt x="925" y="9"/>
                  </a:lnTo>
                  <a:lnTo>
                    <a:pt x="918" y="12"/>
                  </a:lnTo>
                  <a:lnTo>
                    <a:pt x="918" y="12"/>
                  </a:lnTo>
                  <a:lnTo>
                    <a:pt x="916" y="12"/>
                  </a:lnTo>
                  <a:lnTo>
                    <a:pt x="916" y="12"/>
                  </a:lnTo>
                  <a:lnTo>
                    <a:pt x="913" y="12"/>
                  </a:lnTo>
                  <a:lnTo>
                    <a:pt x="913" y="9"/>
                  </a:lnTo>
                  <a:lnTo>
                    <a:pt x="913" y="12"/>
                  </a:lnTo>
                  <a:lnTo>
                    <a:pt x="911" y="9"/>
                  </a:lnTo>
                  <a:lnTo>
                    <a:pt x="911" y="9"/>
                  </a:lnTo>
                  <a:lnTo>
                    <a:pt x="909" y="9"/>
                  </a:lnTo>
                  <a:lnTo>
                    <a:pt x="906" y="9"/>
                  </a:lnTo>
                  <a:lnTo>
                    <a:pt x="906" y="9"/>
                  </a:lnTo>
                  <a:lnTo>
                    <a:pt x="906" y="7"/>
                  </a:lnTo>
                  <a:lnTo>
                    <a:pt x="897" y="12"/>
                  </a:lnTo>
                  <a:lnTo>
                    <a:pt x="897" y="12"/>
                  </a:lnTo>
                  <a:lnTo>
                    <a:pt x="894" y="14"/>
                  </a:lnTo>
                  <a:lnTo>
                    <a:pt x="887" y="14"/>
                  </a:lnTo>
                  <a:lnTo>
                    <a:pt x="885" y="14"/>
                  </a:lnTo>
                  <a:lnTo>
                    <a:pt x="883" y="14"/>
                  </a:lnTo>
                  <a:lnTo>
                    <a:pt x="880" y="12"/>
                  </a:lnTo>
                  <a:lnTo>
                    <a:pt x="880" y="12"/>
                  </a:lnTo>
                  <a:lnTo>
                    <a:pt x="883" y="12"/>
                  </a:lnTo>
                  <a:lnTo>
                    <a:pt x="880" y="9"/>
                  </a:lnTo>
                  <a:lnTo>
                    <a:pt x="880" y="9"/>
                  </a:lnTo>
                  <a:lnTo>
                    <a:pt x="883" y="7"/>
                  </a:lnTo>
                  <a:lnTo>
                    <a:pt x="883" y="4"/>
                  </a:lnTo>
                  <a:lnTo>
                    <a:pt x="880" y="7"/>
                  </a:lnTo>
                  <a:lnTo>
                    <a:pt x="880" y="7"/>
                  </a:lnTo>
                  <a:lnTo>
                    <a:pt x="880" y="7"/>
                  </a:lnTo>
                  <a:lnTo>
                    <a:pt x="878" y="7"/>
                  </a:lnTo>
                  <a:lnTo>
                    <a:pt x="878" y="7"/>
                  </a:lnTo>
                  <a:lnTo>
                    <a:pt x="876" y="7"/>
                  </a:lnTo>
                  <a:lnTo>
                    <a:pt x="876" y="7"/>
                  </a:lnTo>
                  <a:lnTo>
                    <a:pt x="876" y="7"/>
                  </a:lnTo>
                  <a:lnTo>
                    <a:pt x="876" y="7"/>
                  </a:lnTo>
                  <a:lnTo>
                    <a:pt x="873" y="7"/>
                  </a:lnTo>
                  <a:lnTo>
                    <a:pt x="873" y="7"/>
                  </a:lnTo>
                  <a:lnTo>
                    <a:pt x="873" y="7"/>
                  </a:lnTo>
                  <a:lnTo>
                    <a:pt x="871" y="7"/>
                  </a:lnTo>
                  <a:lnTo>
                    <a:pt x="868" y="4"/>
                  </a:lnTo>
                  <a:lnTo>
                    <a:pt x="868" y="2"/>
                  </a:lnTo>
                  <a:lnTo>
                    <a:pt x="866" y="2"/>
                  </a:lnTo>
                  <a:lnTo>
                    <a:pt x="864" y="2"/>
                  </a:lnTo>
                  <a:lnTo>
                    <a:pt x="864" y="2"/>
                  </a:lnTo>
                  <a:lnTo>
                    <a:pt x="864" y="2"/>
                  </a:lnTo>
                  <a:lnTo>
                    <a:pt x="864" y="2"/>
                  </a:lnTo>
                  <a:lnTo>
                    <a:pt x="861" y="2"/>
                  </a:lnTo>
                  <a:lnTo>
                    <a:pt x="861" y="2"/>
                  </a:lnTo>
                  <a:lnTo>
                    <a:pt x="861" y="2"/>
                  </a:lnTo>
                  <a:lnTo>
                    <a:pt x="861" y="0"/>
                  </a:lnTo>
                  <a:lnTo>
                    <a:pt x="859" y="0"/>
                  </a:lnTo>
                  <a:lnTo>
                    <a:pt x="859" y="0"/>
                  </a:lnTo>
                  <a:lnTo>
                    <a:pt x="859" y="0"/>
                  </a:lnTo>
                  <a:lnTo>
                    <a:pt x="859" y="0"/>
                  </a:lnTo>
                  <a:lnTo>
                    <a:pt x="857" y="0"/>
                  </a:lnTo>
                  <a:lnTo>
                    <a:pt x="857" y="0"/>
                  </a:lnTo>
                  <a:lnTo>
                    <a:pt x="857" y="0"/>
                  </a:lnTo>
                  <a:lnTo>
                    <a:pt x="857" y="0"/>
                  </a:lnTo>
                  <a:lnTo>
                    <a:pt x="854" y="0"/>
                  </a:lnTo>
                  <a:lnTo>
                    <a:pt x="854" y="0"/>
                  </a:lnTo>
                  <a:lnTo>
                    <a:pt x="854" y="0"/>
                  </a:lnTo>
                  <a:lnTo>
                    <a:pt x="854" y="0"/>
                  </a:lnTo>
                  <a:lnTo>
                    <a:pt x="854" y="0"/>
                  </a:lnTo>
                  <a:lnTo>
                    <a:pt x="854" y="0"/>
                  </a:lnTo>
                  <a:lnTo>
                    <a:pt x="854" y="0"/>
                  </a:lnTo>
                  <a:lnTo>
                    <a:pt x="854" y="0"/>
                  </a:lnTo>
                  <a:lnTo>
                    <a:pt x="854" y="0"/>
                  </a:lnTo>
                  <a:lnTo>
                    <a:pt x="852" y="0"/>
                  </a:lnTo>
                  <a:lnTo>
                    <a:pt x="852" y="0"/>
                  </a:lnTo>
                  <a:lnTo>
                    <a:pt x="852" y="0"/>
                  </a:lnTo>
                  <a:lnTo>
                    <a:pt x="850" y="0"/>
                  </a:lnTo>
                  <a:lnTo>
                    <a:pt x="850" y="0"/>
                  </a:lnTo>
                  <a:lnTo>
                    <a:pt x="850" y="0"/>
                  </a:lnTo>
                  <a:lnTo>
                    <a:pt x="850" y="0"/>
                  </a:lnTo>
                  <a:lnTo>
                    <a:pt x="850" y="2"/>
                  </a:lnTo>
                  <a:lnTo>
                    <a:pt x="852" y="4"/>
                  </a:lnTo>
                  <a:lnTo>
                    <a:pt x="852" y="4"/>
                  </a:lnTo>
                  <a:lnTo>
                    <a:pt x="852" y="4"/>
                  </a:lnTo>
                  <a:lnTo>
                    <a:pt x="852" y="4"/>
                  </a:lnTo>
                  <a:lnTo>
                    <a:pt x="852" y="7"/>
                  </a:lnTo>
                  <a:lnTo>
                    <a:pt x="852" y="7"/>
                  </a:lnTo>
                  <a:lnTo>
                    <a:pt x="852" y="7"/>
                  </a:lnTo>
                  <a:lnTo>
                    <a:pt x="852" y="7"/>
                  </a:lnTo>
                  <a:lnTo>
                    <a:pt x="850" y="9"/>
                  </a:lnTo>
                  <a:lnTo>
                    <a:pt x="847" y="9"/>
                  </a:lnTo>
                  <a:lnTo>
                    <a:pt x="847" y="12"/>
                  </a:lnTo>
                  <a:lnTo>
                    <a:pt x="847" y="12"/>
                  </a:lnTo>
                  <a:lnTo>
                    <a:pt x="845" y="9"/>
                  </a:lnTo>
                  <a:lnTo>
                    <a:pt x="845" y="9"/>
                  </a:lnTo>
                  <a:lnTo>
                    <a:pt x="842" y="12"/>
                  </a:lnTo>
                  <a:lnTo>
                    <a:pt x="838" y="12"/>
                  </a:lnTo>
                  <a:lnTo>
                    <a:pt x="835" y="12"/>
                  </a:lnTo>
                  <a:lnTo>
                    <a:pt x="835" y="12"/>
                  </a:lnTo>
                  <a:lnTo>
                    <a:pt x="833" y="12"/>
                  </a:lnTo>
                  <a:lnTo>
                    <a:pt x="833" y="12"/>
                  </a:lnTo>
                  <a:lnTo>
                    <a:pt x="833" y="9"/>
                  </a:lnTo>
                  <a:lnTo>
                    <a:pt x="831" y="9"/>
                  </a:lnTo>
                  <a:lnTo>
                    <a:pt x="831" y="9"/>
                  </a:lnTo>
                  <a:lnTo>
                    <a:pt x="831" y="9"/>
                  </a:lnTo>
                  <a:lnTo>
                    <a:pt x="821" y="7"/>
                  </a:lnTo>
                  <a:lnTo>
                    <a:pt x="821" y="7"/>
                  </a:lnTo>
                  <a:lnTo>
                    <a:pt x="819" y="7"/>
                  </a:lnTo>
                  <a:lnTo>
                    <a:pt x="819" y="7"/>
                  </a:lnTo>
                  <a:lnTo>
                    <a:pt x="819" y="7"/>
                  </a:lnTo>
                  <a:lnTo>
                    <a:pt x="816" y="7"/>
                  </a:lnTo>
                  <a:lnTo>
                    <a:pt x="816" y="2"/>
                  </a:lnTo>
                  <a:lnTo>
                    <a:pt x="816" y="2"/>
                  </a:lnTo>
                  <a:lnTo>
                    <a:pt x="816" y="2"/>
                  </a:lnTo>
                  <a:lnTo>
                    <a:pt x="814" y="2"/>
                  </a:lnTo>
                  <a:lnTo>
                    <a:pt x="814" y="2"/>
                  </a:lnTo>
                  <a:lnTo>
                    <a:pt x="814" y="2"/>
                  </a:lnTo>
                  <a:lnTo>
                    <a:pt x="814" y="2"/>
                  </a:lnTo>
                  <a:lnTo>
                    <a:pt x="812" y="0"/>
                  </a:lnTo>
                  <a:lnTo>
                    <a:pt x="812" y="0"/>
                  </a:lnTo>
                  <a:lnTo>
                    <a:pt x="807" y="0"/>
                  </a:lnTo>
                  <a:lnTo>
                    <a:pt x="805" y="0"/>
                  </a:lnTo>
                  <a:lnTo>
                    <a:pt x="805" y="0"/>
                  </a:lnTo>
                  <a:lnTo>
                    <a:pt x="802" y="2"/>
                  </a:lnTo>
                  <a:lnTo>
                    <a:pt x="802" y="2"/>
                  </a:lnTo>
                  <a:lnTo>
                    <a:pt x="800" y="4"/>
                  </a:lnTo>
                  <a:lnTo>
                    <a:pt x="800" y="4"/>
                  </a:lnTo>
                  <a:lnTo>
                    <a:pt x="800" y="4"/>
                  </a:lnTo>
                  <a:lnTo>
                    <a:pt x="800" y="7"/>
                  </a:lnTo>
                  <a:lnTo>
                    <a:pt x="800" y="7"/>
                  </a:lnTo>
                  <a:lnTo>
                    <a:pt x="800" y="9"/>
                  </a:lnTo>
                  <a:lnTo>
                    <a:pt x="797" y="9"/>
                  </a:lnTo>
                  <a:lnTo>
                    <a:pt x="797" y="12"/>
                  </a:lnTo>
                  <a:lnTo>
                    <a:pt x="788" y="14"/>
                  </a:lnTo>
                  <a:lnTo>
                    <a:pt x="779" y="16"/>
                  </a:lnTo>
                  <a:lnTo>
                    <a:pt x="776" y="16"/>
                  </a:lnTo>
                  <a:lnTo>
                    <a:pt x="774" y="16"/>
                  </a:lnTo>
                  <a:lnTo>
                    <a:pt x="771" y="16"/>
                  </a:lnTo>
                  <a:lnTo>
                    <a:pt x="771" y="16"/>
                  </a:lnTo>
                  <a:lnTo>
                    <a:pt x="769" y="19"/>
                  </a:lnTo>
                  <a:lnTo>
                    <a:pt x="767" y="19"/>
                  </a:lnTo>
                  <a:lnTo>
                    <a:pt x="764" y="19"/>
                  </a:lnTo>
                  <a:lnTo>
                    <a:pt x="764" y="21"/>
                  </a:lnTo>
                  <a:lnTo>
                    <a:pt x="762" y="21"/>
                  </a:lnTo>
                  <a:lnTo>
                    <a:pt x="762" y="21"/>
                  </a:lnTo>
                  <a:lnTo>
                    <a:pt x="762" y="23"/>
                  </a:lnTo>
                  <a:lnTo>
                    <a:pt x="760" y="26"/>
                  </a:lnTo>
                  <a:lnTo>
                    <a:pt x="760" y="26"/>
                  </a:lnTo>
                  <a:lnTo>
                    <a:pt x="757" y="26"/>
                  </a:lnTo>
                  <a:lnTo>
                    <a:pt x="757" y="28"/>
                  </a:lnTo>
                  <a:lnTo>
                    <a:pt x="757" y="28"/>
                  </a:lnTo>
                  <a:lnTo>
                    <a:pt x="755" y="28"/>
                  </a:lnTo>
                  <a:lnTo>
                    <a:pt x="755" y="28"/>
                  </a:lnTo>
                  <a:lnTo>
                    <a:pt x="753" y="28"/>
                  </a:lnTo>
                  <a:lnTo>
                    <a:pt x="748" y="28"/>
                  </a:lnTo>
                  <a:lnTo>
                    <a:pt x="748" y="28"/>
                  </a:lnTo>
                  <a:lnTo>
                    <a:pt x="745" y="28"/>
                  </a:lnTo>
                  <a:lnTo>
                    <a:pt x="738" y="26"/>
                  </a:lnTo>
                  <a:lnTo>
                    <a:pt x="736" y="23"/>
                  </a:lnTo>
                  <a:lnTo>
                    <a:pt x="736" y="23"/>
                  </a:lnTo>
                  <a:lnTo>
                    <a:pt x="738" y="19"/>
                  </a:lnTo>
                  <a:lnTo>
                    <a:pt x="736" y="19"/>
                  </a:lnTo>
                  <a:lnTo>
                    <a:pt x="736" y="19"/>
                  </a:lnTo>
                  <a:lnTo>
                    <a:pt x="734" y="19"/>
                  </a:lnTo>
                  <a:lnTo>
                    <a:pt x="734" y="19"/>
                  </a:lnTo>
                  <a:lnTo>
                    <a:pt x="734" y="19"/>
                  </a:lnTo>
                  <a:lnTo>
                    <a:pt x="734" y="19"/>
                  </a:lnTo>
                  <a:lnTo>
                    <a:pt x="734" y="16"/>
                  </a:lnTo>
                  <a:lnTo>
                    <a:pt x="731" y="16"/>
                  </a:lnTo>
                  <a:lnTo>
                    <a:pt x="731" y="16"/>
                  </a:lnTo>
                  <a:lnTo>
                    <a:pt x="731" y="16"/>
                  </a:lnTo>
                  <a:lnTo>
                    <a:pt x="731" y="16"/>
                  </a:lnTo>
                  <a:lnTo>
                    <a:pt x="729" y="16"/>
                  </a:lnTo>
                  <a:lnTo>
                    <a:pt x="722" y="12"/>
                  </a:lnTo>
                  <a:lnTo>
                    <a:pt x="719" y="12"/>
                  </a:lnTo>
                  <a:lnTo>
                    <a:pt x="717" y="12"/>
                  </a:lnTo>
                  <a:lnTo>
                    <a:pt x="712" y="12"/>
                  </a:lnTo>
                  <a:lnTo>
                    <a:pt x="710" y="12"/>
                  </a:lnTo>
                  <a:lnTo>
                    <a:pt x="710" y="12"/>
                  </a:lnTo>
                  <a:lnTo>
                    <a:pt x="708" y="14"/>
                  </a:lnTo>
                  <a:lnTo>
                    <a:pt x="708" y="12"/>
                  </a:lnTo>
                  <a:lnTo>
                    <a:pt x="705" y="12"/>
                  </a:lnTo>
                  <a:lnTo>
                    <a:pt x="705" y="12"/>
                  </a:lnTo>
                  <a:lnTo>
                    <a:pt x="705" y="12"/>
                  </a:lnTo>
                  <a:lnTo>
                    <a:pt x="703" y="12"/>
                  </a:lnTo>
                  <a:lnTo>
                    <a:pt x="703" y="12"/>
                  </a:lnTo>
                  <a:lnTo>
                    <a:pt x="703" y="12"/>
                  </a:lnTo>
                  <a:lnTo>
                    <a:pt x="696" y="12"/>
                  </a:lnTo>
                  <a:lnTo>
                    <a:pt x="696" y="12"/>
                  </a:lnTo>
                  <a:lnTo>
                    <a:pt x="693" y="12"/>
                  </a:lnTo>
                  <a:lnTo>
                    <a:pt x="693" y="12"/>
                  </a:lnTo>
                  <a:lnTo>
                    <a:pt x="691" y="12"/>
                  </a:lnTo>
                  <a:lnTo>
                    <a:pt x="691" y="12"/>
                  </a:lnTo>
                  <a:lnTo>
                    <a:pt x="691" y="12"/>
                  </a:lnTo>
                  <a:lnTo>
                    <a:pt x="689" y="12"/>
                  </a:lnTo>
                  <a:lnTo>
                    <a:pt x="689" y="12"/>
                  </a:lnTo>
                  <a:lnTo>
                    <a:pt x="686" y="12"/>
                  </a:lnTo>
                  <a:lnTo>
                    <a:pt x="686" y="12"/>
                  </a:lnTo>
                  <a:lnTo>
                    <a:pt x="684" y="14"/>
                  </a:lnTo>
                  <a:lnTo>
                    <a:pt x="684" y="12"/>
                  </a:lnTo>
                  <a:lnTo>
                    <a:pt x="682" y="12"/>
                  </a:lnTo>
                  <a:lnTo>
                    <a:pt x="682" y="12"/>
                  </a:lnTo>
                  <a:lnTo>
                    <a:pt x="679" y="12"/>
                  </a:lnTo>
                  <a:lnTo>
                    <a:pt x="677" y="12"/>
                  </a:lnTo>
                  <a:lnTo>
                    <a:pt x="677" y="12"/>
                  </a:lnTo>
                  <a:lnTo>
                    <a:pt x="677" y="12"/>
                  </a:lnTo>
                  <a:lnTo>
                    <a:pt x="674" y="12"/>
                  </a:lnTo>
                  <a:lnTo>
                    <a:pt x="672" y="12"/>
                  </a:lnTo>
                  <a:lnTo>
                    <a:pt x="670" y="12"/>
                  </a:lnTo>
                  <a:lnTo>
                    <a:pt x="665" y="12"/>
                  </a:lnTo>
                  <a:lnTo>
                    <a:pt x="663" y="14"/>
                  </a:lnTo>
                  <a:lnTo>
                    <a:pt x="660" y="16"/>
                  </a:lnTo>
                  <a:lnTo>
                    <a:pt x="658" y="19"/>
                  </a:lnTo>
                  <a:lnTo>
                    <a:pt x="658" y="19"/>
                  </a:lnTo>
                  <a:lnTo>
                    <a:pt x="655" y="19"/>
                  </a:lnTo>
                  <a:lnTo>
                    <a:pt x="655" y="19"/>
                  </a:lnTo>
                  <a:lnTo>
                    <a:pt x="655" y="19"/>
                  </a:lnTo>
                  <a:lnTo>
                    <a:pt x="655" y="19"/>
                  </a:lnTo>
                  <a:lnTo>
                    <a:pt x="655" y="19"/>
                  </a:lnTo>
                  <a:lnTo>
                    <a:pt x="653" y="19"/>
                  </a:lnTo>
                  <a:lnTo>
                    <a:pt x="653" y="19"/>
                  </a:lnTo>
                  <a:lnTo>
                    <a:pt x="651" y="21"/>
                  </a:lnTo>
                  <a:lnTo>
                    <a:pt x="651" y="21"/>
                  </a:lnTo>
                  <a:lnTo>
                    <a:pt x="644" y="19"/>
                  </a:lnTo>
                  <a:lnTo>
                    <a:pt x="641" y="19"/>
                  </a:lnTo>
                  <a:lnTo>
                    <a:pt x="639" y="19"/>
                  </a:lnTo>
                  <a:lnTo>
                    <a:pt x="637" y="19"/>
                  </a:lnTo>
                  <a:lnTo>
                    <a:pt x="637" y="19"/>
                  </a:lnTo>
                  <a:lnTo>
                    <a:pt x="637" y="21"/>
                  </a:lnTo>
                  <a:lnTo>
                    <a:pt x="637" y="21"/>
                  </a:lnTo>
                  <a:lnTo>
                    <a:pt x="634" y="21"/>
                  </a:lnTo>
                  <a:lnTo>
                    <a:pt x="634" y="21"/>
                  </a:lnTo>
                  <a:lnTo>
                    <a:pt x="632" y="23"/>
                  </a:lnTo>
                  <a:lnTo>
                    <a:pt x="632" y="21"/>
                  </a:lnTo>
                  <a:lnTo>
                    <a:pt x="629" y="21"/>
                  </a:lnTo>
                  <a:lnTo>
                    <a:pt x="627" y="19"/>
                  </a:lnTo>
                  <a:lnTo>
                    <a:pt x="627" y="19"/>
                  </a:lnTo>
                  <a:lnTo>
                    <a:pt x="625" y="16"/>
                  </a:lnTo>
                  <a:lnTo>
                    <a:pt x="625" y="16"/>
                  </a:lnTo>
                  <a:lnTo>
                    <a:pt x="622" y="19"/>
                  </a:lnTo>
                  <a:lnTo>
                    <a:pt x="618" y="21"/>
                  </a:lnTo>
                  <a:lnTo>
                    <a:pt x="618" y="21"/>
                  </a:lnTo>
                  <a:lnTo>
                    <a:pt x="618" y="23"/>
                  </a:lnTo>
                  <a:lnTo>
                    <a:pt x="615" y="23"/>
                  </a:lnTo>
                  <a:lnTo>
                    <a:pt x="615" y="26"/>
                  </a:lnTo>
                  <a:lnTo>
                    <a:pt x="611" y="28"/>
                  </a:lnTo>
                  <a:lnTo>
                    <a:pt x="606" y="31"/>
                  </a:lnTo>
                  <a:lnTo>
                    <a:pt x="603" y="33"/>
                  </a:lnTo>
                  <a:lnTo>
                    <a:pt x="596" y="33"/>
                  </a:lnTo>
                  <a:lnTo>
                    <a:pt x="596" y="33"/>
                  </a:lnTo>
                  <a:lnTo>
                    <a:pt x="594" y="33"/>
                  </a:lnTo>
                  <a:lnTo>
                    <a:pt x="594" y="33"/>
                  </a:lnTo>
                  <a:lnTo>
                    <a:pt x="594" y="33"/>
                  </a:lnTo>
                  <a:lnTo>
                    <a:pt x="594" y="31"/>
                  </a:lnTo>
                  <a:lnTo>
                    <a:pt x="594" y="31"/>
                  </a:lnTo>
                  <a:lnTo>
                    <a:pt x="594" y="31"/>
                  </a:lnTo>
                  <a:lnTo>
                    <a:pt x="592" y="31"/>
                  </a:lnTo>
                  <a:lnTo>
                    <a:pt x="592" y="28"/>
                  </a:lnTo>
                  <a:lnTo>
                    <a:pt x="589" y="28"/>
                  </a:lnTo>
                  <a:lnTo>
                    <a:pt x="589" y="31"/>
                  </a:lnTo>
                  <a:lnTo>
                    <a:pt x="575" y="33"/>
                  </a:lnTo>
                  <a:lnTo>
                    <a:pt x="570" y="35"/>
                  </a:lnTo>
                  <a:lnTo>
                    <a:pt x="570" y="35"/>
                  </a:lnTo>
                  <a:lnTo>
                    <a:pt x="568" y="33"/>
                  </a:lnTo>
                  <a:lnTo>
                    <a:pt x="563" y="33"/>
                  </a:lnTo>
                  <a:lnTo>
                    <a:pt x="561" y="35"/>
                  </a:lnTo>
                  <a:lnTo>
                    <a:pt x="561" y="35"/>
                  </a:lnTo>
                  <a:lnTo>
                    <a:pt x="558" y="35"/>
                  </a:lnTo>
                  <a:lnTo>
                    <a:pt x="558" y="35"/>
                  </a:lnTo>
                  <a:lnTo>
                    <a:pt x="558" y="35"/>
                  </a:lnTo>
                  <a:lnTo>
                    <a:pt x="556" y="35"/>
                  </a:lnTo>
                  <a:lnTo>
                    <a:pt x="556" y="35"/>
                  </a:lnTo>
                  <a:lnTo>
                    <a:pt x="556" y="35"/>
                  </a:lnTo>
                  <a:lnTo>
                    <a:pt x="547" y="35"/>
                  </a:lnTo>
                  <a:lnTo>
                    <a:pt x="544" y="35"/>
                  </a:lnTo>
                  <a:lnTo>
                    <a:pt x="542" y="38"/>
                  </a:lnTo>
                  <a:lnTo>
                    <a:pt x="542" y="35"/>
                  </a:lnTo>
                  <a:lnTo>
                    <a:pt x="540" y="35"/>
                  </a:lnTo>
                  <a:lnTo>
                    <a:pt x="537" y="35"/>
                  </a:lnTo>
                  <a:lnTo>
                    <a:pt x="537" y="35"/>
                  </a:lnTo>
                  <a:lnTo>
                    <a:pt x="535" y="38"/>
                  </a:lnTo>
                  <a:lnTo>
                    <a:pt x="532" y="38"/>
                  </a:lnTo>
                  <a:lnTo>
                    <a:pt x="532" y="38"/>
                  </a:lnTo>
                  <a:lnTo>
                    <a:pt x="530" y="38"/>
                  </a:lnTo>
                  <a:lnTo>
                    <a:pt x="528" y="38"/>
                  </a:lnTo>
                  <a:lnTo>
                    <a:pt x="525" y="38"/>
                  </a:lnTo>
                  <a:lnTo>
                    <a:pt x="525" y="40"/>
                  </a:lnTo>
                  <a:lnTo>
                    <a:pt x="521" y="40"/>
                  </a:lnTo>
                  <a:lnTo>
                    <a:pt x="518" y="40"/>
                  </a:lnTo>
                  <a:lnTo>
                    <a:pt x="516" y="40"/>
                  </a:lnTo>
                  <a:lnTo>
                    <a:pt x="516" y="42"/>
                  </a:lnTo>
                  <a:lnTo>
                    <a:pt x="516" y="42"/>
                  </a:lnTo>
                  <a:lnTo>
                    <a:pt x="516" y="42"/>
                  </a:lnTo>
                  <a:lnTo>
                    <a:pt x="514" y="42"/>
                  </a:lnTo>
                  <a:lnTo>
                    <a:pt x="514" y="45"/>
                  </a:lnTo>
                  <a:lnTo>
                    <a:pt x="514" y="45"/>
                  </a:lnTo>
                  <a:lnTo>
                    <a:pt x="514" y="45"/>
                  </a:lnTo>
                  <a:lnTo>
                    <a:pt x="511" y="45"/>
                  </a:lnTo>
                  <a:lnTo>
                    <a:pt x="511" y="47"/>
                  </a:lnTo>
                  <a:lnTo>
                    <a:pt x="509" y="47"/>
                  </a:lnTo>
                  <a:lnTo>
                    <a:pt x="506" y="49"/>
                  </a:lnTo>
                  <a:lnTo>
                    <a:pt x="504" y="49"/>
                  </a:lnTo>
                  <a:lnTo>
                    <a:pt x="504" y="49"/>
                  </a:lnTo>
                  <a:lnTo>
                    <a:pt x="499" y="49"/>
                  </a:lnTo>
                  <a:lnTo>
                    <a:pt x="499" y="49"/>
                  </a:lnTo>
                  <a:lnTo>
                    <a:pt x="499" y="49"/>
                  </a:lnTo>
                  <a:lnTo>
                    <a:pt x="497" y="52"/>
                  </a:lnTo>
                  <a:lnTo>
                    <a:pt x="497" y="52"/>
                  </a:lnTo>
                  <a:lnTo>
                    <a:pt x="495" y="52"/>
                  </a:lnTo>
                  <a:lnTo>
                    <a:pt x="490" y="54"/>
                  </a:lnTo>
                  <a:lnTo>
                    <a:pt x="490" y="57"/>
                  </a:lnTo>
                  <a:lnTo>
                    <a:pt x="490" y="57"/>
                  </a:lnTo>
                  <a:lnTo>
                    <a:pt x="488" y="57"/>
                  </a:lnTo>
                  <a:lnTo>
                    <a:pt x="485" y="57"/>
                  </a:lnTo>
                  <a:lnTo>
                    <a:pt x="485" y="57"/>
                  </a:lnTo>
                  <a:lnTo>
                    <a:pt x="483" y="59"/>
                  </a:lnTo>
                  <a:lnTo>
                    <a:pt x="483" y="59"/>
                  </a:lnTo>
                  <a:lnTo>
                    <a:pt x="483" y="59"/>
                  </a:lnTo>
                  <a:lnTo>
                    <a:pt x="483" y="61"/>
                  </a:lnTo>
                  <a:lnTo>
                    <a:pt x="483" y="61"/>
                  </a:lnTo>
                  <a:lnTo>
                    <a:pt x="480" y="61"/>
                  </a:lnTo>
                  <a:lnTo>
                    <a:pt x="480" y="61"/>
                  </a:lnTo>
                  <a:lnTo>
                    <a:pt x="480" y="61"/>
                  </a:lnTo>
                  <a:lnTo>
                    <a:pt x="476" y="64"/>
                  </a:lnTo>
                  <a:lnTo>
                    <a:pt x="476" y="64"/>
                  </a:lnTo>
                  <a:lnTo>
                    <a:pt x="473" y="66"/>
                  </a:lnTo>
                  <a:lnTo>
                    <a:pt x="473" y="68"/>
                  </a:lnTo>
                  <a:lnTo>
                    <a:pt x="473" y="68"/>
                  </a:lnTo>
                  <a:lnTo>
                    <a:pt x="471" y="68"/>
                  </a:lnTo>
                  <a:lnTo>
                    <a:pt x="471" y="68"/>
                  </a:lnTo>
                  <a:lnTo>
                    <a:pt x="471" y="68"/>
                  </a:lnTo>
                  <a:lnTo>
                    <a:pt x="471" y="71"/>
                  </a:lnTo>
                  <a:lnTo>
                    <a:pt x="469" y="75"/>
                  </a:lnTo>
                  <a:lnTo>
                    <a:pt x="469" y="75"/>
                  </a:lnTo>
                  <a:lnTo>
                    <a:pt x="466" y="80"/>
                  </a:lnTo>
                  <a:lnTo>
                    <a:pt x="466" y="83"/>
                  </a:lnTo>
                  <a:lnTo>
                    <a:pt x="464" y="83"/>
                  </a:lnTo>
                  <a:lnTo>
                    <a:pt x="461" y="85"/>
                  </a:lnTo>
                  <a:lnTo>
                    <a:pt x="459" y="85"/>
                  </a:lnTo>
                  <a:lnTo>
                    <a:pt x="459" y="85"/>
                  </a:lnTo>
                  <a:lnTo>
                    <a:pt x="457" y="85"/>
                  </a:lnTo>
                  <a:lnTo>
                    <a:pt x="454" y="85"/>
                  </a:lnTo>
                  <a:lnTo>
                    <a:pt x="452" y="83"/>
                  </a:lnTo>
                  <a:lnTo>
                    <a:pt x="450" y="83"/>
                  </a:lnTo>
                  <a:lnTo>
                    <a:pt x="450" y="83"/>
                  </a:lnTo>
                  <a:lnTo>
                    <a:pt x="450" y="80"/>
                  </a:lnTo>
                  <a:lnTo>
                    <a:pt x="450" y="80"/>
                  </a:lnTo>
                  <a:lnTo>
                    <a:pt x="450" y="80"/>
                  </a:lnTo>
                  <a:lnTo>
                    <a:pt x="447" y="80"/>
                  </a:lnTo>
                  <a:lnTo>
                    <a:pt x="447" y="78"/>
                  </a:lnTo>
                  <a:lnTo>
                    <a:pt x="447" y="78"/>
                  </a:lnTo>
                  <a:lnTo>
                    <a:pt x="447" y="78"/>
                  </a:lnTo>
                  <a:lnTo>
                    <a:pt x="447" y="78"/>
                  </a:lnTo>
                  <a:lnTo>
                    <a:pt x="445" y="78"/>
                  </a:lnTo>
                  <a:lnTo>
                    <a:pt x="443" y="78"/>
                  </a:lnTo>
                  <a:lnTo>
                    <a:pt x="443" y="78"/>
                  </a:lnTo>
                  <a:lnTo>
                    <a:pt x="440" y="78"/>
                  </a:lnTo>
                  <a:lnTo>
                    <a:pt x="440" y="78"/>
                  </a:lnTo>
                  <a:lnTo>
                    <a:pt x="440" y="78"/>
                  </a:lnTo>
                  <a:lnTo>
                    <a:pt x="440" y="78"/>
                  </a:lnTo>
                  <a:lnTo>
                    <a:pt x="440" y="78"/>
                  </a:lnTo>
                  <a:lnTo>
                    <a:pt x="440" y="78"/>
                  </a:lnTo>
                  <a:lnTo>
                    <a:pt x="440" y="78"/>
                  </a:lnTo>
                  <a:lnTo>
                    <a:pt x="440" y="80"/>
                  </a:lnTo>
                  <a:lnTo>
                    <a:pt x="440" y="80"/>
                  </a:lnTo>
                  <a:lnTo>
                    <a:pt x="440" y="80"/>
                  </a:lnTo>
                  <a:lnTo>
                    <a:pt x="440" y="80"/>
                  </a:lnTo>
                  <a:lnTo>
                    <a:pt x="438" y="85"/>
                  </a:lnTo>
                  <a:lnTo>
                    <a:pt x="435" y="87"/>
                  </a:lnTo>
                  <a:lnTo>
                    <a:pt x="435" y="87"/>
                  </a:lnTo>
                  <a:lnTo>
                    <a:pt x="435" y="87"/>
                  </a:lnTo>
                  <a:lnTo>
                    <a:pt x="435" y="87"/>
                  </a:lnTo>
                  <a:lnTo>
                    <a:pt x="433" y="87"/>
                  </a:lnTo>
                  <a:lnTo>
                    <a:pt x="433" y="87"/>
                  </a:lnTo>
                  <a:lnTo>
                    <a:pt x="433" y="90"/>
                  </a:lnTo>
                  <a:lnTo>
                    <a:pt x="431" y="90"/>
                  </a:lnTo>
                  <a:lnTo>
                    <a:pt x="431" y="90"/>
                  </a:lnTo>
                  <a:lnTo>
                    <a:pt x="428" y="90"/>
                  </a:lnTo>
                  <a:lnTo>
                    <a:pt x="428" y="90"/>
                  </a:lnTo>
                  <a:lnTo>
                    <a:pt x="428" y="90"/>
                  </a:lnTo>
                  <a:lnTo>
                    <a:pt x="428" y="90"/>
                  </a:lnTo>
                  <a:lnTo>
                    <a:pt x="426" y="87"/>
                  </a:lnTo>
                  <a:lnTo>
                    <a:pt x="426" y="87"/>
                  </a:lnTo>
                  <a:lnTo>
                    <a:pt x="426" y="87"/>
                  </a:lnTo>
                  <a:lnTo>
                    <a:pt x="424" y="87"/>
                  </a:lnTo>
                  <a:lnTo>
                    <a:pt x="424" y="87"/>
                  </a:lnTo>
                  <a:lnTo>
                    <a:pt x="424" y="87"/>
                  </a:lnTo>
                  <a:lnTo>
                    <a:pt x="424" y="87"/>
                  </a:lnTo>
                  <a:lnTo>
                    <a:pt x="424" y="87"/>
                  </a:lnTo>
                  <a:lnTo>
                    <a:pt x="421" y="87"/>
                  </a:lnTo>
                  <a:lnTo>
                    <a:pt x="421" y="87"/>
                  </a:lnTo>
                  <a:lnTo>
                    <a:pt x="419" y="90"/>
                  </a:lnTo>
                  <a:lnTo>
                    <a:pt x="417" y="90"/>
                  </a:lnTo>
                  <a:lnTo>
                    <a:pt x="417" y="90"/>
                  </a:lnTo>
                  <a:lnTo>
                    <a:pt x="417" y="90"/>
                  </a:lnTo>
                  <a:lnTo>
                    <a:pt x="417" y="90"/>
                  </a:lnTo>
                  <a:lnTo>
                    <a:pt x="417" y="90"/>
                  </a:lnTo>
                  <a:lnTo>
                    <a:pt x="414" y="90"/>
                  </a:lnTo>
                  <a:lnTo>
                    <a:pt x="414" y="90"/>
                  </a:lnTo>
                  <a:lnTo>
                    <a:pt x="412" y="92"/>
                  </a:lnTo>
                  <a:lnTo>
                    <a:pt x="412" y="92"/>
                  </a:lnTo>
                  <a:lnTo>
                    <a:pt x="409" y="92"/>
                  </a:lnTo>
                  <a:lnTo>
                    <a:pt x="409" y="92"/>
                  </a:lnTo>
                  <a:lnTo>
                    <a:pt x="409" y="94"/>
                  </a:lnTo>
                  <a:lnTo>
                    <a:pt x="407" y="94"/>
                  </a:lnTo>
                  <a:lnTo>
                    <a:pt x="405" y="97"/>
                  </a:lnTo>
                  <a:lnTo>
                    <a:pt x="405" y="97"/>
                  </a:lnTo>
                  <a:lnTo>
                    <a:pt x="405" y="99"/>
                  </a:lnTo>
                  <a:lnTo>
                    <a:pt x="405" y="99"/>
                  </a:lnTo>
                  <a:lnTo>
                    <a:pt x="402" y="99"/>
                  </a:lnTo>
                  <a:lnTo>
                    <a:pt x="402" y="99"/>
                  </a:lnTo>
                  <a:lnTo>
                    <a:pt x="402" y="99"/>
                  </a:lnTo>
                  <a:lnTo>
                    <a:pt x="400" y="104"/>
                  </a:lnTo>
                  <a:lnTo>
                    <a:pt x="400" y="106"/>
                  </a:lnTo>
                  <a:lnTo>
                    <a:pt x="398" y="106"/>
                  </a:lnTo>
                  <a:lnTo>
                    <a:pt x="398" y="111"/>
                  </a:lnTo>
                  <a:lnTo>
                    <a:pt x="398" y="111"/>
                  </a:lnTo>
                  <a:lnTo>
                    <a:pt x="398" y="111"/>
                  </a:lnTo>
                  <a:lnTo>
                    <a:pt x="395" y="113"/>
                  </a:lnTo>
                  <a:lnTo>
                    <a:pt x="395" y="113"/>
                  </a:lnTo>
                  <a:lnTo>
                    <a:pt x="393" y="113"/>
                  </a:lnTo>
                  <a:lnTo>
                    <a:pt x="393" y="116"/>
                  </a:lnTo>
                  <a:lnTo>
                    <a:pt x="393" y="116"/>
                  </a:lnTo>
                  <a:lnTo>
                    <a:pt x="393" y="116"/>
                  </a:lnTo>
                  <a:lnTo>
                    <a:pt x="390" y="116"/>
                  </a:lnTo>
                  <a:lnTo>
                    <a:pt x="386" y="118"/>
                  </a:lnTo>
                  <a:lnTo>
                    <a:pt x="383" y="118"/>
                  </a:lnTo>
                  <a:lnTo>
                    <a:pt x="379" y="123"/>
                  </a:lnTo>
                  <a:lnTo>
                    <a:pt x="376" y="125"/>
                  </a:lnTo>
                  <a:lnTo>
                    <a:pt x="376" y="125"/>
                  </a:lnTo>
                  <a:lnTo>
                    <a:pt x="374" y="125"/>
                  </a:lnTo>
                  <a:lnTo>
                    <a:pt x="372" y="128"/>
                  </a:lnTo>
                  <a:lnTo>
                    <a:pt x="372" y="128"/>
                  </a:lnTo>
                  <a:lnTo>
                    <a:pt x="369" y="128"/>
                  </a:lnTo>
                  <a:lnTo>
                    <a:pt x="369" y="128"/>
                  </a:lnTo>
                  <a:lnTo>
                    <a:pt x="367" y="128"/>
                  </a:lnTo>
                  <a:lnTo>
                    <a:pt x="367" y="130"/>
                  </a:lnTo>
                  <a:lnTo>
                    <a:pt x="362" y="130"/>
                  </a:lnTo>
                  <a:lnTo>
                    <a:pt x="360" y="132"/>
                  </a:lnTo>
                  <a:lnTo>
                    <a:pt x="360" y="132"/>
                  </a:lnTo>
                  <a:lnTo>
                    <a:pt x="360" y="132"/>
                  </a:lnTo>
                  <a:lnTo>
                    <a:pt x="360" y="132"/>
                  </a:lnTo>
                  <a:lnTo>
                    <a:pt x="355" y="132"/>
                  </a:lnTo>
                  <a:lnTo>
                    <a:pt x="353" y="132"/>
                  </a:lnTo>
                  <a:lnTo>
                    <a:pt x="353" y="130"/>
                  </a:lnTo>
                  <a:lnTo>
                    <a:pt x="350" y="130"/>
                  </a:lnTo>
                  <a:lnTo>
                    <a:pt x="348" y="130"/>
                  </a:lnTo>
                  <a:lnTo>
                    <a:pt x="348" y="130"/>
                  </a:lnTo>
                  <a:lnTo>
                    <a:pt x="348" y="130"/>
                  </a:lnTo>
                  <a:lnTo>
                    <a:pt x="348" y="130"/>
                  </a:lnTo>
                  <a:lnTo>
                    <a:pt x="348" y="130"/>
                  </a:lnTo>
                  <a:lnTo>
                    <a:pt x="346" y="130"/>
                  </a:lnTo>
                  <a:lnTo>
                    <a:pt x="346" y="135"/>
                  </a:lnTo>
                  <a:lnTo>
                    <a:pt x="346" y="135"/>
                  </a:lnTo>
                  <a:lnTo>
                    <a:pt x="348" y="137"/>
                  </a:lnTo>
                  <a:lnTo>
                    <a:pt x="350" y="137"/>
                  </a:lnTo>
                  <a:lnTo>
                    <a:pt x="350" y="139"/>
                  </a:lnTo>
                  <a:lnTo>
                    <a:pt x="353" y="139"/>
                  </a:lnTo>
                  <a:lnTo>
                    <a:pt x="355" y="142"/>
                  </a:lnTo>
                  <a:lnTo>
                    <a:pt x="357" y="142"/>
                  </a:lnTo>
                  <a:lnTo>
                    <a:pt x="357" y="142"/>
                  </a:lnTo>
                  <a:lnTo>
                    <a:pt x="357" y="142"/>
                  </a:lnTo>
                  <a:lnTo>
                    <a:pt x="357" y="144"/>
                  </a:lnTo>
                  <a:lnTo>
                    <a:pt x="357" y="144"/>
                  </a:lnTo>
                  <a:lnTo>
                    <a:pt x="360" y="146"/>
                  </a:lnTo>
                  <a:lnTo>
                    <a:pt x="362" y="146"/>
                  </a:lnTo>
                  <a:lnTo>
                    <a:pt x="364" y="149"/>
                  </a:lnTo>
                  <a:lnTo>
                    <a:pt x="369" y="154"/>
                  </a:lnTo>
                  <a:lnTo>
                    <a:pt x="369" y="154"/>
                  </a:lnTo>
                  <a:lnTo>
                    <a:pt x="369" y="154"/>
                  </a:lnTo>
                  <a:lnTo>
                    <a:pt x="369" y="154"/>
                  </a:lnTo>
                  <a:lnTo>
                    <a:pt x="369" y="158"/>
                  </a:lnTo>
                  <a:lnTo>
                    <a:pt x="364" y="161"/>
                  </a:lnTo>
                  <a:lnTo>
                    <a:pt x="364" y="163"/>
                  </a:lnTo>
                  <a:lnTo>
                    <a:pt x="372" y="170"/>
                  </a:lnTo>
                  <a:lnTo>
                    <a:pt x="374" y="170"/>
                  </a:lnTo>
                  <a:lnTo>
                    <a:pt x="374" y="170"/>
                  </a:lnTo>
                  <a:lnTo>
                    <a:pt x="369" y="177"/>
                  </a:lnTo>
                  <a:lnTo>
                    <a:pt x="369" y="180"/>
                  </a:lnTo>
                  <a:lnTo>
                    <a:pt x="372" y="182"/>
                  </a:lnTo>
                  <a:lnTo>
                    <a:pt x="376" y="194"/>
                  </a:lnTo>
                  <a:lnTo>
                    <a:pt x="376" y="196"/>
                  </a:lnTo>
                  <a:lnTo>
                    <a:pt x="376" y="196"/>
                  </a:lnTo>
                  <a:lnTo>
                    <a:pt x="376" y="199"/>
                  </a:lnTo>
                  <a:lnTo>
                    <a:pt x="374" y="208"/>
                  </a:lnTo>
                  <a:lnTo>
                    <a:pt x="374" y="210"/>
                  </a:lnTo>
                  <a:lnTo>
                    <a:pt x="374" y="215"/>
                  </a:lnTo>
                  <a:lnTo>
                    <a:pt x="374" y="215"/>
                  </a:lnTo>
                  <a:lnTo>
                    <a:pt x="374" y="217"/>
                  </a:lnTo>
                  <a:lnTo>
                    <a:pt x="374" y="217"/>
                  </a:lnTo>
                  <a:lnTo>
                    <a:pt x="374" y="217"/>
                  </a:lnTo>
                  <a:lnTo>
                    <a:pt x="372" y="220"/>
                  </a:lnTo>
                  <a:lnTo>
                    <a:pt x="372" y="220"/>
                  </a:lnTo>
                  <a:lnTo>
                    <a:pt x="372" y="220"/>
                  </a:lnTo>
                  <a:lnTo>
                    <a:pt x="372" y="222"/>
                  </a:lnTo>
                  <a:lnTo>
                    <a:pt x="372" y="222"/>
                  </a:lnTo>
                  <a:lnTo>
                    <a:pt x="374" y="222"/>
                  </a:lnTo>
                  <a:lnTo>
                    <a:pt x="376" y="222"/>
                  </a:lnTo>
                  <a:lnTo>
                    <a:pt x="376" y="225"/>
                  </a:lnTo>
                  <a:lnTo>
                    <a:pt x="379" y="229"/>
                  </a:lnTo>
                  <a:lnTo>
                    <a:pt x="379" y="232"/>
                  </a:lnTo>
                  <a:lnTo>
                    <a:pt x="379" y="234"/>
                  </a:lnTo>
                  <a:lnTo>
                    <a:pt x="376" y="234"/>
                  </a:lnTo>
                  <a:lnTo>
                    <a:pt x="376" y="239"/>
                  </a:lnTo>
                  <a:lnTo>
                    <a:pt x="376" y="241"/>
                  </a:lnTo>
                  <a:lnTo>
                    <a:pt x="374" y="241"/>
                  </a:lnTo>
                  <a:lnTo>
                    <a:pt x="374" y="248"/>
                  </a:lnTo>
                  <a:lnTo>
                    <a:pt x="376" y="251"/>
                  </a:lnTo>
                  <a:lnTo>
                    <a:pt x="379" y="253"/>
                  </a:lnTo>
                  <a:lnTo>
                    <a:pt x="379" y="255"/>
                  </a:lnTo>
                  <a:lnTo>
                    <a:pt x="379" y="255"/>
                  </a:lnTo>
                  <a:lnTo>
                    <a:pt x="381" y="258"/>
                  </a:lnTo>
                  <a:lnTo>
                    <a:pt x="383" y="260"/>
                  </a:lnTo>
                  <a:lnTo>
                    <a:pt x="383" y="260"/>
                  </a:lnTo>
                  <a:lnTo>
                    <a:pt x="386" y="262"/>
                  </a:lnTo>
                  <a:lnTo>
                    <a:pt x="386" y="262"/>
                  </a:lnTo>
                  <a:lnTo>
                    <a:pt x="386" y="265"/>
                  </a:lnTo>
                  <a:lnTo>
                    <a:pt x="386" y="265"/>
                  </a:lnTo>
                  <a:lnTo>
                    <a:pt x="386" y="267"/>
                  </a:lnTo>
                  <a:lnTo>
                    <a:pt x="383" y="267"/>
                  </a:lnTo>
                  <a:lnTo>
                    <a:pt x="383" y="267"/>
                  </a:lnTo>
                  <a:lnTo>
                    <a:pt x="383" y="267"/>
                  </a:lnTo>
                  <a:lnTo>
                    <a:pt x="381" y="270"/>
                  </a:lnTo>
                  <a:lnTo>
                    <a:pt x="388" y="281"/>
                  </a:lnTo>
                  <a:lnTo>
                    <a:pt x="390" y="284"/>
                  </a:lnTo>
                  <a:lnTo>
                    <a:pt x="393" y="284"/>
                  </a:lnTo>
                  <a:lnTo>
                    <a:pt x="409" y="296"/>
                  </a:lnTo>
                  <a:lnTo>
                    <a:pt x="409" y="298"/>
                  </a:lnTo>
                  <a:lnTo>
                    <a:pt x="407" y="300"/>
                  </a:lnTo>
                  <a:lnTo>
                    <a:pt x="405" y="303"/>
                  </a:lnTo>
                  <a:lnTo>
                    <a:pt x="402" y="303"/>
                  </a:lnTo>
                  <a:lnTo>
                    <a:pt x="400" y="303"/>
                  </a:lnTo>
                  <a:lnTo>
                    <a:pt x="400" y="303"/>
                  </a:lnTo>
                  <a:lnTo>
                    <a:pt x="400" y="305"/>
                  </a:lnTo>
                  <a:lnTo>
                    <a:pt x="398" y="305"/>
                  </a:lnTo>
                  <a:lnTo>
                    <a:pt x="398" y="307"/>
                  </a:lnTo>
                  <a:lnTo>
                    <a:pt x="398" y="315"/>
                  </a:lnTo>
                  <a:lnTo>
                    <a:pt x="398" y="315"/>
                  </a:lnTo>
                  <a:lnTo>
                    <a:pt x="398" y="315"/>
                  </a:lnTo>
                  <a:lnTo>
                    <a:pt x="398" y="315"/>
                  </a:lnTo>
                  <a:lnTo>
                    <a:pt x="395" y="317"/>
                  </a:lnTo>
                  <a:lnTo>
                    <a:pt x="395" y="317"/>
                  </a:lnTo>
                  <a:lnTo>
                    <a:pt x="395" y="317"/>
                  </a:lnTo>
                  <a:lnTo>
                    <a:pt x="395" y="317"/>
                  </a:lnTo>
                  <a:lnTo>
                    <a:pt x="395" y="319"/>
                  </a:lnTo>
                  <a:lnTo>
                    <a:pt x="395" y="319"/>
                  </a:lnTo>
                  <a:lnTo>
                    <a:pt x="398" y="317"/>
                  </a:lnTo>
                  <a:lnTo>
                    <a:pt x="400" y="317"/>
                  </a:lnTo>
                  <a:lnTo>
                    <a:pt x="400" y="319"/>
                  </a:lnTo>
                  <a:lnTo>
                    <a:pt x="400" y="319"/>
                  </a:lnTo>
                  <a:lnTo>
                    <a:pt x="402" y="319"/>
                  </a:lnTo>
                  <a:lnTo>
                    <a:pt x="400" y="322"/>
                  </a:lnTo>
                  <a:lnTo>
                    <a:pt x="398" y="324"/>
                  </a:lnTo>
                  <a:lnTo>
                    <a:pt x="395" y="324"/>
                  </a:lnTo>
                  <a:lnTo>
                    <a:pt x="393" y="324"/>
                  </a:lnTo>
                  <a:lnTo>
                    <a:pt x="393" y="324"/>
                  </a:lnTo>
                  <a:lnTo>
                    <a:pt x="390" y="322"/>
                  </a:lnTo>
                  <a:lnTo>
                    <a:pt x="388" y="322"/>
                  </a:lnTo>
                  <a:lnTo>
                    <a:pt x="383" y="322"/>
                  </a:lnTo>
                  <a:lnTo>
                    <a:pt x="381" y="322"/>
                  </a:lnTo>
                  <a:lnTo>
                    <a:pt x="376" y="322"/>
                  </a:lnTo>
                  <a:lnTo>
                    <a:pt x="372" y="322"/>
                  </a:lnTo>
                  <a:lnTo>
                    <a:pt x="367" y="322"/>
                  </a:lnTo>
                  <a:lnTo>
                    <a:pt x="362" y="322"/>
                  </a:lnTo>
                  <a:lnTo>
                    <a:pt x="357" y="322"/>
                  </a:lnTo>
                  <a:lnTo>
                    <a:pt x="353" y="322"/>
                  </a:lnTo>
                  <a:lnTo>
                    <a:pt x="350" y="322"/>
                  </a:lnTo>
                  <a:lnTo>
                    <a:pt x="346" y="322"/>
                  </a:lnTo>
                  <a:lnTo>
                    <a:pt x="341" y="322"/>
                  </a:lnTo>
                  <a:lnTo>
                    <a:pt x="338" y="319"/>
                  </a:lnTo>
                  <a:lnTo>
                    <a:pt x="331" y="319"/>
                  </a:lnTo>
                  <a:lnTo>
                    <a:pt x="322" y="322"/>
                  </a:lnTo>
                  <a:lnTo>
                    <a:pt x="310" y="324"/>
                  </a:lnTo>
                  <a:lnTo>
                    <a:pt x="308" y="326"/>
                  </a:lnTo>
                  <a:lnTo>
                    <a:pt x="312" y="336"/>
                  </a:lnTo>
                  <a:lnTo>
                    <a:pt x="315" y="341"/>
                  </a:lnTo>
                  <a:lnTo>
                    <a:pt x="305" y="343"/>
                  </a:lnTo>
                  <a:lnTo>
                    <a:pt x="293" y="345"/>
                  </a:lnTo>
                  <a:lnTo>
                    <a:pt x="277" y="348"/>
                  </a:lnTo>
                  <a:lnTo>
                    <a:pt x="275" y="350"/>
                  </a:lnTo>
                  <a:lnTo>
                    <a:pt x="272" y="348"/>
                  </a:lnTo>
                  <a:lnTo>
                    <a:pt x="270" y="350"/>
                  </a:lnTo>
                  <a:lnTo>
                    <a:pt x="267" y="367"/>
                  </a:lnTo>
                  <a:lnTo>
                    <a:pt x="265" y="367"/>
                  </a:lnTo>
                  <a:lnTo>
                    <a:pt x="263" y="369"/>
                  </a:lnTo>
                  <a:lnTo>
                    <a:pt x="260" y="369"/>
                  </a:lnTo>
                  <a:lnTo>
                    <a:pt x="260" y="371"/>
                  </a:lnTo>
                  <a:lnTo>
                    <a:pt x="260" y="376"/>
                  </a:lnTo>
                  <a:lnTo>
                    <a:pt x="260" y="376"/>
                  </a:lnTo>
                  <a:lnTo>
                    <a:pt x="260" y="378"/>
                  </a:lnTo>
                  <a:lnTo>
                    <a:pt x="260" y="381"/>
                  </a:lnTo>
                  <a:lnTo>
                    <a:pt x="260" y="381"/>
                  </a:lnTo>
                  <a:lnTo>
                    <a:pt x="260" y="381"/>
                  </a:lnTo>
                  <a:lnTo>
                    <a:pt x="260" y="381"/>
                  </a:lnTo>
                  <a:lnTo>
                    <a:pt x="263" y="381"/>
                  </a:lnTo>
                  <a:lnTo>
                    <a:pt x="263" y="381"/>
                  </a:lnTo>
                  <a:lnTo>
                    <a:pt x="265" y="378"/>
                  </a:lnTo>
                  <a:lnTo>
                    <a:pt x="265" y="381"/>
                  </a:lnTo>
                  <a:lnTo>
                    <a:pt x="265" y="381"/>
                  </a:lnTo>
                  <a:lnTo>
                    <a:pt x="267" y="383"/>
                  </a:lnTo>
                  <a:lnTo>
                    <a:pt x="267" y="383"/>
                  </a:lnTo>
                  <a:lnTo>
                    <a:pt x="270" y="386"/>
                  </a:lnTo>
                  <a:lnTo>
                    <a:pt x="272" y="386"/>
                  </a:lnTo>
                  <a:lnTo>
                    <a:pt x="272" y="386"/>
                  </a:lnTo>
                  <a:lnTo>
                    <a:pt x="272" y="388"/>
                  </a:lnTo>
                  <a:lnTo>
                    <a:pt x="272" y="388"/>
                  </a:lnTo>
                  <a:lnTo>
                    <a:pt x="275" y="393"/>
                  </a:lnTo>
                  <a:lnTo>
                    <a:pt x="272" y="397"/>
                  </a:lnTo>
                  <a:lnTo>
                    <a:pt x="270" y="400"/>
                  </a:lnTo>
                  <a:lnTo>
                    <a:pt x="270" y="404"/>
                  </a:lnTo>
                  <a:lnTo>
                    <a:pt x="270" y="409"/>
                  </a:lnTo>
                  <a:lnTo>
                    <a:pt x="260" y="414"/>
                  </a:lnTo>
                  <a:lnTo>
                    <a:pt x="251" y="416"/>
                  </a:lnTo>
                  <a:lnTo>
                    <a:pt x="244" y="416"/>
                  </a:lnTo>
                  <a:lnTo>
                    <a:pt x="237" y="419"/>
                  </a:lnTo>
                  <a:lnTo>
                    <a:pt x="232" y="421"/>
                  </a:lnTo>
                  <a:lnTo>
                    <a:pt x="225" y="428"/>
                  </a:lnTo>
                  <a:lnTo>
                    <a:pt x="218" y="435"/>
                  </a:lnTo>
                  <a:lnTo>
                    <a:pt x="211" y="438"/>
                  </a:lnTo>
                  <a:lnTo>
                    <a:pt x="204" y="442"/>
                  </a:lnTo>
                  <a:lnTo>
                    <a:pt x="199" y="445"/>
                  </a:lnTo>
                  <a:lnTo>
                    <a:pt x="194" y="449"/>
                  </a:lnTo>
                  <a:lnTo>
                    <a:pt x="187" y="454"/>
                  </a:lnTo>
                  <a:lnTo>
                    <a:pt x="182" y="459"/>
                  </a:lnTo>
                  <a:lnTo>
                    <a:pt x="180" y="466"/>
                  </a:lnTo>
                  <a:lnTo>
                    <a:pt x="175" y="475"/>
                  </a:lnTo>
                  <a:lnTo>
                    <a:pt x="168" y="483"/>
                  </a:lnTo>
                  <a:lnTo>
                    <a:pt x="163" y="483"/>
                  </a:lnTo>
                  <a:lnTo>
                    <a:pt x="159" y="483"/>
                  </a:lnTo>
                  <a:lnTo>
                    <a:pt x="156" y="475"/>
                  </a:lnTo>
                  <a:lnTo>
                    <a:pt x="152" y="478"/>
                  </a:lnTo>
                  <a:lnTo>
                    <a:pt x="144" y="478"/>
                  </a:lnTo>
                  <a:lnTo>
                    <a:pt x="130" y="478"/>
                  </a:lnTo>
                  <a:lnTo>
                    <a:pt x="123" y="480"/>
                  </a:lnTo>
                  <a:lnTo>
                    <a:pt x="114" y="480"/>
                  </a:lnTo>
                  <a:lnTo>
                    <a:pt x="107" y="483"/>
                  </a:lnTo>
                  <a:lnTo>
                    <a:pt x="102" y="487"/>
                  </a:lnTo>
                  <a:lnTo>
                    <a:pt x="92" y="483"/>
                  </a:lnTo>
                  <a:lnTo>
                    <a:pt x="88" y="483"/>
                  </a:lnTo>
                  <a:lnTo>
                    <a:pt x="83" y="483"/>
                  </a:lnTo>
                  <a:lnTo>
                    <a:pt x="76" y="485"/>
                  </a:lnTo>
                  <a:lnTo>
                    <a:pt x="71" y="490"/>
                  </a:lnTo>
                  <a:lnTo>
                    <a:pt x="66" y="490"/>
                  </a:lnTo>
                  <a:lnTo>
                    <a:pt x="64" y="490"/>
                  </a:lnTo>
                  <a:lnTo>
                    <a:pt x="64" y="490"/>
                  </a:lnTo>
                  <a:lnTo>
                    <a:pt x="62" y="490"/>
                  </a:lnTo>
                  <a:lnTo>
                    <a:pt x="59" y="490"/>
                  </a:lnTo>
                  <a:lnTo>
                    <a:pt x="57" y="490"/>
                  </a:lnTo>
                  <a:lnTo>
                    <a:pt x="57" y="490"/>
                  </a:lnTo>
                  <a:lnTo>
                    <a:pt x="52" y="494"/>
                  </a:lnTo>
                  <a:lnTo>
                    <a:pt x="52" y="494"/>
                  </a:lnTo>
                  <a:lnTo>
                    <a:pt x="50" y="497"/>
                  </a:lnTo>
                  <a:lnTo>
                    <a:pt x="45" y="499"/>
                  </a:lnTo>
                  <a:lnTo>
                    <a:pt x="40" y="504"/>
                  </a:lnTo>
                  <a:lnTo>
                    <a:pt x="36" y="509"/>
                  </a:lnTo>
                  <a:lnTo>
                    <a:pt x="33" y="509"/>
                  </a:lnTo>
                  <a:lnTo>
                    <a:pt x="28" y="511"/>
                  </a:lnTo>
                  <a:lnTo>
                    <a:pt x="24" y="513"/>
                  </a:lnTo>
                  <a:lnTo>
                    <a:pt x="21" y="518"/>
                  </a:lnTo>
                  <a:lnTo>
                    <a:pt x="19" y="518"/>
                  </a:lnTo>
                  <a:lnTo>
                    <a:pt x="17" y="518"/>
                  </a:lnTo>
                  <a:lnTo>
                    <a:pt x="17" y="520"/>
                  </a:lnTo>
                  <a:lnTo>
                    <a:pt x="14" y="523"/>
                  </a:lnTo>
                  <a:lnTo>
                    <a:pt x="14" y="523"/>
                  </a:lnTo>
                  <a:lnTo>
                    <a:pt x="12" y="525"/>
                  </a:lnTo>
                  <a:lnTo>
                    <a:pt x="10" y="528"/>
                  </a:lnTo>
                  <a:lnTo>
                    <a:pt x="2" y="530"/>
                  </a:lnTo>
                  <a:lnTo>
                    <a:pt x="2" y="532"/>
                  </a:lnTo>
                  <a:lnTo>
                    <a:pt x="0" y="532"/>
                  </a:lnTo>
                  <a:lnTo>
                    <a:pt x="0" y="535"/>
                  </a:lnTo>
                  <a:lnTo>
                    <a:pt x="0" y="617"/>
                  </a:lnTo>
                  <a:lnTo>
                    <a:pt x="12" y="625"/>
                  </a:lnTo>
                  <a:lnTo>
                    <a:pt x="21" y="632"/>
                  </a:lnTo>
                  <a:lnTo>
                    <a:pt x="33" y="639"/>
                  </a:lnTo>
                  <a:lnTo>
                    <a:pt x="43" y="646"/>
                  </a:lnTo>
                  <a:lnTo>
                    <a:pt x="55" y="653"/>
                  </a:lnTo>
                  <a:lnTo>
                    <a:pt x="64" y="658"/>
                  </a:lnTo>
                  <a:lnTo>
                    <a:pt x="76" y="665"/>
                  </a:lnTo>
                  <a:lnTo>
                    <a:pt x="85" y="672"/>
                  </a:lnTo>
                  <a:lnTo>
                    <a:pt x="97" y="679"/>
                  </a:lnTo>
                  <a:lnTo>
                    <a:pt x="107" y="686"/>
                  </a:lnTo>
                  <a:lnTo>
                    <a:pt x="116" y="693"/>
                  </a:lnTo>
                  <a:lnTo>
                    <a:pt x="128" y="700"/>
                  </a:lnTo>
                  <a:lnTo>
                    <a:pt x="137" y="705"/>
                  </a:lnTo>
                  <a:lnTo>
                    <a:pt x="144" y="712"/>
                  </a:lnTo>
                  <a:lnTo>
                    <a:pt x="154" y="717"/>
                  </a:lnTo>
                  <a:lnTo>
                    <a:pt x="163" y="722"/>
                  </a:lnTo>
                  <a:lnTo>
                    <a:pt x="163" y="724"/>
                  </a:lnTo>
                  <a:lnTo>
                    <a:pt x="170" y="729"/>
                  </a:lnTo>
                  <a:lnTo>
                    <a:pt x="180" y="733"/>
                  </a:lnTo>
                  <a:lnTo>
                    <a:pt x="189" y="741"/>
                  </a:lnTo>
                  <a:lnTo>
                    <a:pt x="199" y="748"/>
                  </a:lnTo>
                  <a:lnTo>
                    <a:pt x="206" y="752"/>
                  </a:lnTo>
                  <a:lnTo>
                    <a:pt x="208" y="752"/>
                  </a:lnTo>
                  <a:lnTo>
                    <a:pt x="208" y="752"/>
                  </a:lnTo>
                  <a:lnTo>
                    <a:pt x="208" y="752"/>
                  </a:lnTo>
                  <a:lnTo>
                    <a:pt x="211" y="755"/>
                  </a:lnTo>
                  <a:lnTo>
                    <a:pt x="215" y="759"/>
                  </a:lnTo>
                  <a:lnTo>
                    <a:pt x="220" y="762"/>
                  </a:lnTo>
                  <a:lnTo>
                    <a:pt x="222" y="764"/>
                  </a:lnTo>
                  <a:lnTo>
                    <a:pt x="230" y="769"/>
                  </a:lnTo>
                  <a:lnTo>
                    <a:pt x="234" y="771"/>
                  </a:lnTo>
                  <a:lnTo>
                    <a:pt x="239" y="774"/>
                  </a:lnTo>
                  <a:lnTo>
                    <a:pt x="241" y="778"/>
                  </a:lnTo>
                  <a:lnTo>
                    <a:pt x="246" y="781"/>
                  </a:lnTo>
                  <a:lnTo>
                    <a:pt x="251" y="783"/>
                  </a:lnTo>
                  <a:lnTo>
                    <a:pt x="256" y="785"/>
                  </a:lnTo>
                  <a:lnTo>
                    <a:pt x="260" y="790"/>
                  </a:lnTo>
                  <a:lnTo>
                    <a:pt x="263" y="793"/>
                  </a:lnTo>
                  <a:lnTo>
                    <a:pt x="267" y="795"/>
                  </a:lnTo>
                  <a:lnTo>
                    <a:pt x="272" y="800"/>
                  </a:lnTo>
                  <a:lnTo>
                    <a:pt x="277" y="802"/>
                  </a:lnTo>
                  <a:lnTo>
                    <a:pt x="282" y="804"/>
                  </a:lnTo>
                  <a:lnTo>
                    <a:pt x="284" y="807"/>
                  </a:lnTo>
                  <a:lnTo>
                    <a:pt x="289" y="812"/>
                  </a:lnTo>
                  <a:lnTo>
                    <a:pt x="293" y="814"/>
                  </a:lnTo>
                  <a:lnTo>
                    <a:pt x="298" y="816"/>
                  </a:lnTo>
                  <a:lnTo>
                    <a:pt x="303" y="821"/>
                  </a:lnTo>
                  <a:lnTo>
                    <a:pt x="308" y="823"/>
                  </a:lnTo>
                  <a:lnTo>
                    <a:pt x="312" y="826"/>
                  </a:lnTo>
                  <a:lnTo>
                    <a:pt x="317" y="830"/>
                  </a:lnTo>
                  <a:lnTo>
                    <a:pt x="322" y="833"/>
                  </a:lnTo>
                  <a:lnTo>
                    <a:pt x="324" y="838"/>
                  </a:lnTo>
                  <a:lnTo>
                    <a:pt x="329" y="840"/>
                  </a:lnTo>
                  <a:lnTo>
                    <a:pt x="334" y="842"/>
                  </a:lnTo>
                  <a:lnTo>
                    <a:pt x="338" y="847"/>
                  </a:lnTo>
                  <a:lnTo>
                    <a:pt x="343" y="849"/>
                  </a:lnTo>
                  <a:lnTo>
                    <a:pt x="348" y="854"/>
                  </a:lnTo>
                  <a:lnTo>
                    <a:pt x="353" y="856"/>
                  </a:lnTo>
                  <a:lnTo>
                    <a:pt x="357" y="859"/>
                  </a:lnTo>
                  <a:lnTo>
                    <a:pt x="362" y="864"/>
                  </a:lnTo>
                  <a:lnTo>
                    <a:pt x="367" y="866"/>
                  </a:lnTo>
                  <a:lnTo>
                    <a:pt x="372" y="868"/>
                  </a:lnTo>
                  <a:lnTo>
                    <a:pt x="376" y="873"/>
                  </a:lnTo>
                  <a:lnTo>
                    <a:pt x="381" y="875"/>
                  </a:lnTo>
                  <a:lnTo>
                    <a:pt x="386" y="880"/>
                  </a:lnTo>
                  <a:lnTo>
                    <a:pt x="390" y="883"/>
                  </a:lnTo>
                  <a:lnTo>
                    <a:pt x="395" y="885"/>
                  </a:lnTo>
                  <a:lnTo>
                    <a:pt x="400" y="890"/>
                  </a:lnTo>
                  <a:lnTo>
                    <a:pt x="405" y="892"/>
                  </a:lnTo>
                  <a:lnTo>
                    <a:pt x="409" y="897"/>
                  </a:lnTo>
                  <a:lnTo>
                    <a:pt x="414" y="899"/>
                  </a:lnTo>
                  <a:lnTo>
                    <a:pt x="419" y="901"/>
                  </a:lnTo>
                  <a:lnTo>
                    <a:pt x="424" y="906"/>
                  </a:lnTo>
                  <a:lnTo>
                    <a:pt x="428" y="909"/>
                  </a:lnTo>
                  <a:lnTo>
                    <a:pt x="433" y="911"/>
                  </a:lnTo>
                  <a:lnTo>
                    <a:pt x="435" y="916"/>
                  </a:lnTo>
                  <a:lnTo>
                    <a:pt x="440" y="918"/>
                  </a:lnTo>
                  <a:lnTo>
                    <a:pt x="445" y="923"/>
                  </a:lnTo>
                  <a:lnTo>
                    <a:pt x="450" y="925"/>
                  </a:lnTo>
                  <a:lnTo>
                    <a:pt x="454" y="927"/>
                  </a:lnTo>
                  <a:lnTo>
                    <a:pt x="459" y="932"/>
                  </a:lnTo>
                  <a:lnTo>
                    <a:pt x="464" y="935"/>
                  </a:lnTo>
                  <a:lnTo>
                    <a:pt x="466" y="935"/>
                  </a:lnTo>
                  <a:lnTo>
                    <a:pt x="469" y="937"/>
                  </a:lnTo>
                  <a:lnTo>
                    <a:pt x="473" y="942"/>
                  </a:lnTo>
                  <a:lnTo>
                    <a:pt x="478" y="944"/>
                  </a:lnTo>
                  <a:lnTo>
                    <a:pt x="483" y="949"/>
                  </a:lnTo>
                  <a:lnTo>
                    <a:pt x="488" y="951"/>
                  </a:lnTo>
                  <a:lnTo>
                    <a:pt x="492" y="954"/>
                  </a:lnTo>
                  <a:lnTo>
                    <a:pt x="497" y="958"/>
                  </a:lnTo>
                  <a:lnTo>
                    <a:pt x="502" y="961"/>
                  </a:lnTo>
                  <a:lnTo>
                    <a:pt x="506" y="963"/>
                  </a:lnTo>
                  <a:lnTo>
                    <a:pt x="511" y="968"/>
                  </a:lnTo>
                  <a:lnTo>
                    <a:pt x="516" y="970"/>
                  </a:lnTo>
                  <a:lnTo>
                    <a:pt x="521" y="972"/>
                  </a:lnTo>
                  <a:lnTo>
                    <a:pt x="525" y="977"/>
                  </a:lnTo>
                  <a:lnTo>
                    <a:pt x="528" y="980"/>
                  </a:lnTo>
                  <a:lnTo>
                    <a:pt x="528" y="982"/>
                  </a:lnTo>
                  <a:lnTo>
                    <a:pt x="528" y="984"/>
                  </a:lnTo>
                  <a:lnTo>
                    <a:pt x="528" y="989"/>
                  </a:lnTo>
                  <a:lnTo>
                    <a:pt x="525" y="996"/>
                  </a:lnTo>
                  <a:lnTo>
                    <a:pt x="525" y="996"/>
                  </a:lnTo>
                  <a:lnTo>
                    <a:pt x="525" y="998"/>
                  </a:lnTo>
                  <a:lnTo>
                    <a:pt x="528" y="998"/>
                  </a:lnTo>
                  <a:lnTo>
                    <a:pt x="528" y="998"/>
                  </a:lnTo>
                  <a:lnTo>
                    <a:pt x="528" y="998"/>
                  </a:lnTo>
                  <a:lnTo>
                    <a:pt x="530" y="998"/>
                  </a:lnTo>
                  <a:lnTo>
                    <a:pt x="532" y="998"/>
                  </a:lnTo>
                  <a:lnTo>
                    <a:pt x="532" y="998"/>
                  </a:lnTo>
                  <a:lnTo>
                    <a:pt x="535" y="998"/>
                  </a:lnTo>
                  <a:lnTo>
                    <a:pt x="535" y="998"/>
                  </a:lnTo>
                  <a:lnTo>
                    <a:pt x="537" y="1001"/>
                  </a:lnTo>
                  <a:lnTo>
                    <a:pt x="537" y="1003"/>
                  </a:lnTo>
                  <a:lnTo>
                    <a:pt x="537" y="1003"/>
                  </a:lnTo>
                  <a:lnTo>
                    <a:pt x="540" y="1003"/>
                  </a:lnTo>
                  <a:lnTo>
                    <a:pt x="542" y="1003"/>
                  </a:lnTo>
                  <a:lnTo>
                    <a:pt x="544" y="1006"/>
                  </a:lnTo>
                  <a:lnTo>
                    <a:pt x="544" y="1006"/>
                  </a:lnTo>
                  <a:lnTo>
                    <a:pt x="547" y="1006"/>
                  </a:lnTo>
                  <a:lnTo>
                    <a:pt x="549" y="1006"/>
                  </a:lnTo>
                  <a:lnTo>
                    <a:pt x="551" y="1010"/>
                  </a:lnTo>
                  <a:lnTo>
                    <a:pt x="554" y="1010"/>
                  </a:lnTo>
                  <a:lnTo>
                    <a:pt x="554" y="1013"/>
                  </a:lnTo>
                  <a:lnTo>
                    <a:pt x="554" y="1017"/>
                  </a:lnTo>
                  <a:lnTo>
                    <a:pt x="554" y="1017"/>
                  </a:lnTo>
                  <a:lnTo>
                    <a:pt x="561" y="1022"/>
                  </a:lnTo>
                  <a:lnTo>
                    <a:pt x="561" y="1025"/>
                  </a:lnTo>
                  <a:lnTo>
                    <a:pt x="563" y="1025"/>
                  </a:lnTo>
                  <a:lnTo>
                    <a:pt x="563" y="1025"/>
                  </a:lnTo>
                  <a:lnTo>
                    <a:pt x="563" y="1025"/>
                  </a:lnTo>
                  <a:lnTo>
                    <a:pt x="566" y="1025"/>
                  </a:lnTo>
                  <a:lnTo>
                    <a:pt x="566" y="1025"/>
                  </a:lnTo>
                  <a:lnTo>
                    <a:pt x="566" y="1027"/>
                  </a:lnTo>
                  <a:lnTo>
                    <a:pt x="566" y="1027"/>
                  </a:lnTo>
                  <a:lnTo>
                    <a:pt x="568" y="1027"/>
                  </a:lnTo>
                  <a:lnTo>
                    <a:pt x="568" y="1027"/>
                  </a:lnTo>
                  <a:lnTo>
                    <a:pt x="568" y="1027"/>
                  </a:lnTo>
                  <a:lnTo>
                    <a:pt x="570" y="1027"/>
                  </a:lnTo>
                  <a:lnTo>
                    <a:pt x="570" y="1027"/>
                  </a:lnTo>
                  <a:lnTo>
                    <a:pt x="570" y="1027"/>
                  </a:lnTo>
                  <a:lnTo>
                    <a:pt x="570" y="1027"/>
                  </a:lnTo>
                  <a:lnTo>
                    <a:pt x="573" y="1027"/>
                  </a:lnTo>
                  <a:lnTo>
                    <a:pt x="575" y="1029"/>
                  </a:lnTo>
                  <a:lnTo>
                    <a:pt x="575" y="1029"/>
                  </a:lnTo>
                  <a:lnTo>
                    <a:pt x="577" y="1027"/>
                  </a:lnTo>
                  <a:lnTo>
                    <a:pt x="580" y="1025"/>
                  </a:lnTo>
                  <a:lnTo>
                    <a:pt x="580" y="1025"/>
                  </a:lnTo>
                  <a:lnTo>
                    <a:pt x="582" y="1025"/>
                  </a:lnTo>
                  <a:lnTo>
                    <a:pt x="582" y="1025"/>
                  </a:lnTo>
                  <a:lnTo>
                    <a:pt x="585" y="1025"/>
                  </a:lnTo>
                  <a:lnTo>
                    <a:pt x="587" y="1029"/>
                  </a:lnTo>
                  <a:lnTo>
                    <a:pt x="589" y="1029"/>
                  </a:lnTo>
                  <a:lnTo>
                    <a:pt x="592" y="1032"/>
                  </a:lnTo>
                  <a:lnTo>
                    <a:pt x="592" y="1036"/>
                  </a:lnTo>
                  <a:lnTo>
                    <a:pt x="594" y="1036"/>
                  </a:lnTo>
                  <a:lnTo>
                    <a:pt x="594" y="1036"/>
                  </a:lnTo>
                  <a:lnTo>
                    <a:pt x="596" y="1039"/>
                  </a:lnTo>
                  <a:lnTo>
                    <a:pt x="596" y="1039"/>
                  </a:lnTo>
                  <a:lnTo>
                    <a:pt x="599" y="1039"/>
                  </a:lnTo>
                  <a:lnTo>
                    <a:pt x="599" y="1039"/>
                  </a:lnTo>
                  <a:lnTo>
                    <a:pt x="601" y="1039"/>
                  </a:lnTo>
                  <a:lnTo>
                    <a:pt x="606" y="1041"/>
                  </a:lnTo>
                  <a:lnTo>
                    <a:pt x="608" y="1041"/>
                  </a:lnTo>
                  <a:lnTo>
                    <a:pt x="622" y="1043"/>
                  </a:lnTo>
                  <a:lnTo>
                    <a:pt x="629" y="1046"/>
                  </a:lnTo>
                  <a:lnTo>
                    <a:pt x="632" y="1048"/>
                  </a:lnTo>
                  <a:lnTo>
                    <a:pt x="634" y="1051"/>
                  </a:lnTo>
                  <a:lnTo>
                    <a:pt x="634" y="1051"/>
                  </a:lnTo>
                  <a:lnTo>
                    <a:pt x="637" y="1051"/>
                  </a:lnTo>
                  <a:lnTo>
                    <a:pt x="637" y="1051"/>
                  </a:lnTo>
                  <a:lnTo>
                    <a:pt x="637" y="1053"/>
                  </a:lnTo>
                  <a:lnTo>
                    <a:pt x="637" y="1062"/>
                  </a:lnTo>
                  <a:lnTo>
                    <a:pt x="637" y="1065"/>
                  </a:lnTo>
                  <a:lnTo>
                    <a:pt x="637" y="1067"/>
                  </a:lnTo>
                  <a:lnTo>
                    <a:pt x="637" y="1067"/>
                  </a:lnTo>
                  <a:lnTo>
                    <a:pt x="637" y="1067"/>
                  </a:lnTo>
                  <a:lnTo>
                    <a:pt x="637" y="1069"/>
                  </a:lnTo>
                  <a:lnTo>
                    <a:pt x="639" y="1069"/>
                  </a:lnTo>
                  <a:lnTo>
                    <a:pt x="637" y="1069"/>
                  </a:lnTo>
                  <a:lnTo>
                    <a:pt x="637" y="1069"/>
                  </a:lnTo>
                  <a:lnTo>
                    <a:pt x="637" y="1072"/>
                  </a:lnTo>
                  <a:lnTo>
                    <a:pt x="639" y="1072"/>
                  </a:lnTo>
                  <a:lnTo>
                    <a:pt x="639" y="1072"/>
                  </a:lnTo>
                  <a:lnTo>
                    <a:pt x="639" y="1074"/>
                  </a:lnTo>
                  <a:lnTo>
                    <a:pt x="639" y="1074"/>
                  </a:lnTo>
                  <a:lnTo>
                    <a:pt x="639" y="1077"/>
                  </a:lnTo>
                  <a:lnTo>
                    <a:pt x="639" y="1077"/>
                  </a:lnTo>
                  <a:lnTo>
                    <a:pt x="637" y="1077"/>
                  </a:lnTo>
                  <a:lnTo>
                    <a:pt x="637" y="1079"/>
                  </a:lnTo>
                  <a:lnTo>
                    <a:pt x="634" y="1079"/>
                  </a:lnTo>
                  <a:lnTo>
                    <a:pt x="634" y="1081"/>
                  </a:lnTo>
                  <a:lnTo>
                    <a:pt x="634" y="1084"/>
                  </a:lnTo>
                  <a:lnTo>
                    <a:pt x="634" y="1084"/>
                  </a:lnTo>
                  <a:lnTo>
                    <a:pt x="632" y="1084"/>
                  </a:lnTo>
                  <a:lnTo>
                    <a:pt x="632" y="1084"/>
                  </a:lnTo>
                  <a:lnTo>
                    <a:pt x="632" y="1086"/>
                  </a:lnTo>
                  <a:lnTo>
                    <a:pt x="632" y="1086"/>
                  </a:lnTo>
                  <a:lnTo>
                    <a:pt x="632" y="1088"/>
                  </a:lnTo>
                  <a:lnTo>
                    <a:pt x="632" y="1088"/>
                  </a:lnTo>
                  <a:lnTo>
                    <a:pt x="632" y="1091"/>
                  </a:lnTo>
                  <a:lnTo>
                    <a:pt x="632" y="1091"/>
                  </a:lnTo>
                  <a:lnTo>
                    <a:pt x="634" y="1093"/>
                  </a:lnTo>
                  <a:lnTo>
                    <a:pt x="634" y="1093"/>
                  </a:lnTo>
                  <a:lnTo>
                    <a:pt x="637" y="1093"/>
                  </a:lnTo>
                  <a:lnTo>
                    <a:pt x="641" y="1098"/>
                  </a:lnTo>
                  <a:lnTo>
                    <a:pt x="641" y="1098"/>
                  </a:lnTo>
                  <a:lnTo>
                    <a:pt x="641" y="1098"/>
                  </a:lnTo>
                  <a:lnTo>
                    <a:pt x="644" y="1098"/>
                  </a:lnTo>
                  <a:lnTo>
                    <a:pt x="644" y="1098"/>
                  </a:lnTo>
                  <a:lnTo>
                    <a:pt x="648" y="1098"/>
                  </a:lnTo>
                  <a:lnTo>
                    <a:pt x="648" y="1098"/>
                  </a:lnTo>
                  <a:lnTo>
                    <a:pt x="655" y="1096"/>
                  </a:lnTo>
                  <a:lnTo>
                    <a:pt x="663" y="1093"/>
                  </a:lnTo>
                  <a:lnTo>
                    <a:pt x="667" y="1093"/>
                  </a:lnTo>
                  <a:lnTo>
                    <a:pt x="672" y="1093"/>
                  </a:lnTo>
                  <a:lnTo>
                    <a:pt x="682" y="1091"/>
                  </a:lnTo>
                  <a:lnTo>
                    <a:pt x="691" y="1088"/>
                  </a:lnTo>
                  <a:lnTo>
                    <a:pt x="700" y="1086"/>
                  </a:lnTo>
                  <a:lnTo>
                    <a:pt x="712" y="1084"/>
                  </a:lnTo>
                  <a:lnTo>
                    <a:pt x="722" y="1084"/>
                  </a:lnTo>
                  <a:lnTo>
                    <a:pt x="731" y="1081"/>
                  </a:lnTo>
                  <a:lnTo>
                    <a:pt x="736" y="1079"/>
                  </a:lnTo>
                  <a:lnTo>
                    <a:pt x="748" y="1077"/>
                  </a:lnTo>
                  <a:lnTo>
                    <a:pt x="760" y="1074"/>
                  </a:lnTo>
                  <a:lnTo>
                    <a:pt x="764" y="1074"/>
                  </a:lnTo>
                  <a:lnTo>
                    <a:pt x="771" y="1072"/>
                  </a:lnTo>
                  <a:lnTo>
                    <a:pt x="774" y="1072"/>
                  </a:lnTo>
                  <a:lnTo>
                    <a:pt x="776" y="1069"/>
                  </a:lnTo>
                  <a:lnTo>
                    <a:pt x="781" y="1067"/>
                  </a:lnTo>
                  <a:lnTo>
                    <a:pt x="786" y="1062"/>
                  </a:lnTo>
                  <a:lnTo>
                    <a:pt x="788" y="1060"/>
                  </a:lnTo>
                  <a:lnTo>
                    <a:pt x="790" y="1058"/>
                  </a:lnTo>
                  <a:lnTo>
                    <a:pt x="795" y="1053"/>
                  </a:lnTo>
                  <a:lnTo>
                    <a:pt x="797" y="1051"/>
                  </a:lnTo>
                  <a:lnTo>
                    <a:pt x="802" y="1048"/>
                  </a:lnTo>
                  <a:lnTo>
                    <a:pt x="805" y="1043"/>
                  </a:lnTo>
                  <a:lnTo>
                    <a:pt x="809" y="1041"/>
                  </a:lnTo>
                  <a:lnTo>
                    <a:pt x="812" y="1039"/>
                  </a:lnTo>
                  <a:lnTo>
                    <a:pt x="814" y="1036"/>
                  </a:lnTo>
                  <a:lnTo>
                    <a:pt x="819" y="1032"/>
                  </a:lnTo>
                  <a:lnTo>
                    <a:pt x="821" y="1029"/>
                  </a:lnTo>
                  <a:lnTo>
                    <a:pt x="826" y="1027"/>
                  </a:lnTo>
                  <a:lnTo>
                    <a:pt x="828" y="1022"/>
                  </a:lnTo>
                  <a:lnTo>
                    <a:pt x="833" y="1020"/>
                  </a:lnTo>
                  <a:lnTo>
                    <a:pt x="835" y="1017"/>
                  </a:lnTo>
                  <a:lnTo>
                    <a:pt x="838" y="1015"/>
                  </a:lnTo>
                  <a:lnTo>
                    <a:pt x="840" y="1013"/>
                  </a:lnTo>
                  <a:lnTo>
                    <a:pt x="845" y="1008"/>
                  </a:lnTo>
                  <a:lnTo>
                    <a:pt x="847" y="1006"/>
                  </a:lnTo>
                  <a:lnTo>
                    <a:pt x="852" y="1003"/>
                  </a:lnTo>
                  <a:lnTo>
                    <a:pt x="857" y="998"/>
                  </a:lnTo>
                  <a:lnTo>
                    <a:pt x="859" y="996"/>
                  </a:lnTo>
                  <a:lnTo>
                    <a:pt x="866" y="991"/>
                  </a:lnTo>
                  <a:lnTo>
                    <a:pt x="873" y="987"/>
                  </a:lnTo>
                  <a:lnTo>
                    <a:pt x="876" y="984"/>
                  </a:lnTo>
                  <a:lnTo>
                    <a:pt x="880" y="982"/>
                  </a:lnTo>
                  <a:lnTo>
                    <a:pt x="883" y="980"/>
                  </a:lnTo>
                  <a:lnTo>
                    <a:pt x="887" y="977"/>
                  </a:lnTo>
                  <a:lnTo>
                    <a:pt x="890" y="975"/>
                  </a:lnTo>
                  <a:lnTo>
                    <a:pt x="894" y="972"/>
                  </a:lnTo>
                  <a:lnTo>
                    <a:pt x="897" y="970"/>
                  </a:lnTo>
                  <a:lnTo>
                    <a:pt x="902" y="968"/>
                  </a:lnTo>
                  <a:lnTo>
                    <a:pt x="904" y="965"/>
                  </a:lnTo>
                  <a:lnTo>
                    <a:pt x="909" y="963"/>
                  </a:lnTo>
                  <a:lnTo>
                    <a:pt x="911" y="961"/>
                  </a:lnTo>
                  <a:lnTo>
                    <a:pt x="916" y="958"/>
                  </a:lnTo>
                  <a:lnTo>
                    <a:pt x="921" y="956"/>
                  </a:lnTo>
                  <a:lnTo>
                    <a:pt x="923" y="954"/>
                  </a:lnTo>
                  <a:lnTo>
                    <a:pt x="928" y="951"/>
                  </a:lnTo>
                  <a:lnTo>
                    <a:pt x="930" y="949"/>
                  </a:lnTo>
                  <a:lnTo>
                    <a:pt x="935" y="946"/>
                  </a:lnTo>
                  <a:lnTo>
                    <a:pt x="937" y="946"/>
                  </a:lnTo>
                  <a:lnTo>
                    <a:pt x="942" y="944"/>
                  </a:lnTo>
                  <a:lnTo>
                    <a:pt x="944" y="942"/>
                  </a:lnTo>
                  <a:lnTo>
                    <a:pt x="949" y="939"/>
                  </a:lnTo>
                  <a:lnTo>
                    <a:pt x="951" y="937"/>
                  </a:lnTo>
                  <a:lnTo>
                    <a:pt x="956" y="935"/>
                  </a:lnTo>
                  <a:lnTo>
                    <a:pt x="958" y="932"/>
                  </a:lnTo>
                  <a:lnTo>
                    <a:pt x="963" y="930"/>
                  </a:lnTo>
                  <a:lnTo>
                    <a:pt x="968" y="927"/>
                  </a:lnTo>
                  <a:lnTo>
                    <a:pt x="970" y="925"/>
                  </a:lnTo>
                  <a:lnTo>
                    <a:pt x="975" y="923"/>
                  </a:lnTo>
                  <a:lnTo>
                    <a:pt x="977" y="920"/>
                  </a:lnTo>
                  <a:lnTo>
                    <a:pt x="982" y="918"/>
                  </a:lnTo>
                  <a:lnTo>
                    <a:pt x="984" y="916"/>
                  </a:lnTo>
                  <a:lnTo>
                    <a:pt x="989" y="913"/>
                  </a:lnTo>
                  <a:lnTo>
                    <a:pt x="991" y="911"/>
                  </a:lnTo>
                  <a:lnTo>
                    <a:pt x="996" y="909"/>
                  </a:lnTo>
                  <a:lnTo>
                    <a:pt x="999" y="906"/>
                  </a:lnTo>
                  <a:lnTo>
                    <a:pt x="1003" y="904"/>
                  </a:lnTo>
                  <a:lnTo>
                    <a:pt x="1006" y="901"/>
                  </a:lnTo>
                  <a:lnTo>
                    <a:pt x="1010" y="899"/>
                  </a:lnTo>
                  <a:lnTo>
                    <a:pt x="1013" y="897"/>
                  </a:lnTo>
                  <a:lnTo>
                    <a:pt x="1018" y="894"/>
                  </a:lnTo>
                  <a:lnTo>
                    <a:pt x="1022" y="892"/>
                  </a:lnTo>
                  <a:lnTo>
                    <a:pt x="1025" y="890"/>
                  </a:lnTo>
                  <a:lnTo>
                    <a:pt x="1029" y="887"/>
                  </a:lnTo>
                  <a:lnTo>
                    <a:pt x="1032" y="885"/>
                  </a:lnTo>
                  <a:lnTo>
                    <a:pt x="1036" y="883"/>
                  </a:lnTo>
                  <a:lnTo>
                    <a:pt x="1039" y="880"/>
                  </a:lnTo>
                  <a:lnTo>
                    <a:pt x="1044" y="878"/>
                  </a:lnTo>
                  <a:lnTo>
                    <a:pt x="1046" y="875"/>
                  </a:lnTo>
                  <a:lnTo>
                    <a:pt x="1051" y="873"/>
                  </a:lnTo>
                  <a:lnTo>
                    <a:pt x="1053" y="871"/>
                  </a:lnTo>
                  <a:lnTo>
                    <a:pt x="1058" y="868"/>
                  </a:lnTo>
                  <a:lnTo>
                    <a:pt x="1060" y="866"/>
                  </a:lnTo>
                  <a:lnTo>
                    <a:pt x="1065" y="864"/>
                  </a:lnTo>
                  <a:lnTo>
                    <a:pt x="1070" y="861"/>
                  </a:lnTo>
                  <a:lnTo>
                    <a:pt x="1072" y="859"/>
                  </a:lnTo>
                  <a:lnTo>
                    <a:pt x="1077" y="856"/>
                  </a:lnTo>
                  <a:lnTo>
                    <a:pt x="1079" y="854"/>
                  </a:lnTo>
                  <a:lnTo>
                    <a:pt x="1084" y="854"/>
                  </a:lnTo>
                  <a:lnTo>
                    <a:pt x="1086" y="852"/>
                  </a:lnTo>
                  <a:lnTo>
                    <a:pt x="1091" y="849"/>
                  </a:lnTo>
                  <a:lnTo>
                    <a:pt x="1093" y="847"/>
                  </a:lnTo>
                  <a:lnTo>
                    <a:pt x="1098" y="845"/>
                  </a:lnTo>
                  <a:lnTo>
                    <a:pt x="1100" y="842"/>
                  </a:lnTo>
                  <a:lnTo>
                    <a:pt x="1105" y="840"/>
                  </a:lnTo>
                  <a:lnTo>
                    <a:pt x="1100" y="830"/>
                  </a:lnTo>
                  <a:close/>
                </a:path>
              </a:pathLst>
            </a:custGeom>
            <a:solidFill>
              <a:schemeClr val="bg1">
                <a:lumMod val="85000"/>
              </a:schemeClr>
            </a:solidFill>
            <a:ln w="3175" cap="rnd">
              <a:solidFill>
                <a:srgbClr val="289889"/>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dirty="0">
                <a:solidFill>
                  <a:schemeClr val="bg1"/>
                </a:solidFill>
              </a:endParaRPr>
            </a:p>
          </p:txBody>
        </p:sp>
      </p:grpSp>
      <p:sp>
        <p:nvSpPr>
          <p:cNvPr id="67" name="Rectangle: Rounded Corners 217">
            <a:extLst>
              <a:ext uri="{FF2B5EF4-FFF2-40B4-BE49-F238E27FC236}">
                <a16:creationId xmlns:a16="http://schemas.microsoft.com/office/drawing/2014/main" xmlns="" id="{91648286-C36C-61BF-B360-0444C9093D16}"/>
              </a:ext>
            </a:extLst>
          </p:cNvPr>
          <p:cNvSpPr/>
          <p:nvPr/>
        </p:nvSpPr>
        <p:spPr>
          <a:xfrm flipH="1">
            <a:off x="5204113" y="4064990"/>
            <a:ext cx="1863572" cy="258215"/>
          </a:xfrm>
          <a:prstGeom prst="roundRect">
            <a:avLst>
              <a:gd name="adj" fmla="val 50000"/>
            </a:avLst>
          </a:prstGeom>
          <a:solidFill>
            <a:srgbClr val="1C4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000" dirty="0" err="1">
                <a:solidFill>
                  <a:srgbClr val="83ECA7"/>
                </a:solidFill>
                <a:latin typeface="Montserrat" pitchFamily="2" charset="77"/>
              </a:rPr>
              <a:t>Waza</a:t>
            </a:r>
            <a:r>
              <a:rPr lang="fr-FR" altLang="fr-FR" sz="1000" dirty="0">
                <a:solidFill>
                  <a:srgbClr val="83ECA7"/>
                </a:solidFill>
                <a:latin typeface="Montserrat" pitchFamily="2" charset="77"/>
              </a:rPr>
              <a:t> Logone </a:t>
            </a:r>
            <a:r>
              <a:rPr lang="fr-FR" altLang="fr-FR" sz="1000" dirty="0" err="1">
                <a:solidFill>
                  <a:srgbClr val="83ECA7"/>
                </a:solidFill>
                <a:latin typeface="Montserrat" pitchFamily="2" charset="77"/>
              </a:rPr>
              <a:t>Mandelia</a:t>
            </a:r>
            <a:endParaRPr lang="en-GB" sz="1000" dirty="0">
              <a:solidFill>
                <a:srgbClr val="83ECA7"/>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8" name="Freeform: Shape 230">
            <a:extLst>
              <a:ext uri="{FF2B5EF4-FFF2-40B4-BE49-F238E27FC236}">
                <a16:creationId xmlns:a16="http://schemas.microsoft.com/office/drawing/2014/main" xmlns="" id="{43ECFC97-1FCD-2009-5AFE-136DF898BEA8}"/>
              </a:ext>
            </a:extLst>
          </p:cNvPr>
          <p:cNvSpPr/>
          <p:nvPr/>
        </p:nvSpPr>
        <p:spPr>
          <a:xfrm flipV="1">
            <a:off x="2400425" y="2236963"/>
            <a:ext cx="2803688" cy="1963083"/>
          </a:xfrm>
          <a:custGeom>
            <a:avLst/>
            <a:gdLst>
              <a:gd name="connsiteX0" fmla="*/ 0 w 864870"/>
              <a:gd name="connsiteY0" fmla="*/ 407670 h 407670"/>
              <a:gd name="connsiteX1" fmla="*/ 335280 w 864870"/>
              <a:gd name="connsiteY1" fmla="*/ 0 h 407670"/>
              <a:gd name="connsiteX2" fmla="*/ 864870 w 864870"/>
              <a:gd name="connsiteY2" fmla="*/ 0 h 407670"/>
            </a:gdLst>
            <a:ahLst/>
            <a:cxnLst>
              <a:cxn ang="0">
                <a:pos x="connsiteX0" y="connsiteY0"/>
              </a:cxn>
              <a:cxn ang="0">
                <a:pos x="connsiteX1" y="connsiteY1"/>
              </a:cxn>
              <a:cxn ang="0">
                <a:pos x="connsiteX2" y="connsiteY2"/>
              </a:cxn>
            </a:cxnLst>
            <a:rect l="l" t="t" r="r" b="b"/>
            <a:pathLst>
              <a:path w="864870" h="407670">
                <a:moveTo>
                  <a:pt x="0" y="407670"/>
                </a:moveTo>
                <a:lnTo>
                  <a:pt x="335280" y="0"/>
                </a:lnTo>
                <a:lnTo>
                  <a:pt x="864870" y="0"/>
                </a:lnTo>
              </a:path>
            </a:pathLst>
          </a:custGeom>
          <a:ln w="19050" cap="rnd">
            <a:solidFill>
              <a:srgbClr val="E7FCB5"/>
            </a:solidFill>
            <a:prstDash val="sysDot"/>
            <a:round/>
            <a:headEnd type="oval"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000" dirty="0">
              <a:solidFill>
                <a:schemeClr val="tx1"/>
              </a:solidFill>
            </a:endParaRPr>
          </a:p>
        </p:txBody>
      </p:sp>
      <p:grpSp>
        <p:nvGrpSpPr>
          <p:cNvPr id="2" name="Group 1">
            <a:extLst>
              <a:ext uri="{FF2B5EF4-FFF2-40B4-BE49-F238E27FC236}">
                <a16:creationId xmlns:a16="http://schemas.microsoft.com/office/drawing/2014/main" xmlns="" id="{06D080A8-1857-2A88-1CB5-8931429CF3D1}"/>
              </a:ext>
            </a:extLst>
          </p:cNvPr>
          <p:cNvGrpSpPr/>
          <p:nvPr/>
        </p:nvGrpSpPr>
        <p:grpSpPr>
          <a:xfrm>
            <a:off x="11206162" y="316964"/>
            <a:ext cx="397680" cy="377656"/>
            <a:chOff x="11206162" y="297107"/>
            <a:chExt cx="397680" cy="377656"/>
          </a:xfrm>
        </p:grpSpPr>
        <p:sp>
          <p:nvSpPr>
            <p:cNvPr id="69" name="Rectangle: Rounded Corners 7">
              <a:extLst>
                <a:ext uri="{FF2B5EF4-FFF2-40B4-BE49-F238E27FC236}">
                  <a16:creationId xmlns:a16="http://schemas.microsoft.com/office/drawing/2014/main" xmlns="" id="{D4AD4D83-0F4F-4AC0-60F5-BFF34D2C7AA3}"/>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70" name="Rectangle 69">
              <a:extLst>
                <a:ext uri="{FF2B5EF4-FFF2-40B4-BE49-F238E27FC236}">
                  <a16:creationId xmlns:a16="http://schemas.microsoft.com/office/drawing/2014/main" xmlns="" id="{C0D77F16-5A76-AC6F-6CD8-4E1AE037A218}"/>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02</a:t>
              </a:r>
            </a:p>
          </p:txBody>
        </p:sp>
      </p:grpSp>
    </p:spTree>
    <p:extLst>
      <p:ext uri="{BB962C8B-B14F-4D97-AF65-F5344CB8AC3E}">
        <p14:creationId xmlns:p14="http://schemas.microsoft.com/office/powerpoint/2010/main" xmlns="" val="121116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9C46AF90-4B39-4CDA-82AE-15F116A1B713}"/>
              </a:ext>
            </a:extLst>
          </p:cNvPr>
          <p:cNvSpPr txBox="1"/>
          <p:nvPr/>
        </p:nvSpPr>
        <p:spPr>
          <a:xfrm>
            <a:off x="1440627" y="1364676"/>
            <a:ext cx="9650836" cy="4451924"/>
          </a:xfrm>
          <a:prstGeom prst="rect">
            <a:avLst/>
          </a:prstGeom>
          <a:noFill/>
        </p:spPr>
        <p:txBody>
          <a:bodyPr wrap="square">
            <a:spAutoFit/>
          </a:bodyPr>
          <a:lstStyle/>
          <a:p>
            <a:pPr>
              <a:lnSpc>
                <a:spcPct val="200000"/>
              </a:lnSpc>
            </a:pPr>
            <a:r>
              <a:rPr lang="fr-FR" sz="1600" b="1" dirty="0">
                <a:latin typeface="Montserrat" pitchFamily="2" charset="77"/>
              </a:rPr>
              <a:t>Reboisement massif : Plus de 2,2 millions d'arbres plantés dans les zones de savane sèche et de transition, avec un taux de réussite moyen de 70 %.</a:t>
            </a:r>
          </a:p>
          <a:p>
            <a:pPr>
              <a:lnSpc>
                <a:spcPct val="200000"/>
              </a:lnSpc>
            </a:pPr>
            <a:r>
              <a:rPr lang="fr-FR" sz="1600" b="1" dirty="0">
                <a:latin typeface="Montserrat" pitchFamily="2" charset="77"/>
              </a:rPr>
              <a:t>Soutien aux acteurs locaux : Production et distribution de 540 000 plants fruitiers à divers bénéficiaires pour la création de vergers.</a:t>
            </a:r>
          </a:p>
          <a:p>
            <a:pPr>
              <a:lnSpc>
                <a:spcPct val="200000"/>
              </a:lnSpc>
            </a:pPr>
            <a:r>
              <a:rPr lang="fr-FR" sz="1600" b="1" dirty="0">
                <a:latin typeface="Montserrat" pitchFamily="2" charset="77"/>
              </a:rPr>
              <a:t>Projet à </a:t>
            </a:r>
            <a:r>
              <a:rPr lang="fr-FR" sz="1600" b="1" dirty="0" err="1">
                <a:latin typeface="Montserrat" pitchFamily="2" charset="77"/>
              </a:rPr>
              <a:t>Lagdo</a:t>
            </a:r>
            <a:r>
              <a:rPr lang="fr-FR" sz="1600" b="1" dirty="0">
                <a:latin typeface="Montserrat" pitchFamily="2" charset="77"/>
              </a:rPr>
              <a:t> : Création d’un verger d’anacardier de 1 500 ha et restauration de 800 ha des berges du barrage.</a:t>
            </a:r>
          </a:p>
          <a:p>
            <a:pPr>
              <a:lnSpc>
                <a:spcPct val="200000"/>
              </a:lnSpc>
            </a:pPr>
            <a:r>
              <a:rPr lang="fr-FR" sz="1600" b="1" dirty="0">
                <a:latin typeface="Montserrat" pitchFamily="2" charset="77"/>
              </a:rPr>
              <a:t>Économie locale : Mise en place de 8 marchés domestiques de bois dans 8 communes.</a:t>
            </a:r>
          </a:p>
          <a:p>
            <a:pPr>
              <a:lnSpc>
                <a:spcPct val="200000"/>
              </a:lnSpc>
            </a:pPr>
            <a:r>
              <a:rPr lang="fr-FR" sz="1600" b="1" dirty="0">
                <a:latin typeface="Montserrat" pitchFamily="2" charset="77"/>
              </a:rPr>
              <a:t>Connaissance et recherche : Réalisation de 2 études sur la culture et la valeur socio-économique de l’anacardier et des fruitiers.</a:t>
            </a:r>
            <a:endParaRPr lang="fr-BE" sz="1600" b="1" dirty="0">
              <a:latin typeface="Montserrat" pitchFamily="2" charset="77"/>
            </a:endParaRPr>
          </a:p>
        </p:txBody>
      </p:sp>
      <p:sp>
        <p:nvSpPr>
          <p:cNvPr id="25" name="TextBox 24">
            <a:extLst>
              <a:ext uri="{FF2B5EF4-FFF2-40B4-BE49-F238E27FC236}">
                <a16:creationId xmlns:a16="http://schemas.microsoft.com/office/drawing/2014/main" xmlns="" id="{AEB6F192-4FAD-48AA-8F41-E11BB9AF0D47}"/>
              </a:ext>
            </a:extLst>
          </p:cNvPr>
          <p:cNvSpPr txBox="1"/>
          <p:nvPr/>
        </p:nvSpPr>
        <p:spPr>
          <a:xfrm>
            <a:off x="1151118" y="584201"/>
            <a:ext cx="8090604" cy="646331"/>
          </a:xfrm>
          <a:prstGeom prst="rect">
            <a:avLst/>
          </a:prstGeom>
          <a:noFill/>
        </p:spPr>
        <p:txBody>
          <a:bodyPr wrap="square">
            <a:spAutoFit/>
          </a:bodyPr>
          <a:lstStyle>
            <a:defPPr>
              <a:defRPr lang="en-US"/>
            </a:defPPr>
            <a:lvl1pPr>
              <a:defRPr sz="3600">
                <a:solidFill>
                  <a:schemeClr val="bg2">
                    <a:lumMod val="25000"/>
                  </a:schemeClr>
                </a:solidFill>
                <a:latin typeface="Geologica" pitchFamily="2" charset="0"/>
                <a:cs typeface="Plus Jakarta Sans" pitchFamily="2" charset="0"/>
              </a:defRPr>
            </a:lvl1pPr>
          </a:lstStyle>
          <a:p>
            <a:r>
              <a:rPr lang="en-US" b="1" kern="0" dirty="0" err="1">
                <a:solidFill>
                  <a:srgbClr val="333333"/>
                </a:solidFill>
                <a:latin typeface="Raleway" panose="020B0503030101060003" pitchFamily="34" charset="77"/>
                <a:ea typeface="Times New Roman" panose="02020603050405020304" pitchFamily="18" charset="0"/>
              </a:rPr>
              <a:t>Historique</a:t>
            </a:r>
            <a:r>
              <a:rPr lang="en-US" b="1" kern="0" dirty="0">
                <a:solidFill>
                  <a:srgbClr val="333333"/>
                </a:solidFill>
                <a:latin typeface="Raleway" panose="020B0503030101060003" pitchFamily="34" charset="77"/>
                <a:ea typeface="Times New Roman" panose="02020603050405020304" pitchFamily="18" charset="0"/>
              </a:rPr>
              <a:t> de </a:t>
            </a:r>
            <a:r>
              <a:rPr lang="en-US" b="1" kern="0" dirty="0" err="1">
                <a:solidFill>
                  <a:srgbClr val="333333"/>
                </a:solidFill>
                <a:latin typeface="Raleway" panose="020B0503030101060003" pitchFamily="34" charset="77"/>
                <a:ea typeface="Times New Roman" panose="02020603050405020304" pitchFamily="18" charset="0"/>
              </a:rPr>
              <a:t>l'appui</a:t>
            </a:r>
            <a:r>
              <a:rPr lang="en-US" b="1" kern="0" dirty="0">
                <a:solidFill>
                  <a:srgbClr val="333333"/>
                </a:solidFill>
                <a:latin typeface="Raleway" panose="020B0503030101060003" pitchFamily="34" charset="77"/>
                <a:ea typeface="Times New Roman" panose="02020603050405020304" pitchFamily="18" charset="0"/>
              </a:rPr>
              <a:t> de </a:t>
            </a:r>
            <a:r>
              <a:rPr lang="en-US" b="1" kern="0" dirty="0" err="1">
                <a:solidFill>
                  <a:srgbClr val="333333"/>
                </a:solidFill>
                <a:latin typeface="Raleway" panose="020B0503030101060003" pitchFamily="34" charset="77"/>
                <a:ea typeface="Times New Roman" panose="02020603050405020304" pitchFamily="18" charset="0"/>
              </a:rPr>
              <a:t>l’UE</a:t>
            </a:r>
            <a:r>
              <a:rPr lang="en-US" b="1" kern="0" dirty="0">
                <a:solidFill>
                  <a:srgbClr val="333333"/>
                </a:solidFill>
                <a:latin typeface="Raleway" panose="020B0503030101060003" pitchFamily="34" charset="77"/>
                <a:ea typeface="Times New Roman" panose="02020603050405020304" pitchFamily="18" charset="0"/>
              </a:rPr>
              <a:t> (1/2)</a:t>
            </a:r>
            <a:r>
              <a:rPr lang="en-US" dirty="0">
                <a:latin typeface="Raleway" panose="020B0503030101060003" pitchFamily="34" charset="77"/>
              </a:rPr>
              <a:t> </a:t>
            </a:r>
            <a:endParaRPr lang="en-US" b="1" dirty="0">
              <a:solidFill>
                <a:srgbClr val="E9E3C5"/>
              </a:solidFill>
              <a:latin typeface="Raleway" panose="020B0503030101060003" pitchFamily="34" charset="77"/>
              <a:ea typeface="Inter" panose="02000503000000020004" pitchFamily="2" charset="0"/>
              <a:cs typeface="Open Sans" pitchFamily="2" charset="0"/>
            </a:endParaRPr>
          </a:p>
        </p:txBody>
      </p:sp>
      <p:sp>
        <p:nvSpPr>
          <p:cNvPr id="37" name="Rectangle 36">
            <a:extLst>
              <a:ext uri="{FF2B5EF4-FFF2-40B4-BE49-F238E27FC236}">
                <a16:creationId xmlns:a16="http://schemas.microsoft.com/office/drawing/2014/main" xmlns="" id="{0A171296-7E97-4890-902E-01C2198EA700}"/>
              </a:ext>
            </a:extLst>
          </p:cNvPr>
          <p:cNvSpPr/>
          <p:nvPr/>
        </p:nvSpPr>
        <p:spPr>
          <a:xfrm>
            <a:off x="11206162" y="367294"/>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03</a:t>
            </a:r>
          </a:p>
        </p:txBody>
      </p:sp>
      <p:sp>
        <p:nvSpPr>
          <p:cNvPr id="12" name="Isosceles Triangle 71">
            <a:extLst>
              <a:ext uri="{FF2B5EF4-FFF2-40B4-BE49-F238E27FC236}">
                <a16:creationId xmlns:a16="http://schemas.microsoft.com/office/drawing/2014/main" xmlns="" id="{A99F5A48-4375-2E1A-85ED-D8BF59A197D3}"/>
              </a:ext>
            </a:extLst>
          </p:cNvPr>
          <p:cNvSpPr/>
          <p:nvPr/>
        </p:nvSpPr>
        <p:spPr>
          <a:xfrm rot="5400000">
            <a:off x="1272083" y="1607164"/>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3" name="Isosceles Triangle 71">
            <a:extLst>
              <a:ext uri="{FF2B5EF4-FFF2-40B4-BE49-F238E27FC236}">
                <a16:creationId xmlns:a16="http://schemas.microsoft.com/office/drawing/2014/main" xmlns="" id="{D8CA2AF2-9B8D-2067-66A2-7AA9E5892428}"/>
              </a:ext>
            </a:extLst>
          </p:cNvPr>
          <p:cNvSpPr/>
          <p:nvPr/>
        </p:nvSpPr>
        <p:spPr>
          <a:xfrm rot="5400000">
            <a:off x="1272083" y="3545472"/>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14" name="Isosceles Triangle 71">
            <a:extLst>
              <a:ext uri="{FF2B5EF4-FFF2-40B4-BE49-F238E27FC236}">
                <a16:creationId xmlns:a16="http://schemas.microsoft.com/office/drawing/2014/main" xmlns="" id="{4A477B48-A9E7-806D-595E-076BF2E0F3D6}"/>
              </a:ext>
            </a:extLst>
          </p:cNvPr>
          <p:cNvSpPr/>
          <p:nvPr/>
        </p:nvSpPr>
        <p:spPr>
          <a:xfrm rot="5400000">
            <a:off x="1269177" y="4545116"/>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5" name="Isosceles Triangle 71">
            <a:extLst>
              <a:ext uri="{FF2B5EF4-FFF2-40B4-BE49-F238E27FC236}">
                <a16:creationId xmlns:a16="http://schemas.microsoft.com/office/drawing/2014/main" xmlns="" id="{627FDE28-4178-0DBD-4151-26C0BCCB9485}"/>
              </a:ext>
            </a:extLst>
          </p:cNvPr>
          <p:cNvSpPr/>
          <p:nvPr/>
        </p:nvSpPr>
        <p:spPr>
          <a:xfrm rot="5400000">
            <a:off x="1269177" y="5043226"/>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grpSp>
        <p:nvGrpSpPr>
          <p:cNvPr id="2" name="Group 1">
            <a:extLst>
              <a:ext uri="{FF2B5EF4-FFF2-40B4-BE49-F238E27FC236}">
                <a16:creationId xmlns:a16="http://schemas.microsoft.com/office/drawing/2014/main" xmlns="" id="{28C4F267-1AD6-A78F-782E-389472D014E6}"/>
              </a:ext>
            </a:extLst>
          </p:cNvPr>
          <p:cNvGrpSpPr/>
          <p:nvPr/>
        </p:nvGrpSpPr>
        <p:grpSpPr>
          <a:xfrm>
            <a:off x="11206162" y="316964"/>
            <a:ext cx="397680" cy="377656"/>
            <a:chOff x="11206162" y="297107"/>
            <a:chExt cx="397680" cy="377656"/>
          </a:xfrm>
        </p:grpSpPr>
        <p:sp>
          <p:nvSpPr>
            <p:cNvPr id="3" name="Rectangle: Rounded Corners 7">
              <a:extLst>
                <a:ext uri="{FF2B5EF4-FFF2-40B4-BE49-F238E27FC236}">
                  <a16:creationId xmlns:a16="http://schemas.microsoft.com/office/drawing/2014/main" xmlns="" id="{7EFD961F-3CA0-D357-562F-9D126C9327F2}"/>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4" name="Rectangle 3">
              <a:extLst>
                <a:ext uri="{FF2B5EF4-FFF2-40B4-BE49-F238E27FC236}">
                  <a16:creationId xmlns:a16="http://schemas.microsoft.com/office/drawing/2014/main" xmlns="" id="{1BEC08DA-4636-3EF4-9741-5A605FE8A603}"/>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03</a:t>
              </a:r>
            </a:p>
          </p:txBody>
        </p:sp>
      </p:grpSp>
      <p:sp>
        <p:nvSpPr>
          <p:cNvPr id="6" name="Isosceles Triangle 71">
            <a:extLst>
              <a:ext uri="{FF2B5EF4-FFF2-40B4-BE49-F238E27FC236}">
                <a16:creationId xmlns:a16="http://schemas.microsoft.com/office/drawing/2014/main" xmlns="" id="{D1C46B8E-0049-956A-38E7-7D95E9FDEECA}"/>
              </a:ext>
            </a:extLst>
          </p:cNvPr>
          <p:cNvSpPr/>
          <p:nvPr/>
        </p:nvSpPr>
        <p:spPr>
          <a:xfrm rot="5400000">
            <a:off x="1269177" y="2600329"/>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xmlns="" val="318560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DCE4EBC2-EFA9-4AF1-873A-C112E76CE989}"/>
              </a:ext>
            </a:extLst>
          </p:cNvPr>
          <p:cNvGrpSpPr/>
          <p:nvPr/>
        </p:nvGrpSpPr>
        <p:grpSpPr>
          <a:xfrm>
            <a:off x="11206162" y="316964"/>
            <a:ext cx="397680" cy="377656"/>
            <a:chOff x="11206162" y="297107"/>
            <a:chExt cx="397680" cy="377656"/>
          </a:xfrm>
        </p:grpSpPr>
        <p:sp>
          <p:nvSpPr>
            <p:cNvPr id="30" name="Rectangle: Rounded Corners 29">
              <a:extLst>
                <a:ext uri="{FF2B5EF4-FFF2-40B4-BE49-F238E27FC236}">
                  <a16:creationId xmlns:a16="http://schemas.microsoft.com/office/drawing/2014/main" xmlns="" id="{EBFA5E73-50A7-448D-94FB-38C5FE8E4B41}"/>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31" name="Rectangle 30">
              <a:extLst>
                <a:ext uri="{FF2B5EF4-FFF2-40B4-BE49-F238E27FC236}">
                  <a16:creationId xmlns:a16="http://schemas.microsoft.com/office/drawing/2014/main" xmlns="" id="{8C91B3B3-49BF-4BAB-A708-82A89A53CD12}"/>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04</a:t>
              </a:r>
            </a:p>
          </p:txBody>
        </p:sp>
      </p:grpSp>
      <p:sp>
        <p:nvSpPr>
          <p:cNvPr id="4" name="TextBox 3">
            <a:extLst>
              <a:ext uri="{FF2B5EF4-FFF2-40B4-BE49-F238E27FC236}">
                <a16:creationId xmlns:a16="http://schemas.microsoft.com/office/drawing/2014/main" xmlns="" id="{B8A9BA6F-B29F-113A-86B4-703E07787685}"/>
              </a:ext>
            </a:extLst>
          </p:cNvPr>
          <p:cNvSpPr txBox="1"/>
          <p:nvPr/>
        </p:nvSpPr>
        <p:spPr>
          <a:xfrm>
            <a:off x="6098351" y="1014451"/>
            <a:ext cx="5865908" cy="1200329"/>
          </a:xfrm>
          <a:prstGeom prst="rect">
            <a:avLst/>
          </a:prstGeom>
          <a:noFill/>
        </p:spPr>
        <p:txBody>
          <a:bodyPr wrap="square">
            <a:spAutoFit/>
          </a:bodyPr>
          <a:lstStyle>
            <a:defPPr>
              <a:defRPr lang="en-US"/>
            </a:defPPr>
            <a:lvl1pPr>
              <a:defRPr sz="3600">
                <a:solidFill>
                  <a:schemeClr val="bg2">
                    <a:lumMod val="25000"/>
                  </a:schemeClr>
                </a:solidFill>
                <a:latin typeface="Geologica" pitchFamily="2" charset="0"/>
                <a:cs typeface="Plus Jakarta Sans" pitchFamily="2" charset="0"/>
              </a:defRPr>
            </a:lvl1pPr>
          </a:lstStyle>
          <a:p>
            <a:pPr eaLnBrk="1" hangingPunct="1"/>
            <a:r>
              <a:rPr lang="fr-FR" altLang="fr-FR" sz="3600" b="1" dirty="0">
                <a:latin typeface="Arial" panose="020B0604020202020204" pitchFamily="34" charset="0"/>
                <a:ea typeface="Calibri" panose="020F0502020204030204" pitchFamily="34" charset="0"/>
                <a:cs typeface="Arial" panose="020B0604020202020204" pitchFamily="34" charset="0"/>
              </a:rPr>
              <a:t>Zones d’intervention </a:t>
            </a:r>
          </a:p>
          <a:p>
            <a:pPr eaLnBrk="1" hangingPunct="1"/>
            <a:r>
              <a:rPr lang="fr-FR" altLang="fr-FR" sz="3600" b="1" dirty="0">
                <a:latin typeface="Arial" panose="020B0604020202020204" pitchFamily="34" charset="0"/>
                <a:ea typeface="Calibri" panose="020F0502020204030204" pitchFamily="34" charset="0"/>
                <a:cs typeface="Arial" panose="020B0604020202020204" pitchFamily="34" charset="0"/>
              </a:rPr>
              <a:t>du projet R1400</a:t>
            </a:r>
            <a:endParaRPr lang="fr-FR" altLang="fr-FR" sz="36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2">
            <a:extLst>
              <a:ext uri="{FF2B5EF4-FFF2-40B4-BE49-F238E27FC236}">
                <a16:creationId xmlns:a16="http://schemas.microsoft.com/office/drawing/2014/main" xmlns="" id="{B6106F12-8385-D827-C8CA-6DBF3F4A827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7650" y="316964"/>
            <a:ext cx="4974587" cy="620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8701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55">
            <a:extLst>
              <a:ext uri="{FF2B5EF4-FFF2-40B4-BE49-F238E27FC236}">
                <a16:creationId xmlns:a16="http://schemas.microsoft.com/office/drawing/2014/main" xmlns="" id="{5348927F-B781-DE76-DAD2-44430195D7BF}"/>
              </a:ext>
            </a:extLst>
          </p:cNvPr>
          <p:cNvSpPr/>
          <p:nvPr/>
        </p:nvSpPr>
        <p:spPr>
          <a:xfrm>
            <a:off x="7298479" y="2462630"/>
            <a:ext cx="1549048" cy="1527812"/>
          </a:xfrm>
          <a:prstGeom prst="roundRect">
            <a:avLst>
              <a:gd name="adj" fmla="val 327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28" name="Rectangle: Rounded Corners 55">
            <a:extLst>
              <a:ext uri="{FF2B5EF4-FFF2-40B4-BE49-F238E27FC236}">
                <a16:creationId xmlns:a16="http://schemas.microsoft.com/office/drawing/2014/main" xmlns="" id="{95DB0B47-15C0-ED0B-E57D-1790698012B9}"/>
              </a:ext>
            </a:extLst>
          </p:cNvPr>
          <p:cNvSpPr/>
          <p:nvPr/>
        </p:nvSpPr>
        <p:spPr>
          <a:xfrm>
            <a:off x="9657114" y="3876033"/>
            <a:ext cx="1549048" cy="1527812"/>
          </a:xfrm>
          <a:prstGeom prst="roundRect">
            <a:avLst>
              <a:gd name="adj" fmla="val 327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grpSp>
        <p:nvGrpSpPr>
          <p:cNvPr id="10" name="Group 9">
            <a:extLst>
              <a:ext uri="{FF2B5EF4-FFF2-40B4-BE49-F238E27FC236}">
                <a16:creationId xmlns:a16="http://schemas.microsoft.com/office/drawing/2014/main" xmlns="" id="{5C28A063-84D3-458E-8654-9EB04EC11EC6}"/>
              </a:ext>
            </a:extLst>
          </p:cNvPr>
          <p:cNvGrpSpPr/>
          <p:nvPr/>
        </p:nvGrpSpPr>
        <p:grpSpPr>
          <a:xfrm>
            <a:off x="11206162" y="316964"/>
            <a:ext cx="397680" cy="377656"/>
            <a:chOff x="11206162" y="297107"/>
            <a:chExt cx="397680" cy="377656"/>
          </a:xfrm>
        </p:grpSpPr>
        <p:sp>
          <p:nvSpPr>
            <p:cNvPr id="14" name="Rectangle: Rounded Corners 13">
              <a:extLst>
                <a:ext uri="{FF2B5EF4-FFF2-40B4-BE49-F238E27FC236}">
                  <a16:creationId xmlns:a16="http://schemas.microsoft.com/office/drawing/2014/main" xmlns="" id="{AC919753-319C-4BAD-A642-0051A1365C03}"/>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5" name="Rectangle 14">
              <a:extLst>
                <a:ext uri="{FF2B5EF4-FFF2-40B4-BE49-F238E27FC236}">
                  <a16:creationId xmlns:a16="http://schemas.microsoft.com/office/drawing/2014/main" xmlns="" id="{D33AE20C-C941-4E15-ABD6-D42F905CADA7}"/>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05</a:t>
              </a:r>
            </a:p>
          </p:txBody>
        </p:sp>
      </p:grpSp>
      <p:sp>
        <p:nvSpPr>
          <p:cNvPr id="20" name="TextBox 19">
            <a:extLst>
              <a:ext uri="{FF2B5EF4-FFF2-40B4-BE49-F238E27FC236}">
                <a16:creationId xmlns:a16="http://schemas.microsoft.com/office/drawing/2014/main" xmlns="" id="{63CDDA28-AA9A-8F9D-4891-D35E05A61494}"/>
              </a:ext>
            </a:extLst>
          </p:cNvPr>
          <p:cNvSpPr txBox="1"/>
          <p:nvPr/>
        </p:nvSpPr>
        <p:spPr>
          <a:xfrm>
            <a:off x="960736" y="1404572"/>
            <a:ext cx="6224397" cy="5224828"/>
          </a:xfrm>
          <a:prstGeom prst="rect">
            <a:avLst/>
          </a:prstGeom>
          <a:noFill/>
        </p:spPr>
        <p:txBody>
          <a:bodyPr wrap="square">
            <a:spAutoFit/>
          </a:bodyPr>
          <a:lstStyle/>
          <a:p>
            <a:pPr>
              <a:lnSpc>
                <a:spcPct val="150000"/>
              </a:lnSpc>
            </a:pPr>
            <a:r>
              <a:rPr lang="fr-FR" sz="1600" b="1" dirty="0"/>
              <a:t>Projet </a:t>
            </a:r>
            <a:r>
              <a:rPr lang="fr-FR" sz="1600" b="1" dirty="0" err="1"/>
              <a:t>NaturAfrica</a:t>
            </a:r>
            <a:r>
              <a:rPr lang="fr-FR" sz="1600" b="1" dirty="0"/>
              <a:t> Transhumance </a:t>
            </a:r>
            <a:r>
              <a:rPr lang="fr-FR" sz="1600" b="1" dirty="0" err="1"/>
              <a:t>Waza</a:t>
            </a:r>
            <a:r>
              <a:rPr lang="fr-FR" sz="1600" b="1" dirty="0"/>
              <a:t>-Logone-</a:t>
            </a:r>
            <a:r>
              <a:rPr lang="fr-FR" sz="1600" b="1" dirty="0" err="1"/>
              <a:t>Mandelia</a:t>
            </a:r>
            <a:endParaRPr lang="fr-FR" sz="1600" b="1" dirty="0"/>
          </a:p>
          <a:p>
            <a:pPr>
              <a:lnSpc>
                <a:spcPct val="150000"/>
              </a:lnSpc>
            </a:pPr>
            <a:r>
              <a:rPr lang="fr-FR" sz="1600" b="1" dirty="0"/>
              <a:t>Localisation</a:t>
            </a:r>
            <a:r>
              <a:rPr lang="fr-FR" sz="1600" dirty="0"/>
              <a:t> : Logone et Chari (Parc National de </a:t>
            </a:r>
            <a:r>
              <a:rPr lang="fr-FR" sz="1600" dirty="0" err="1"/>
              <a:t>Waza</a:t>
            </a:r>
            <a:r>
              <a:rPr lang="fr-FR" sz="1600" dirty="0"/>
              <a:t> &amp; Réserve de Faune de </a:t>
            </a:r>
            <a:r>
              <a:rPr lang="fr-FR" sz="1600" dirty="0" err="1"/>
              <a:t>Mandelia</a:t>
            </a:r>
            <a:r>
              <a:rPr lang="fr-FR" sz="1600" dirty="0"/>
              <a:t>)</a:t>
            </a:r>
            <a:br>
              <a:rPr lang="fr-FR" sz="1600" dirty="0"/>
            </a:br>
            <a:r>
              <a:rPr lang="fr-FR" sz="1600" b="1" dirty="0"/>
              <a:t>Montant</a:t>
            </a:r>
            <a:r>
              <a:rPr lang="fr-FR" sz="1600" dirty="0"/>
              <a:t> : 1 500 000 €</a:t>
            </a:r>
            <a:br>
              <a:rPr lang="fr-FR" sz="1600" dirty="0"/>
            </a:br>
            <a:r>
              <a:rPr lang="fr-FR" sz="1600" b="1" dirty="0"/>
              <a:t>Demandeur principal</a:t>
            </a:r>
            <a:r>
              <a:rPr lang="fr-FR" sz="1600" dirty="0"/>
              <a:t> : Association des Communes Forestières Cameroun (ACFCAM)</a:t>
            </a:r>
            <a:br>
              <a:rPr lang="fr-FR" sz="1600" dirty="0"/>
            </a:br>
            <a:r>
              <a:rPr lang="fr-FR" sz="1600" b="1" dirty="0"/>
              <a:t>Codemandeur</a:t>
            </a:r>
            <a:r>
              <a:rPr lang="fr-FR" sz="1600" dirty="0"/>
              <a:t> : Association pour la Sauvegarde et la Protection de l’Environnement – Tchad (APSE)</a:t>
            </a:r>
            <a:br>
              <a:rPr lang="fr-FR" sz="1600" dirty="0"/>
            </a:br>
            <a:r>
              <a:rPr lang="fr-FR" sz="1600" b="1" dirty="0"/>
              <a:t>Coordination</a:t>
            </a:r>
            <a:r>
              <a:rPr lang="fr-FR" sz="1600" dirty="0"/>
              <a:t> : Centre Technique de la Forêt Communale (CTFC)</a:t>
            </a:r>
          </a:p>
          <a:p>
            <a:pPr>
              <a:lnSpc>
                <a:spcPct val="150000"/>
              </a:lnSpc>
            </a:pPr>
            <a:r>
              <a:rPr lang="fr-FR" sz="1600" b="1" dirty="0"/>
              <a:t>Objectifs</a:t>
            </a:r>
            <a:r>
              <a:rPr lang="fr-FR" sz="1600" dirty="0"/>
              <a:t> :</a:t>
            </a:r>
          </a:p>
          <a:p>
            <a:pPr>
              <a:lnSpc>
                <a:spcPct val="150000"/>
              </a:lnSpc>
              <a:buFont typeface="Arial" panose="020B0604020202020204" pitchFamily="34" charset="0"/>
              <a:buChar char="•"/>
            </a:pPr>
            <a:r>
              <a:rPr lang="fr-FR" sz="1600" dirty="0"/>
              <a:t>Conservation de la biodiversité</a:t>
            </a:r>
          </a:p>
          <a:p>
            <a:pPr>
              <a:lnSpc>
                <a:spcPct val="150000"/>
              </a:lnSpc>
              <a:buFont typeface="Arial" panose="020B0604020202020204" pitchFamily="34" charset="0"/>
              <a:buChar char="•"/>
            </a:pPr>
            <a:r>
              <a:rPr lang="fr-FR" sz="1600" dirty="0"/>
              <a:t>Développement économique local via des activités "vertes"</a:t>
            </a:r>
          </a:p>
          <a:p>
            <a:pPr>
              <a:lnSpc>
                <a:spcPct val="150000"/>
              </a:lnSpc>
              <a:buFont typeface="Arial" panose="020B0604020202020204" pitchFamily="34" charset="0"/>
              <a:buChar char="•"/>
            </a:pPr>
            <a:r>
              <a:rPr lang="fr-FR" sz="1600" dirty="0"/>
              <a:t>Gestion durable de la transhumance</a:t>
            </a:r>
          </a:p>
          <a:p>
            <a:pPr>
              <a:lnSpc>
                <a:spcPct val="150000"/>
              </a:lnSpc>
              <a:buFont typeface="Arial" panose="020B0604020202020204" pitchFamily="34" charset="0"/>
              <a:buChar char="•"/>
            </a:pPr>
            <a:r>
              <a:rPr lang="fr-FR" sz="1600" dirty="0"/>
              <a:t>Renforcement de la gouvernance</a:t>
            </a:r>
          </a:p>
        </p:txBody>
      </p:sp>
      <p:sp>
        <p:nvSpPr>
          <p:cNvPr id="21" name="TextBox 20">
            <a:extLst>
              <a:ext uri="{FF2B5EF4-FFF2-40B4-BE49-F238E27FC236}">
                <a16:creationId xmlns:a16="http://schemas.microsoft.com/office/drawing/2014/main" xmlns="" id="{9ECB8AE0-A5E7-5993-CE48-18F0BE1B2C59}"/>
              </a:ext>
            </a:extLst>
          </p:cNvPr>
          <p:cNvSpPr txBox="1"/>
          <p:nvPr/>
        </p:nvSpPr>
        <p:spPr>
          <a:xfrm>
            <a:off x="752392" y="249450"/>
            <a:ext cx="9945421" cy="1200329"/>
          </a:xfrm>
          <a:prstGeom prst="rect">
            <a:avLst/>
          </a:prstGeom>
          <a:noFill/>
        </p:spPr>
        <p:txBody>
          <a:bodyPr wrap="square">
            <a:spAutoFit/>
          </a:bodyPr>
          <a:lstStyle>
            <a:defPPr>
              <a:defRPr lang="en-US"/>
            </a:defPPr>
            <a:lvl1pPr>
              <a:defRPr sz="3600">
                <a:solidFill>
                  <a:schemeClr val="bg2">
                    <a:lumMod val="25000"/>
                  </a:schemeClr>
                </a:solidFill>
                <a:latin typeface="Geologica" pitchFamily="2" charset="0"/>
                <a:cs typeface="Plus Jakarta Sans" pitchFamily="2" charset="0"/>
              </a:defRPr>
            </a:lvl1pPr>
          </a:lstStyle>
          <a:p>
            <a:pPr lvl="0"/>
            <a:r>
              <a:rPr lang="fr-FR" b="1" dirty="0">
                <a:solidFill>
                  <a:srgbClr val="034042"/>
                </a:solidFill>
                <a:latin typeface="Raleway" panose="020B0503030101060003" pitchFamily="34" charset="77"/>
              </a:rPr>
              <a:t>Présentation de la subvention </a:t>
            </a:r>
            <a:r>
              <a:rPr lang="fr-FR" b="1" dirty="0" err="1">
                <a:solidFill>
                  <a:srgbClr val="034042"/>
                </a:solidFill>
                <a:latin typeface="Raleway" panose="020B0503030101060003" pitchFamily="34" charset="77"/>
              </a:rPr>
              <a:t>NaturAfrica</a:t>
            </a:r>
            <a:r>
              <a:rPr lang="fr-FR" b="1" dirty="0">
                <a:solidFill>
                  <a:srgbClr val="034042"/>
                </a:solidFill>
                <a:latin typeface="Raleway" panose="020B0503030101060003" pitchFamily="34" charset="77"/>
              </a:rPr>
              <a:t> régionale / Principaux résultats attendus</a:t>
            </a:r>
            <a:endParaRPr lang="es-ES" sz="3600" b="1" dirty="0">
              <a:solidFill>
                <a:srgbClr val="034042"/>
              </a:solidFill>
              <a:latin typeface="Raleway" panose="020B0503030101060003" pitchFamily="34" charset="77"/>
            </a:endParaRPr>
          </a:p>
        </p:txBody>
      </p:sp>
      <p:sp>
        <p:nvSpPr>
          <p:cNvPr id="22" name="Isosceles Triangle 71">
            <a:extLst>
              <a:ext uri="{FF2B5EF4-FFF2-40B4-BE49-F238E27FC236}">
                <a16:creationId xmlns:a16="http://schemas.microsoft.com/office/drawing/2014/main" xmlns="" id="{E868A150-C10F-ACD6-0D73-34BBAB4F7ECB}"/>
              </a:ext>
            </a:extLst>
          </p:cNvPr>
          <p:cNvSpPr/>
          <p:nvPr/>
        </p:nvSpPr>
        <p:spPr>
          <a:xfrm rot="5400000">
            <a:off x="585471" y="2080155"/>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3" name="Isosceles Triangle 71">
            <a:extLst>
              <a:ext uri="{FF2B5EF4-FFF2-40B4-BE49-F238E27FC236}">
                <a16:creationId xmlns:a16="http://schemas.microsoft.com/office/drawing/2014/main" xmlns="" id="{267B526C-3B9B-5399-8A4E-5ED849FFF6B6}"/>
              </a:ext>
            </a:extLst>
          </p:cNvPr>
          <p:cNvSpPr/>
          <p:nvPr/>
        </p:nvSpPr>
        <p:spPr>
          <a:xfrm rot="5400000">
            <a:off x="585471" y="4003142"/>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4" name="Isosceles Triangle 71">
            <a:extLst>
              <a:ext uri="{FF2B5EF4-FFF2-40B4-BE49-F238E27FC236}">
                <a16:creationId xmlns:a16="http://schemas.microsoft.com/office/drawing/2014/main" xmlns="" id="{E30E029E-341C-7711-76CB-BB422700FB5E}"/>
              </a:ext>
            </a:extLst>
          </p:cNvPr>
          <p:cNvSpPr/>
          <p:nvPr/>
        </p:nvSpPr>
        <p:spPr>
          <a:xfrm rot="5400000">
            <a:off x="594756" y="3324626"/>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5" name="Isosceles Triangle 71">
            <a:extLst>
              <a:ext uri="{FF2B5EF4-FFF2-40B4-BE49-F238E27FC236}">
                <a16:creationId xmlns:a16="http://schemas.microsoft.com/office/drawing/2014/main" xmlns="" id="{CDF4CED3-6F04-EEE2-81BB-00B71435E331}"/>
              </a:ext>
            </a:extLst>
          </p:cNvPr>
          <p:cNvSpPr/>
          <p:nvPr/>
        </p:nvSpPr>
        <p:spPr>
          <a:xfrm rot="5400000">
            <a:off x="594756" y="4711630"/>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6" name="Isosceles Triangle 71">
            <a:extLst>
              <a:ext uri="{FF2B5EF4-FFF2-40B4-BE49-F238E27FC236}">
                <a16:creationId xmlns:a16="http://schemas.microsoft.com/office/drawing/2014/main" xmlns="" id="{26E53092-ED53-F91D-3D92-58C4BC2DB75A}"/>
              </a:ext>
            </a:extLst>
          </p:cNvPr>
          <p:cNvSpPr/>
          <p:nvPr/>
        </p:nvSpPr>
        <p:spPr>
          <a:xfrm rot="5400000">
            <a:off x="595390" y="5944457"/>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pic>
        <p:nvPicPr>
          <p:cNvPr id="5" name="Picture Placeholder 4">
            <a:extLst>
              <a:ext uri="{FF2B5EF4-FFF2-40B4-BE49-F238E27FC236}">
                <a16:creationId xmlns:a16="http://schemas.microsoft.com/office/drawing/2014/main" xmlns="" id="{36D1F256-813A-51DE-C2E1-676BD081C998}"/>
              </a:ext>
            </a:extLst>
          </p:cNvPr>
          <p:cNvPicPr>
            <a:picLocks noGrp="1" noChangeAspect="1"/>
          </p:cNvPicPr>
          <p:nvPr>
            <p:ph type="pic" sz="quarter" idx="10"/>
          </p:nvPr>
        </p:nvPicPr>
        <p:blipFill>
          <a:blip r:embed="rId2">
            <a:extLst>
              <a:ext uri="{28A0092B-C50C-407E-A947-70E740481C1C}">
                <a14:useLocalDpi xmlns:a14="http://schemas.microsoft.com/office/drawing/2010/main" xmlns="" val="0"/>
              </a:ext>
            </a:extLst>
          </a:blip>
          <a:srcRect l="29535" r="29535"/>
          <a:stretch>
            <a:fillRect/>
          </a:stretch>
        </p:blipFill>
        <p:spPr>
          <a:xfrm>
            <a:off x="7133026" y="1633171"/>
            <a:ext cx="3811571" cy="5224828"/>
          </a:xfrm>
        </p:spPr>
      </p:pic>
    </p:spTree>
    <p:extLst>
      <p:ext uri="{BB962C8B-B14F-4D97-AF65-F5344CB8AC3E}">
        <p14:creationId xmlns:p14="http://schemas.microsoft.com/office/powerpoint/2010/main" xmlns="" val="323950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xmlns="" id="{1B8BC753-61DC-4C25-AA3E-CE4B31F68DFC}"/>
              </a:ext>
            </a:extLst>
          </p:cNvPr>
          <p:cNvSpPr/>
          <p:nvPr/>
        </p:nvSpPr>
        <p:spPr>
          <a:xfrm>
            <a:off x="5486400" y="1052460"/>
            <a:ext cx="6448383" cy="5379259"/>
          </a:xfrm>
          <a:prstGeom prst="roundRect">
            <a:avLst>
              <a:gd name="adj" fmla="val 11315"/>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5" name="ZoneTexte 3">
            <a:extLst>
              <a:ext uri="{FF2B5EF4-FFF2-40B4-BE49-F238E27FC236}">
                <a16:creationId xmlns:a16="http://schemas.microsoft.com/office/drawing/2014/main" xmlns="" id="{86DEC1A5-C278-9288-7644-805598F18807}"/>
              </a:ext>
            </a:extLst>
          </p:cNvPr>
          <p:cNvSpPr txBox="1"/>
          <p:nvPr/>
        </p:nvSpPr>
        <p:spPr>
          <a:xfrm>
            <a:off x="569637" y="191421"/>
            <a:ext cx="11431863" cy="1200329"/>
          </a:xfrm>
          <a:prstGeom prst="rect">
            <a:avLst/>
          </a:prstGeom>
          <a:noFill/>
        </p:spPr>
        <p:txBody>
          <a:bodyPr wrap="square">
            <a:spAutoFit/>
          </a:bodyPr>
          <a:lstStyle/>
          <a:p>
            <a:r>
              <a:rPr lang="fr-FR" sz="3600" b="1" dirty="0">
                <a:latin typeface="Raleway" panose="020B0503030101060003" pitchFamily="34" charset="77"/>
              </a:rPr>
              <a:t>Présentation de la subvention NaturAfrica régionale /objectifs</a:t>
            </a:r>
            <a:endParaRPr lang="fr-BE" sz="3600" b="1" dirty="0">
              <a:latin typeface="Raleway" panose="020B0503030101060003" pitchFamily="34" charset="77"/>
            </a:endParaRPr>
          </a:p>
        </p:txBody>
      </p:sp>
      <p:sp>
        <p:nvSpPr>
          <p:cNvPr id="2" name="ZoneTexte 5">
            <a:extLst>
              <a:ext uri="{FF2B5EF4-FFF2-40B4-BE49-F238E27FC236}">
                <a16:creationId xmlns:a16="http://schemas.microsoft.com/office/drawing/2014/main" xmlns="" id="{D0F523E4-2DE9-F6EC-7222-80C435D054C7}"/>
              </a:ext>
            </a:extLst>
          </p:cNvPr>
          <p:cNvSpPr txBox="1"/>
          <p:nvPr/>
        </p:nvSpPr>
        <p:spPr>
          <a:xfrm>
            <a:off x="5929968" y="1206115"/>
            <a:ext cx="5876883" cy="5004319"/>
          </a:xfrm>
          <a:prstGeom prst="rect">
            <a:avLst/>
          </a:prstGeom>
          <a:noFill/>
        </p:spPr>
        <p:txBody>
          <a:bodyPr wrap="square">
            <a:spAutoFit/>
          </a:bodyPr>
          <a:lstStyle/>
          <a:p>
            <a:pPr>
              <a:lnSpc>
                <a:spcPct val="150000"/>
              </a:lnSpc>
              <a:spcBef>
                <a:spcPts val="1200"/>
              </a:spcBef>
            </a:pPr>
            <a:r>
              <a:rPr lang="fr-FR" sz="1600" b="1" dirty="0">
                <a:solidFill>
                  <a:srgbClr val="92D050"/>
                </a:solidFill>
                <a:latin typeface="Montserrat" pitchFamily="2" charset="77"/>
                <a:cs typeface="Calibri Light" panose="020F0302020204030204" pitchFamily="34" charset="0"/>
              </a:rPr>
              <a:t>Objectif global : </a:t>
            </a:r>
          </a:p>
          <a:p>
            <a:pPr eaLnBrk="1" hangingPunct="1">
              <a:lnSpc>
                <a:spcPct val="150000"/>
              </a:lnSpc>
            </a:pPr>
            <a:r>
              <a:rPr lang="fr-FR" altLang="fr-FR" sz="1600" b="1" dirty="0">
                <a:solidFill>
                  <a:srgbClr val="FFFFFF"/>
                </a:solidFill>
                <a:latin typeface="Montserrat" pitchFamily="2" charset="77"/>
                <a:ea typeface="Capella Light"/>
                <a:cs typeface="Arial" panose="020B0604020202020204" pitchFamily="34" charset="0"/>
              </a:rPr>
              <a:t>L’action est de réduire la perte de biodiversité tout en améliorant de manière durable la qualité de vie des communautés locales résidant dans les paysages prioritaires pour la conservation et le développement (PPCD) en Afrique subsaharienne </a:t>
            </a:r>
            <a:endParaRPr lang="en-US" altLang="fr-FR" sz="1600" b="1" dirty="0">
              <a:solidFill>
                <a:srgbClr val="FFFFFF"/>
              </a:solidFill>
              <a:latin typeface="Montserrat" pitchFamily="2" charset="77"/>
              <a:ea typeface="Capella Light"/>
              <a:cs typeface="Arial" panose="020B0604020202020204" pitchFamily="34" charset="0"/>
            </a:endParaRPr>
          </a:p>
          <a:p>
            <a:pPr>
              <a:lnSpc>
                <a:spcPct val="150000"/>
              </a:lnSpc>
              <a:spcBef>
                <a:spcPts val="1200"/>
              </a:spcBef>
            </a:pPr>
            <a:r>
              <a:rPr lang="fr-FR" sz="1600" b="1" dirty="0">
                <a:solidFill>
                  <a:srgbClr val="92D050"/>
                </a:solidFill>
                <a:latin typeface="Montserrat" pitchFamily="2" charset="77"/>
                <a:cs typeface="Calibri Light" panose="020F0302020204030204" pitchFamily="34" charset="0"/>
              </a:rPr>
              <a:t>Objectifs spécifiques :</a:t>
            </a:r>
          </a:p>
          <a:p>
            <a:pPr eaLnBrk="1" hangingPunct="1">
              <a:lnSpc>
                <a:spcPct val="150000"/>
              </a:lnSpc>
            </a:pPr>
            <a:r>
              <a:rPr lang="fr-FR" altLang="fr-FR" sz="1600" b="1" dirty="0">
                <a:solidFill>
                  <a:srgbClr val="FFFFFF"/>
                </a:solidFill>
                <a:latin typeface="Raleway" panose="020B0503030101060003" pitchFamily="34" charset="77"/>
                <a:ea typeface="Capella Light"/>
                <a:cs typeface="Arial" panose="020B0604020202020204" pitchFamily="34" charset="0"/>
              </a:rPr>
              <a:t>Améliorer la conservation, la gestion et l’utilisation de la biodiversité et des biens et services écosystémiques dans le PPCD de « </a:t>
            </a:r>
            <a:r>
              <a:rPr lang="fr-FR" altLang="fr-FR" sz="1600" b="1" dirty="0" err="1">
                <a:solidFill>
                  <a:srgbClr val="FFFFFF"/>
                </a:solidFill>
                <a:latin typeface="Raleway" panose="020B0503030101060003" pitchFamily="34" charset="77"/>
                <a:ea typeface="Capella Light"/>
                <a:cs typeface="Arial" panose="020B0604020202020204" pitchFamily="34" charset="0"/>
              </a:rPr>
              <a:t>Waza</a:t>
            </a:r>
            <a:r>
              <a:rPr lang="fr-FR" altLang="fr-FR" sz="1600" b="1" dirty="0">
                <a:solidFill>
                  <a:srgbClr val="FFFFFF"/>
                </a:solidFill>
                <a:latin typeface="Raleway" panose="020B0503030101060003" pitchFamily="34" charset="77"/>
                <a:ea typeface="Capella Light"/>
                <a:cs typeface="Arial" panose="020B0604020202020204" pitchFamily="34" charset="0"/>
              </a:rPr>
              <a:t>-Logone-Lac Tchad ») au bénéfice de la nature et des communautés locales, en particulier des femmes, des jeunes et des populations vulnérables (peuples autochtones et communautés locales — PACL)</a:t>
            </a:r>
            <a:endParaRPr lang="en-US" altLang="fr-FR" sz="1600" b="1" dirty="0">
              <a:solidFill>
                <a:srgbClr val="FFFFFF"/>
              </a:solidFill>
              <a:latin typeface="Raleway" panose="020B0503030101060003" pitchFamily="34" charset="77"/>
              <a:ea typeface="Capella Light"/>
              <a:cs typeface="Arial" panose="020B0604020202020204" pitchFamily="34" charset="0"/>
            </a:endParaRPr>
          </a:p>
        </p:txBody>
      </p:sp>
      <p:grpSp>
        <p:nvGrpSpPr>
          <p:cNvPr id="8" name="Group 7">
            <a:extLst>
              <a:ext uri="{FF2B5EF4-FFF2-40B4-BE49-F238E27FC236}">
                <a16:creationId xmlns:a16="http://schemas.microsoft.com/office/drawing/2014/main" xmlns="" id="{4905C8A3-7D30-2AFA-6D7F-58FC96A5C3D9}"/>
              </a:ext>
            </a:extLst>
          </p:cNvPr>
          <p:cNvGrpSpPr/>
          <p:nvPr/>
        </p:nvGrpSpPr>
        <p:grpSpPr>
          <a:xfrm>
            <a:off x="11206162" y="316964"/>
            <a:ext cx="397680" cy="377656"/>
            <a:chOff x="11206162" y="297107"/>
            <a:chExt cx="397680" cy="377656"/>
          </a:xfrm>
        </p:grpSpPr>
        <p:sp>
          <p:nvSpPr>
            <p:cNvPr id="9" name="Rectangle: Rounded Corners 7">
              <a:extLst>
                <a:ext uri="{FF2B5EF4-FFF2-40B4-BE49-F238E27FC236}">
                  <a16:creationId xmlns:a16="http://schemas.microsoft.com/office/drawing/2014/main" xmlns="" id="{8FB9983B-78F5-F7C2-F740-366440D12C7F}"/>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0" name="Rectangle 9">
              <a:extLst>
                <a:ext uri="{FF2B5EF4-FFF2-40B4-BE49-F238E27FC236}">
                  <a16:creationId xmlns:a16="http://schemas.microsoft.com/office/drawing/2014/main" xmlns="" id="{32D84959-0A49-043C-6C70-A7C2D3E52099}"/>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06</a:t>
              </a:r>
            </a:p>
          </p:txBody>
        </p:sp>
      </p:grpSp>
      <p:pic>
        <p:nvPicPr>
          <p:cNvPr id="11" name="Picture Placeholder 10">
            <a:extLst>
              <a:ext uri="{FF2B5EF4-FFF2-40B4-BE49-F238E27FC236}">
                <a16:creationId xmlns:a16="http://schemas.microsoft.com/office/drawing/2014/main" xmlns="" id="{BBF4D6DE-02A0-997D-EB0A-B6F02F9B32B2}"/>
              </a:ext>
            </a:extLst>
          </p:cNvPr>
          <p:cNvPicPr>
            <a:picLocks noGrp="1" noChangeAspect="1"/>
          </p:cNvPicPr>
          <p:nvPr>
            <p:ph type="pic" sz="quarter" idx="10"/>
          </p:nvPr>
        </p:nvPicPr>
        <p:blipFill>
          <a:blip r:embed="rId2">
            <a:extLst>
              <a:ext uri="{28A0092B-C50C-407E-A947-70E740481C1C}">
                <a14:useLocalDpi xmlns:a14="http://schemas.microsoft.com/office/drawing/2010/main" xmlns="" val="0"/>
              </a:ext>
            </a:extLst>
          </a:blip>
          <a:srcRect l="439" r="439"/>
          <a:stretch>
            <a:fillRect/>
          </a:stretch>
        </p:blipFill>
        <p:spPr>
          <a:xfrm>
            <a:off x="979333" y="1799919"/>
            <a:ext cx="4822703" cy="4238149"/>
          </a:xfrm>
        </p:spPr>
      </p:pic>
    </p:spTree>
    <p:extLst>
      <p:ext uri="{BB962C8B-B14F-4D97-AF65-F5344CB8AC3E}">
        <p14:creationId xmlns:p14="http://schemas.microsoft.com/office/powerpoint/2010/main" xmlns="" val="254108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xmlns="" id="{82A243D5-59DB-4BD2-8657-5AAF72EEAFF4}"/>
              </a:ext>
            </a:extLst>
          </p:cNvPr>
          <p:cNvSpPr/>
          <p:nvPr/>
        </p:nvSpPr>
        <p:spPr>
          <a:xfrm>
            <a:off x="823635" y="5085280"/>
            <a:ext cx="894820" cy="882553"/>
          </a:xfrm>
          <a:prstGeom prst="roundRect">
            <a:avLst>
              <a:gd name="adj" fmla="val 317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57" name="Graphic 5">
            <a:extLst>
              <a:ext uri="{FF2B5EF4-FFF2-40B4-BE49-F238E27FC236}">
                <a16:creationId xmlns:a16="http://schemas.microsoft.com/office/drawing/2014/main" xmlns="" id="{10123DAC-7A2E-4AE4-9FE5-9EC2A7662596}"/>
              </a:ext>
            </a:extLst>
          </p:cNvPr>
          <p:cNvSpPr/>
          <p:nvPr/>
        </p:nvSpPr>
        <p:spPr>
          <a:xfrm>
            <a:off x="6957189" y="3965861"/>
            <a:ext cx="329320" cy="313385"/>
          </a:xfrm>
          <a:custGeom>
            <a:avLst/>
            <a:gdLst>
              <a:gd name="connsiteX0" fmla="*/ 669417 w 1181100"/>
              <a:gd name="connsiteY0" fmla="*/ 879158 h 1123950"/>
              <a:gd name="connsiteX1" fmla="*/ 795433 w 1181100"/>
              <a:gd name="connsiteY1" fmla="*/ 1005173 h 1123950"/>
              <a:gd name="connsiteX2" fmla="*/ 850392 w 1181100"/>
              <a:gd name="connsiteY2" fmla="*/ 1061847 h 1123950"/>
              <a:gd name="connsiteX3" fmla="*/ 793718 w 1181100"/>
              <a:gd name="connsiteY3" fmla="*/ 1118521 h 1123950"/>
              <a:gd name="connsiteX4" fmla="*/ 737045 w 1181100"/>
              <a:gd name="connsiteY4" fmla="*/ 1061847 h 1123950"/>
              <a:gd name="connsiteX5" fmla="*/ 737902 w 1181100"/>
              <a:gd name="connsiteY5" fmla="*/ 1051655 h 1123950"/>
              <a:gd name="connsiteX6" fmla="*/ 628269 w 1181100"/>
              <a:gd name="connsiteY6" fmla="*/ 942118 h 1123950"/>
              <a:gd name="connsiteX7" fmla="*/ 628269 w 1181100"/>
              <a:gd name="connsiteY7" fmla="*/ 1022699 h 1123950"/>
              <a:gd name="connsiteX8" fmla="*/ 549783 w 1181100"/>
              <a:gd name="connsiteY8" fmla="*/ 1022699 h 1123950"/>
              <a:gd name="connsiteX9" fmla="*/ 549783 w 1181100"/>
              <a:gd name="connsiteY9" fmla="*/ 944309 h 1123950"/>
              <a:gd name="connsiteX10" fmla="*/ 438436 w 1181100"/>
              <a:gd name="connsiteY10" fmla="*/ 1055751 h 1123950"/>
              <a:gd name="connsiteX11" fmla="*/ 438722 w 1181100"/>
              <a:gd name="connsiteY11" fmla="*/ 1061942 h 1123950"/>
              <a:gd name="connsiteX12" fmla="*/ 438722 w 1181100"/>
              <a:gd name="connsiteY12" fmla="*/ 1061942 h 1123950"/>
              <a:gd name="connsiteX13" fmla="*/ 381953 w 1181100"/>
              <a:gd name="connsiteY13" fmla="*/ 1118616 h 1123950"/>
              <a:gd name="connsiteX14" fmla="*/ 325279 w 1181100"/>
              <a:gd name="connsiteY14" fmla="*/ 1061942 h 1123950"/>
              <a:gd name="connsiteX15" fmla="*/ 381953 w 1181100"/>
              <a:gd name="connsiteY15" fmla="*/ 1005269 h 1123950"/>
              <a:gd name="connsiteX16" fmla="*/ 384715 w 1181100"/>
              <a:gd name="connsiteY16" fmla="*/ 1005364 h 1123950"/>
              <a:gd name="connsiteX17" fmla="*/ 510731 w 1181100"/>
              <a:gd name="connsiteY17" fmla="*/ 879348 h 1123950"/>
              <a:gd name="connsiteX18" fmla="*/ 7144 w 1181100"/>
              <a:gd name="connsiteY18" fmla="*/ 879158 h 1123950"/>
              <a:gd name="connsiteX19" fmla="*/ 7144 w 1181100"/>
              <a:gd name="connsiteY19" fmla="*/ 156782 h 1123950"/>
              <a:gd name="connsiteX20" fmla="*/ 7144 w 1181100"/>
              <a:gd name="connsiteY20" fmla="*/ 155448 h 1123950"/>
              <a:gd name="connsiteX21" fmla="*/ 7144 w 1181100"/>
              <a:gd name="connsiteY21" fmla="*/ 78772 h 1123950"/>
              <a:gd name="connsiteX22" fmla="*/ 22479 w 1181100"/>
              <a:gd name="connsiteY22" fmla="*/ 63818 h 1123950"/>
              <a:gd name="connsiteX23" fmla="*/ 549783 w 1181100"/>
              <a:gd name="connsiteY23" fmla="*/ 63818 h 1123950"/>
              <a:gd name="connsiteX24" fmla="*/ 549783 w 1181100"/>
              <a:gd name="connsiteY24" fmla="*/ 7144 h 1123950"/>
              <a:gd name="connsiteX25" fmla="*/ 628269 w 1181100"/>
              <a:gd name="connsiteY25" fmla="*/ 7144 h 1123950"/>
              <a:gd name="connsiteX26" fmla="*/ 628269 w 1181100"/>
              <a:gd name="connsiteY26" fmla="*/ 63818 h 1123950"/>
              <a:gd name="connsiteX27" fmla="*/ 1162241 w 1181100"/>
              <a:gd name="connsiteY27" fmla="*/ 63818 h 1123950"/>
              <a:gd name="connsiteX28" fmla="*/ 1177576 w 1181100"/>
              <a:gd name="connsiteY28" fmla="*/ 78772 h 1123950"/>
              <a:gd name="connsiteX29" fmla="*/ 1177576 w 1181100"/>
              <a:gd name="connsiteY29" fmla="*/ 155448 h 1123950"/>
              <a:gd name="connsiteX30" fmla="*/ 1177576 w 1181100"/>
              <a:gd name="connsiteY30" fmla="*/ 156210 h 1123950"/>
              <a:gd name="connsiteX31" fmla="*/ 1177576 w 1181100"/>
              <a:gd name="connsiteY31" fmla="*/ 879062 h 1123950"/>
              <a:gd name="connsiteX32" fmla="*/ 669417 w 1181100"/>
              <a:gd name="connsiteY32" fmla="*/ 879062 h 1123950"/>
              <a:gd name="connsiteX33" fmla="*/ 669417 w 1181100"/>
              <a:gd name="connsiteY33" fmla="*/ 879158 h 1123950"/>
              <a:gd name="connsiteX34" fmla="*/ 263271 w 1181100"/>
              <a:gd name="connsiteY34" fmla="*/ 604457 h 1123950"/>
              <a:gd name="connsiteX35" fmla="*/ 484823 w 1181100"/>
              <a:gd name="connsiteY35" fmla="*/ 387858 h 1123950"/>
              <a:gd name="connsiteX36" fmla="*/ 649415 w 1181100"/>
              <a:gd name="connsiteY36" fmla="*/ 551783 h 1123950"/>
              <a:gd name="connsiteX37" fmla="*/ 796195 w 1181100"/>
              <a:gd name="connsiteY37" fmla="*/ 403193 h 1123950"/>
              <a:gd name="connsiteX38" fmla="*/ 728091 w 1181100"/>
              <a:gd name="connsiteY38" fmla="*/ 335090 h 1123950"/>
              <a:gd name="connsiteX39" fmla="*/ 919734 w 1181100"/>
              <a:gd name="connsiteY39" fmla="*/ 333375 h 1123950"/>
              <a:gd name="connsiteX40" fmla="*/ 919734 w 1181100"/>
              <a:gd name="connsiteY40" fmla="*/ 526637 h 1123950"/>
              <a:gd name="connsiteX41" fmla="*/ 854297 w 1181100"/>
              <a:gd name="connsiteY41" fmla="*/ 461200 h 1123950"/>
              <a:gd name="connsiteX42" fmla="*/ 649796 w 1181100"/>
              <a:gd name="connsiteY42" fmla="*/ 667607 h 1123950"/>
              <a:gd name="connsiteX43" fmla="*/ 483680 w 1181100"/>
              <a:gd name="connsiteY43" fmla="*/ 503587 h 1123950"/>
              <a:gd name="connsiteX44" fmla="*/ 321374 w 1181100"/>
              <a:gd name="connsiteY44" fmla="*/ 662559 h 1123950"/>
              <a:gd name="connsiteX45" fmla="*/ 263271 w 1181100"/>
              <a:gd name="connsiteY45" fmla="*/ 604457 h 1123950"/>
              <a:gd name="connsiteX46" fmla="*/ 263271 w 1181100"/>
              <a:gd name="connsiteY46" fmla="*/ 604457 h 1123950"/>
              <a:gd name="connsiteX47" fmla="*/ 263271 w 1181100"/>
              <a:gd name="connsiteY47" fmla="*/ 604457 h 1123950"/>
              <a:gd name="connsiteX48" fmla="*/ 1090994 w 1181100"/>
              <a:gd name="connsiteY48" fmla="*/ 214122 h 1123950"/>
              <a:gd name="connsiteX49" fmla="*/ 92107 w 1181100"/>
              <a:gd name="connsiteY49" fmla="*/ 214122 h 1123950"/>
              <a:gd name="connsiteX50" fmla="*/ 92107 w 1181100"/>
              <a:gd name="connsiteY50" fmla="*/ 791718 h 1123950"/>
              <a:gd name="connsiteX51" fmla="*/ 1090994 w 1181100"/>
              <a:gd name="connsiteY51" fmla="*/ 791718 h 1123950"/>
              <a:gd name="connsiteX52" fmla="*/ 1090994 w 1181100"/>
              <a:gd name="connsiteY52" fmla="*/ 214122 h 1123950"/>
              <a:gd name="connsiteX53" fmla="*/ 1090994 w 1181100"/>
              <a:gd name="connsiteY53" fmla="*/ 214122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81100" h="1123950">
                <a:moveTo>
                  <a:pt x="669417" y="879158"/>
                </a:moveTo>
                <a:lnTo>
                  <a:pt x="795433" y="1005173"/>
                </a:lnTo>
                <a:cubicBezTo>
                  <a:pt x="825913" y="1006031"/>
                  <a:pt x="850392" y="1031081"/>
                  <a:pt x="850392" y="1061847"/>
                </a:cubicBezTo>
                <a:cubicBezTo>
                  <a:pt x="850392" y="1093184"/>
                  <a:pt x="825056" y="1118521"/>
                  <a:pt x="793718" y="1118521"/>
                </a:cubicBezTo>
                <a:cubicBezTo>
                  <a:pt x="762381" y="1118521"/>
                  <a:pt x="737045" y="1093089"/>
                  <a:pt x="737045" y="1061847"/>
                </a:cubicBezTo>
                <a:cubicBezTo>
                  <a:pt x="737045" y="1058418"/>
                  <a:pt x="737330" y="1054989"/>
                  <a:pt x="737902" y="1051655"/>
                </a:cubicBezTo>
                <a:lnTo>
                  <a:pt x="628269" y="942118"/>
                </a:lnTo>
                <a:lnTo>
                  <a:pt x="628269" y="1022699"/>
                </a:lnTo>
                <a:lnTo>
                  <a:pt x="549783" y="1022699"/>
                </a:lnTo>
                <a:lnTo>
                  <a:pt x="549783" y="944309"/>
                </a:lnTo>
                <a:lnTo>
                  <a:pt x="438436" y="1055751"/>
                </a:lnTo>
                <a:cubicBezTo>
                  <a:pt x="438626" y="1057751"/>
                  <a:pt x="438722" y="1059847"/>
                  <a:pt x="438722" y="1061942"/>
                </a:cubicBezTo>
                <a:cubicBezTo>
                  <a:pt x="438722" y="1061942"/>
                  <a:pt x="438722" y="1061942"/>
                  <a:pt x="438722" y="1061942"/>
                </a:cubicBezTo>
                <a:cubicBezTo>
                  <a:pt x="438722" y="1093280"/>
                  <a:pt x="413385" y="1118616"/>
                  <a:pt x="381953" y="1118616"/>
                </a:cubicBezTo>
                <a:cubicBezTo>
                  <a:pt x="350615" y="1118616"/>
                  <a:pt x="325279" y="1093184"/>
                  <a:pt x="325279" y="1061942"/>
                </a:cubicBezTo>
                <a:cubicBezTo>
                  <a:pt x="325279" y="1030605"/>
                  <a:pt x="350711" y="1005269"/>
                  <a:pt x="381953" y="1005269"/>
                </a:cubicBezTo>
                <a:cubicBezTo>
                  <a:pt x="382905" y="1005269"/>
                  <a:pt x="383858" y="1005269"/>
                  <a:pt x="384715" y="1005364"/>
                </a:cubicBezTo>
                <a:lnTo>
                  <a:pt x="510731" y="879348"/>
                </a:lnTo>
                <a:lnTo>
                  <a:pt x="7144" y="879158"/>
                </a:lnTo>
                <a:lnTo>
                  <a:pt x="7144" y="156782"/>
                </a:lnTo>
                <a:cubicBezTo>
                  <a:pt x="7144" y="156305"/>
                  <a:pt x="7144" y="155924"/>
                  <a:pt x="7144" y="155448"/>
                </a:cubicBezTo>
                <a:lnTo>
                  <a:pt x="7144" y="78772"/>
                </a:lnTo>
                <a:cubicBezTo>
                  <a:pt x="7144" y="70485"/>
                  <a:pt x="14002" y="63818"/>
                  <a:pt x="22479" y="63818"/>
                </a:cubicBezTo>
                <a:lnTo>
                  <a:pt x="549783" y="63818"/>
                </a:lnTo>
                <a:lnTo>
                  <a:pt x="549783" y="7144"/>
                </a:lnTo>
                <a:lnTo>
                  <a:pt x="628269" y="7144"/>
                </a:lnTo>
                <a:lnTo>
                  <a:pt x="628269" y="63818"/>
                </a:lnTo>
                <a:lnTo>
                  <a:pt x="1162241" y="63818"/>
                </a:lnTo>
                <a:cubicBezTo>
                  <a:pt x="1170718" y="63818"/>
                  <a:pt x="1177576" y="70580"/>
                  <a:pt x="1177576" y="78772"/>
                </a:cubicBezTo>
                <a:lnTo>
                  <a:pt x="1177576" y="155448"/>
                </a:lnTo>
                <a:cubicBezTo>
                  <a:pt x="1177576" y="155734"/>
                  <a:pt x="1177576" y="155924"/>
                  <a:pt x="1177576" y="156210"/>
                </a:cubicBezTo>
                <a:lnTo>
                  <a:pt x="1177576" y="879062"/>
                </a:lnTo>
                <a:lnTo>
                  <a:pt x="669417" y="879062"/>
                </a:lnTo>
                <a:lnTo>
                  <a:pt x="669417" y="879158"/>
                </a:lnTo>
                <a:close/>
                <a:moveTo>
                  <a:pt x="263271" y="604457"/>
                </a:moveTo>
                <a:lnTo>
                  <a:pt x="484823" y="387858"/>
                </a:lnTo>
                <a:cubicBezTo>
                  <a:pt x="539687" y="442722"/>
                  <a:pt x="593979" y="497015"/>
                  <a:pt x="649415" y="551783"/>
                </a:cubicBezTo>
                <a:lnTo>
                  <a:pt x="796195" y="403193"/>
                </a:lnTo>
                <a:lnTo>
                  <a:pt x="728091" y="335090"/>
                </a:lnTo>
                <a:lnTo>
                  <a:pt x="919734" y="333375"/>
                </a:lnTo>
                <a:lnTo>
                  <a:pt x="919734" y="526637"/>
                </a:lnTo>
                <a:lnTo>
                  <a:pt x="854297" y="461200"/>
                </a:lnTo>
                <a:cubicBezTo>
                  <a:pt x="786098" y="530257"/>
                  <a:pt x="718185" y="599123"/>
                  <a:pt x="649796" y="667607"/>
                </a:cubicBezTo>
                <a:lnTo>
                  <a:pt x="483680" y="503587"/>
                </a:lnTo>
                <a:lnTo>
                  <a:pt x="321374" y="662559"/>
                </a:lnTo>
                <a:lnTo>
                  <a:pt x="263271" y="604457"/>
                </a:lnTo>
                <a:lnTo>
                  <a:pt x="263271" y="604457"/>
                </a:lnTo>
                <a:lnTo>
                  <a:pt x="263271" y="604457"/>
                </a:lnTo>
                <a:close/>
                <a:moveTo>
                  <a:pt x="1090994" y="214122"/>
                </a:moveTo>
                <a:lnTo>
                  <a:pt x="92107" y="214122"/>
                </a:lnTo>
                <a:lnTo>
                  <a:pt x="92107" y="791718"/>
                </a:lnTo>
                <a:lnTo>
                  <a:pt x="1090994" y="791718"/>
                </a:lnTo>
                <a:lnTo>
                  <a:pt x="1090994" y="214122"/>
                </a:lnTo>
                <a:lnTo>
                  <a:pt x="1090994" y="214122"/>
                </a:lnTo>
                <a:close/>
              </a:path>
            </a:pathLst>
          </a:custGeom>
          <a:solidFill>
            <a:schemeClr val="bg1"/>
          </a:solidFill>
          <a:ln w="9525" cap="flat">
            <a:noFill/>
            <a:prstDash val="solid"/>
            <a:miter/>
          </a:ln>
        </p:spPr>
        <p:txBody>
          <a:bodyPr rtlCol="0" anchor="ctr"/>
          <a:lstStyle/>
          <a:p>
            <a:endParaRPr lang="en-US" dirty="0">
              <a:latin typeface="Open Sans" pitchFamily="2" charset="0"/>
            </a:endParaRPr>
          </a:p>
        </p:txBody>
      </p:sp>
      <p:sp>
        <p:nvSpPr>
          <p:cNvPr id="58" name="TextBox 57">
            <a:extLst>
              <a:ext uri="{FF2B5EF4-FFF2-40B4-BE49-F238E27FC236}">
                <a16:creationId xmlns:a16="http://schemas.microsoft.com/office/drawing/2014/main" xmlns="" id="{0DB7B729-3593-4FFC-AB2B-2684B262814B}"/>
              </a:ext>
            </a:extLst>
          </p:cNvPr>
          <p:cNvSpPr txBox="1"/>
          <p:nvPr/>
        </p:nvSpPr>
        <p:spPr>
          <a:xfrm>
            <a:off x="7373558" y="5464898"/>
            <a:ext cx="1508312" cy="307777"/>
          </a:xfrm>
          <a:prstGeom prst="rect">
            <a:avLst/>
          </a:prstGeom>
          <a:noFill/>
        </p:spPr>
        <p:txBody>
          <a:bodyPr wrap="square" rtlCol="0">
            <a:spAutoFit/>
          </a:bodyPr>
          <a:lstStyle/>
          <a:p>
            <a:pPr algn="ctr"/>
            <a:r>
              <a:rPr lang="en-US" sz="1400" b="1" dirty="0">
                <a:solidFill>
                  <a:schemeClr val="bg1"/>
                </a:solidFill>
                <a:latin typeface="Open Sans" pitchFamily="2" charset="0"/>
                <a:ea typeface="Open Sans" pitchFamily="2" charset="0"/>
                <a:cs typeface="Open Sans" pitchFamily="2" charset="0"/>
              </a:rPr>
              <a:t>Learn More</a:t>
            </a:r>
          </a:p>
        </p:txBody>
      </p:sp>
      <p:sp>
        <p:nvSpPr>
          <p:cNvPr id="69" name="Graphic 8">
            <a:extLst>
              <a:ext uri="{FF2B5EF4-FFF2-40B4-BE49-F238E27FC236}">
                <a16:creationId xmlns:a16="http://schemas.microsoft.com/office/drawing/2014/main" xmlns="" id="{52B84E1D-CE1A-452F-B7BA-94502860419B}"/>
              </a:ext>
            </a:extLst>
          </p:cNvPr>
          <p:cNvSpPr/>
          <p:nvPr/>
        </p:nvSpPr>
        <p:spPr>
          <a:xfrm>
            <a:off x="6947732" y="5360482"/>
            <a:ext cx="324380" cy="311300"/>
          </a:xfrm>
          <a:custGeom>
            <a:avLst/>
            <a:gdLst>
              <a:gd name="connsiteX0" fmla="*/ 126492 w 1181100"/>
              <a:gd name="connsiteY0" fmla="*/ 191722 h 1133475"/>
              <a:gd name="connsiteX1" fmla="*/ 126492 w 1181100"/>
              <a:gd name="connsiteY1" fmla="*/ 1014587 h 1133475"/>
              <a:gd name="connsiteX2" fmla="*/ 1159574 w 1181100"/>
              <a:gd name="connsiteY2" fmla="*/ 1014587 h 1133475"/>
              <a:gd name="connsiteX3" fmla="*/ 1159574 w 1181100"/>
              <a:gd name="connsiteY3" fmla="*/ 1133935 h 1133475"/>
              <a:gd name="connsiteX4" fmla="*/ 66866 w 1181100"/>
              <a:gd name="connsiteY4" fmla="*/ 1133935 h 1133475"/>
              <a:gd name="connsiteX5" fmla="*/ 7144 w 1181100"/>
              <a:gd name="connsiteY5" fmla="*/ 1074213 h 1133475"/>
              <a:gd name="connsiteX6" fmla="*/ 7144 w 1181100"/>
              <a:gd name="connsiteY6" fmla="*/ 191722 h 1133475"/>
              <a:gd name="connsiteX7" fmla="*/ 126492 w 1181100"/>
              <a:gd name="connsiteY7" fmla="*/ 191722 h 1133475"/>
              <a:gd name="connsiteX8" fmla="*/ 126492 w 1181100"/>
              <a:gd name="connsiteY8" fmla="*/ 191722 h 1133475"/>
              <a:gd name="connsiteX9" fmla="*/ 394430 w 1181100"/>
              <a:gd name="connsiteY9" fmla="*/ 176482 h 1133475"/>
              <a:gd name="connsiteX10" fmla="*/ 384524 w 1181100"/>
              <a:gd name="connsiteY10" fmla="*/ 254016 h 1133475"/>
              <a:gd name="connsiteX11" fmla="*/ 335756 w 1181100"/>
              <a:gd name="connsiteY11" fmla="*/ 291830 h 1133475"/>
              <a:gd name="connsiteX12" fmla="*/ 297942 w 1181100"/>
              <a:gd name="connsiteY12" fmla="*/ 243062 h 1133475"/>
              <a:gd name="connsiteX13" fmla="*/ 323183 w 1181100"/>
              <a:gd name="connsiteY13" fmla="*/ 46656 h 1133475"/>
              <a:gd name="connsiteX14" fmla="*/ 345376 w 1181100"/>
              <a:gd name="connsiteY14" fmla="*/ 12652 h 1133475"/>
              <a:gd name="connsiteX15" fmla="*/ 382334 w 1181100"/>
              <a:gd name="connsiteY15" fmla="*/ 10080 h 1133475"/>
              <a:gd name="connsiteX16" fmla="*/ 571500 w 1181100"/>
              <a:gd name="connsiteY16" fmla="*/ 82947 h 1133475"/>
              <a:gd name="connsiteX17" fmla="*/ 596456 w 1181100"/>
              <a:gd name="connsiteY17" fmla="*/ 139335 h 1133475"/>
              <a:gd name="connsiteX18" fmla="*/ 540068 w 1181100"/>
              <a:gd name="connsiteY18" fmla="*/ 164290 h 1133475"/>
              <a:gd name="connsiteX19" fmla="*/ 475488 w 1181100"/>
              <a:gd name="connsiteY19" fmla="*/ 139430 h 1133475"/>
              <a:gd name="connsiteX20" fmla="*/ 722567 w 1181100"/>
              <a:gd name="connsiteY20" fmla="*/ 378126 h 1133475"/>
              <a:gd name="connsiteX21" fmla="*/ 1136999 w 1181100"/>
              <a:gd name="connsiteY21" fmla="*/ 530907 h 1133475"/>
              <a:gd name="connsiteX22" fmla="*/ 1177481 w 1181100"/>
              <a:gd name="connsiteY22" fmla="*/ 577580 h 1133475"/>
              <a:gd name="connsiteX23" fmla="*/ 1130808 w 1181100"/>
              <a:gd name="connsiteY23" fmla="*/ 618061 h 1133475"/>
              <a:gd name="connsiteX24" fmla="*/ 673322 w 1181100"/>
              <a:gd name="connsiteY24" fmla="*/ 450421 h 1133475"/>
              <a:gd name="connsiteX25" fmla="*/ 394430 w 1181100"/>
              <a:gd name="connsiteY25" fmla="*/ 176482 h 1133475"/>
              <a:gd name="connsiteX26" fmla="*/ 394430 w 1181100"/>
              <a:gd name="connsiteY26" fmla="*/ 176482 h 1133475"/>
              <a:gd name="connsiteX27" fmla="*/ 1107281 w 1181100"/>
              <a:gd name="connsiteY27" fmla="*/ 823135 h 1133475"/>
              <a:gd name="connsiteX28" fmla="*/ 1107281 w 1181100"/>
              <a:gd name="connsiteY28" fmla="*/ 930196 h 1133475"/>
              <a:gd name="connsiteX29" fmla="*/ 971931 w 1181100"/>
              <a:gd name="connsiteY29" fmla="*/ 930196 h 1133475"/>
              <a:gd name="connsiteX30" fmla="*/ 971931 w 1181100"/>
              <a:gd name="connsiteY30" fmla="*/ 823135 h 1133475"/>
              <a:gd name="connsiteX31" fmla="*/ 1107281 w 1181100"/>
              <a:gd name="connsiteY31" fmla="*/ 823135 h 1133475"/>
              <a:gd name="connsiteX32" fmla="*/ 1107281 w 1181100"/>
              <a:gd name="connsiteY32" fmla="*/ 823135 h 1133475"/>
              <a:gd name="connsiteX33" fmla="*/ 865346 w 1181100"/>
              <a:gd name="connsiteY33" fmla="*/ 710454 h 1133475"/>
              <a:gd name="connsiteX34" fmla="*/ 865346 w 1181100"/>
              <a:gd name="connsiteY34" fmla="*/ 930196 h 1133475"/>
              <a:gd name="connsiteX35" fmla="*/ 730091 w 1181100"/>
              <a:gd name="connsiteY35" fmla="*/ 930196 h 1133475"/>
              <a:gd name="connsiteX36" fmla="*/ 730091 w 1181100"/>
              <a:gd name="connsiteY36" fmla="*/ 710454 h 1133475"/>
              <a:gd name="connsiteX37" fmla="*/ 865346 w 1181100"/>
              <a:gd name="connsiteY37" fmla="*/ 710454 h 1133475"/>
              <a:gd name="connsiteX38" fmla="*/ 865346 w 1181100"/>
              <a:gd name="connsiteY38" fmla="*/ 710454 h 1133475"/>
              <a:gd name="connsiteX39" fmla="*/ 623507 w 1181100"/>
              <a:gd name="connsiteY39" fmla="*/ 632920 h 1133475"/>
              <a:gd name="connsiteX40" fmla="*/ 623507 w 1181100"/>
              <a:gd name="connsiteY40" fmla="*/ 930196 h 1133475"/>
              <a:gd name="connsiteX41" fmla="*/ 488251 w 1181100"/>
              <a:gd name="connsiteY41" fmla="*/ 930196 h 1133475"/>
              <a:gd name="connsiteX42" fmla="*/ 488251 w 1181100"/>
              <a:gd name="connsiteY42" fmla="*/ 632920 h 1133475"/>
              <a:gd name="connsiteX43" fmla="*/ 623507 w 1181100"/>
              <a:gd name="connsiteY43" fmla="*/ 632920 h 1133475"/>
              <a:gd name="connsiteX44" fmla="*/ 623507 w 1181100"/>
              <a:gd name="connsiteY44" fmla="*/ 632920 h 1133475"/>
              <a:gd name="connsiteX45" fmla="*/ 381667 w 1181100"/>
              <a:gd name="connsiteY45" fmla="*/ 514810 h 1133475"/>
              <a:gd name="connsiteX46" fmla="*/ 381667 w 1181100"/>
              <a:gd name="connsiteY46" fmla="*/ 930196 h 1133475"/>
              <a:gd name="connsiteX47" fmla="*/ 246317 w 1181100"/>
              <a:gd name="connsiteY47" fmla="*/ 930196 h 1133475"/>
              <a:gd name="connsiteX48" fmla="*/ 246317 w 1181100"/>
              <a:gd name="connsiteY48" fmla="*/ 514810 h 1133475"/>
              <a:gd name="connsiteX49" fmla="*/ 381667 w 1181100"/>
              <a:gd name="connsiteY49" fmla="*/ 514810 h 1133475"/>
              <a:gd name="connsiteX50" fmla="*/ 381667 w 1181100"/>
              <a:gd name="connsiteY50" fmla="*/ 51481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81100" h="1133475">
                <a:moveTo>
                  <a:pt x="126492" y="191722"/>
                </a:moveTo>
                <a:lnTo>
                  <a:pt x="126492" y="1014587"/>
                </a:lnTo>
                <a:lnTo>
                  <a:pt x="1159574" y="1014587"/>
                </a:lnTo>
                <a:lnTo>
                  <a:pt x="1159574" y="1133935"/>
                </a:lnTo>
                <a:lnTo>
                  <a:pt x="66866" y="1133935"/>
                </a:lnTo>
                <a:cubicBezTo>
                  <a:pt x="33909" y="1133935"/>
                  <a:pt x="7144" y="1107170"/>
                  <a:pt x="7144" y="1074213"/>
                </a:cubicBezTo>
                <a:lnTo>
                  <a:pt x="7144" y="191722"/>
                </a:lnTo>
                <a:lnTo>
                  <a:pt x="126492" y="191722"/>
                </a:lnTo>
                <a:lnTo>
                  <a:pt x="126492" y="191722"/>
                </a:lnTo>
                <a:close/>
                <a:moveTo>
                  <a:pt x="394430" y="176482"/>
                </a:moveTo>
                <a:lnTo>
                  <a:pt x="384524" y="254016"/>
                </a:lnTo>
                <a:cubicBezTo>
                  <a:pt x="381476" y="277923"/>
                  <a:pt x="359664" y="294783"/>
                  <a:pt x="335756" y="291830"/>
                </a:cubicBezTo>
                <a:cubicBezTo>
                  <a:pt x="311849" y="288782"/>
                  <a:pt x="294989" y="266970"/>
                  <a:pt x="297942" y="243062"/>
                </a:cubicBezTo>
                <a:lnTo>
                  <a:pt x="323183" y="46656"/>
                </a:lnTo>
                <a:cubicBezTo>
                  <a:pt x="324517" y="32845"/>
                  <a:pt x="332423" y="19891"/>
                  <a:pt x="345376" y="12652"/>
                </a:cubicBezTo>
                <a:cubicBezTo>
                  <a:pt x="357188" y="6080"/>
                  <a:pt x="370618" y="5604"/>
                  <a:pt x="382334" y="10080"/>
                </a:cubicBezTo>
                <a:lnTo>
                  <a:pt x="571500" y="82947"/>
                </a:lnTo>
                <a:cubicBezTo>
                  <a:pt x="593979" y="91614"/>
                  <a:pt x="605123" y="116856"/>
                  <a:pt x="596456" y="139335"/>
                </a:cubicBezTo>
                <a:cubicBezTo>
                  <a:pt x="587788" y="161814"/>
                  <a:pt x="562547" y="172958"/>
                  <a:pt x="540068" y="164290"/>
                </a:cubicBezTo>
                <a:lnTo>
                  <a:pt x="475488" y="139430"/>
                </a:lnTo>
                <a:cubicBezTo>
                  <a:pt x="546259" y="235442"/>
                  <a:pt x="631031" y="315642"/>
                  <a:pt x="722567" y="378126"/>
                </a:cubicBezTo>
                <a:cubicBezTo>
                  <a:pt x="854393" y="468138"/>
                  <a:pt x="999744" y="521001"/>
                  <a:pt x="1136999" y="530907"/>
                </a:cubicBezTo>
                <a:cubicBezTo>
                  <a:pt x="1161098" y="532622"/>
                  <a:pt x="1179195" y="553482"/>
                  <a:pt x="1177481" y="577580"/>
                </a:cubicBezTo>
                <a:cubicBezTo>
                  <a:pt x="1175766" y="601678"/>
                  <a:pt x="1154906" y="619776"/>
                  <a:pt x="1130808" y="618061"/>
                </a:cubicBezTo>
                <a:cubicBezTo>
                  <a:pt x="978503" y="607298"/>
                  <a:pt x="817912" y="549196"/>
                  <a:pt x="673322" y="450421"/>
                </a:cubicBezTo>
                <a:cubicBezTo>
                  <a:pt x="569309" y="379460"/>
                  <a:pt x="473393" y="287258"/>
                  <a:pt x="394430" y="176482"/>
                </a:cubicBezTo>
                <a:lnTo>
                  <a:pt x="394430" y="176482"/>
                </a:lnTo>
                <a:close/>
                <a:moveTo>
                  <a:pt x="1107281" y="823135"/>
                </a:moveTo>
                <a:lnTo>
                  <a:pt x="1107281" y="930196"/>
                </a:lnTo>
                <a:lnTo>
                  <a:pt x="971931" y="930196"/>
                </a:lnTo>
                <a:lnTo>
                  <a:pt x="971931" y="823135"/>
                </a:lnTo>
                <a:lnTo>
                  <a:pt x="1107281" y="823135"/>
                </a:lnTo>
                <a:lnTo>
                  <a:pt x="1107281" y="823135"/>
                </a:lnTo>
                <a:close/>
                <a:moveTo>
                  <a:pt x="865346" y="710454"/>
                </a:moveTo>
                <a:lnTo>
                  <a:pt x="865346" y="930196"/>
                </a:lnTo>
                <a:lnTo>
                  <a:pt x="730091" y="930196"/>
                </a:lnTo>
                <a:lnTo>
                  <a:pt x="730091" y="710454"/>
                </a:lnTo>
                <a:lnTo>
                  <a:pt x="865346" y="710454"/>
                </a:lnTo>
                <a:lnTo>
                  <a:pt x="865346" y="710454"/>
                </a:lnTo>
                <a:close/>
                <a:moveTo>
                  <a:pt x="623507" y="632920"/>
                </a:moveTo>
                <a:lnTo>
                  <a:pt x="623507" y="930196"/>
                </a:lnTo>
                <a:lnTo>
                  <a:pt x="488251" y="930196"/>
                </a:lnTo>
                <a:lnTo>
                  <a:pt x="488251" y="632920"/>
                </a:lnTo>
                <a:lnTo>
                  <a:pt x="623507" y="632920"/>
                </a:lnTo>
                <a:lnTo>
                  <a:pt x="623507" y="632920"/>
                </a:lnTo>
                <a:close/>
                <a:moveTo>
                  <a:pt x="381667" y="514810"/>
                </a:moveTo>
                <a:lnTo>
                  <a:pt x="381667" y="930196"/>
                </a:lnTo>
                <a:lnTo>
                  <a:pt x="246317" y="930196"/>
                </a:lnTo>
                <a:lnTo>
                  <a:pt x="246317" y="514810"/>
                </a:lnTo>
                <a:lnTo>
                  <a:pt x="381667" y="514810"/>
                </a:lnTo>
                <a:lnTo>
                  <a:pt x="381667" y="514810"/>
                </a:lnTo>
                <a:close/>
              </a:path>
            </a:pathLst>
          </a:custGeom>
          <a:solidFill>
            <a:schemeClr val="bg1"/>
          </a:solidFill>
          <a:ln w="9525" cap="flat">
            <a:noFill/>
            <a:prstDash val="solid"/>
            <a:miter/>
          </a:ln>
        </p:spPr>
        <p:txBody>
          <a:bodyPr rtlCol="0" anchor="ctr"/>
          <a:lstStyle/>
          <a:p>
            <a:endParaRPr lang="en-US" dirty="0">
              <a:latin typeface="Open Sans" pitchFamily="2" charset="0"/>
            </a:endParaRPr>
          </a:p>
        </p:txBody>
      </p:sp>
      <p:sp>
        <p:nvSpPr>
          <p:cNvPr id="4" name="TextBox 3">
            <a:extLst>
              <a:ext uri="{FF2B5EF4-FFF2-40B4-BE49-F238E27FC236}">
                <a16:creationId xmlns:a16="http://schemas.microsoft.com/office/drawing/2014/main" xmlns="" id="{CC9946CD-EAAA-EDF8-8B00-BF31025AB9E1}"/>
              </a:ext>
            </a:extLst>
          </p:cNvPr>
          <p:cNvSpPr txBox="1"/>
          <p:nvPr/>
        </p:nvSpPr>
        <p:spPr>
          <a:xfrm>
            <a:off x="8044406" y="1103539"/>
            <a:ext cx="3985548" cy="2862322"/>
          </a:xfrm>
          <a:prstGeom prst="rect">
            <a:avLst/>
          </a:prstGeom>
          <a:noFill/>
        </p:spPr>
        <p:txBody>
          <a:bodyPr wrap="square">
            <a:spAutoFit/>
          </a:bodyPr>
          <a:lstStyle>
            <a:defPPr>
              <a:defRPr lang="en-US"/>
            </a:defPPr>
            <a:lvl1pPr>
              <a:defRPr sz="3600">
                <a:solidFill>
                  <a:schemeClr val="bg2">
                    <a:lumMod val="25000"/>
                  </a:schemeClr>
                </a:solidFill>
                <a:latin typeface="Geologica" pitchFamily="2" charset="0"/>
                <a:cs typeface="Plus Jakarta Sans" pitchFamily="2" charset="0"/>
              </a:defRPr>
            </a:lvl1pPr>
          </a:lstStyle>
          <a:p>
            <a:r>
              <a:rPr lang="fr-FR" sz="3600" b="1" dirty="0">
                <a:latin typeface="Raleway" panose="020B0503030101060003" pitchFamily="34" charset="77"/>
              </a:rPr>
              <a:t>Présentation de la subvention </a:t>
            </a:r>
            <a:r>
              <a:rPr lang="fr-FR" sz="3600" b="1" dirty="0" err="1">
                <a:latin typeface="Raleway" panose="020B0503030101060003" pitchFamily="34" charset="77"/>
              </a:rPr>
              <a:t>NaturAfrica</a:t>
            </a:r>
            <a:r>
              <a:rPr lang="fr-FR" sz="3600" b="1" dirty="0">
                <a:latin typeface="Raleway" panose="020B0503030101060003" pitchFamily="34" charset="77"/>
              </a:rPr>
              <a:t> régionale /zone d’intervention</a:t>
            </a:r>
            <a:endParaRPr lang="fr-BE" sz="3600" b="1" dirty="0">
              <a:latin typeface="Raleway" panose="020B0503030101060003" pitchFamily="34" charset="77"/>
            </a:endParaRPr>
          </a:p>
        </p:txBody>
      </p:sp>
      <p:grpSp>
        <p:nvGrpSpPr>
          <p:cNvPr id="16" name="Group 15">
            <a:extLst>
              <a:ext uri="{FF2B5EF4-FFF2-40B4-BE49-F238E27FC236}">
                <a16:creationId xmlns:a16="http://schemas.microsoft.com/office/drawing/2014/main" xmlns="" id="{8E32F945-C04A-0896-35AD-0698A8D7DCA8}"/>
              </a:ext>
            </a:extLst>
          </p:cNvPr>
          <p:cNvGrpSpPr/>
          <p:nvPr/>
        </p:nvGrpSpPr>
        <p:grpSpPr>
          <a:xfrm>
            <a:off x="11206162" y="316964"/>
            <a:ext cx="397680" cy="377656"/>
            <a:chOff x="11206162" y="297107"/>
            <a:chExt cx="397680" cy="377656"/>
          </a:xfrm>
        </p:grpSpPr>
        <p:sp>
          <p:nvSpPr>
            <p:cNvPr id="17" name="Rectangle: Rounded Corners 13">
              <a:extLst>
                <a:ext uri="{FF2B5EF4-FFF2-40B4-BE49-F238E27FC236}">
                  <a16:creationId xmlns:a16="http://schemas.microsoft.com/office/drawing/2014/main" xmlns="" id="{DFA13967-2DA4-8FC1-BDB9-B97B11CFB7C8}"/>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8" name="Rectangle 17">
              <a:extLst>
                <a:ext uri="{FF2B5EF4-FFF2-40B4-BE49-F238E27FC236}">
                  <a16:creationId xmlns:a16="http://schemas.microsoft.com/office/drawing/2014/main" xmlns="" id="{658C7FD2-497B-FA39-B651-ECAF9B48DD38}"/>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07</a:t>
              </a:r>
            </a:p>
          </p:txBody>
        </p:sp>
      </p:grpSp>
      <p:pic>
        <p:nvPicPr>
          <p:cNvPr id="7" name="Image 3">
            <a:extLst>
              <a:ext uri="{FF2B5EF4-FFF2-40B4-BE49-F238E27FC236}">
                <a16:creationId xmlns:a16="http://schemas.microsoft.com/office/drawing/2014/main" xmlns="" id="{E5C76691-9707-3A59-B312-9397F3974310}"/>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776" y="890167"/>
            <a:ext cx="7273584" cy="5144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694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17">
            <a:extLst>
              <a:ext uri="{FF2B5EF4-FFF2-40B4-BE49-F238E27FC236}">
                <a16:creationId xmlns:a16="http://schemas.microsoft.com/office/drawing/2014/main" xmlns="" id="{161725A1-2CDB-B86C-65F6-49C72DA9EFC1}"/>
              </a:ext>
            </a:extLst>
          </p:cNvPr>
          <p:cNvSpPr txBox="1"/>
          <p:nvPr/>
        </p:nvSpPr>
        <p:spPr>
          <a:xfrm>
            <a:off x="416413" y="164774"/>
            <a:ext cx="10510667" cy="1200329"/>
          </a:xfrm>
          <a:prstGeom prst="rect">
            <a:avLst/>
          </a:prstGeom>
          <a:noFill/>
        </p:spPr>
        <p:txBody>
          <a:bodyPr wrap="square">
            <a:spAutoFit/>
          </a:bodyPr>
          <a:lstStyle/>
          <a:p>
            <a:r>
              <a:rPr lang="fr-FR" sz="3600" b="1" dirty="0">
                <a:latin typeface="Raleway" panose="020B0503030101060003" pitchFamily="34" charset="77"/>
              </a:rPr>
              <a:t>Présentation de la subvention </a:t>
            </a:r>
            <a:r>
              <a:rPr lang="fr-FR" sz="3600" b="1" dirty="0" err="1">
                <a:latin typeface="Raleway" panose="020B0503030101060003" pitchFamily="34" charset="77"/>
              </a:rPr>
              <a:t>NaturAfrica</a:t>
            </a:r>
            <a:r>
              <a:rPr lang="fr-FR" sz="3600" b="1" dirty="0">
                <a:latin typeface="Raleway" panose="020B0503030101060003" pitchFamily="34" charset="77"/>
              </a:rPr>
              <a:t> régionale / Principaux résultats (1/3)</a:t>
            </a:r>
            <a:endParaRPr lang="fr-BE" sz="3600" b="1" dirty="0">
              <a:latin typeface="Raleway" panose="020B0503030101060003" pitchFamily="34" charset="77"/>
            </a:endParaRPr>
          </a:p>
        </p:txBody>
      </p:sp>
      <p:grpSp>
        <p:nvGrpSpPr>
          <p:cNvPr id="11" name="Group 10">
            <a:extLst>
              <a:ext uri="{FF2B5EF4-FFF2-40B4-BE49-F238E27FC236}">
                <a16:creationId xmlns:a16="http://schemas.microsoft.com/office/drawing/2014/main" xmlns="" id="{83529DFF-503D-04C2-A8AE-3C2E3B13F78F}"/>
              </a:ext>
            </a:extLst>
          </p:cNvPr>
          <p:cNvGrpSpPr/>
          <p:nvPr/>
        </p:nvGrpSpPr>
        <p:grpSpPr>
          <a:xfrm>
            <a:off x="11206162" y="316964"/>
            <a:ext cx="397680" cy="377656"/>
            <a:chOff x="11206162" y="297107"/>
            <a:chExt cx="397680" cy="377656"/>
          </a:xfrm>
        </p:grpSpPr>
        <p:sp>
          <p:nvSpPr>
            <p:cNvPr id="12" name="Rectangle: Rounded Corners 7">
              <a:extLst>
                <a:ext uri="{FF2B5EF4-FFF2-40B4-BE49-F238E27FC236}">
                  <a16:creationId xmlns:a16="http://schemas.microsoft.com/office/drawing/2014/main" xmlns="" id="{C48C9B2F-0929-C41F-0ECA-DEFCEADE300D}"/>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3" name="Rectangle 12">
              <a:extLst>
                <a:ext uri="{FF2B5EF4-FFF2-40B4-BE49-F238E27FC236}">
                  <a16:creationId xmlns:a16="http://schemas.microsoft.com/office/drawing/2014/main" xmlns="" id="{EAAC6594-566E-7132-601A-3BEE28C81A2C}"/>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08</a:t>
              </a:r>
            </a:p>
          </p:txBody>
        </p:sp>
      </p:grpSp>
      <p:pic>
        <p:nvPicPr>
          <p:cNvPr id="15" name="Picture 14">
            <a:extLst>
              <a:ext uri="{FF2B5EF4-FFF2-40B4-BE49-F238E27FC236}">
                <a16:creationId xmlns:a16="http://schemas.microsoft.com/office/drawing/2014/main" xmlns="" id="{CD33D7F3-F4C0-913D-59E4-7F81BACFA4E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4045" y="1993485"/>
            <a:ext cx="1318160" cy="1318160"/>
          </a:xfrm>
          <a:prstGeom prst="rect">
            <a:avLst/>
          </a:prstGeom>
        </p:spPr>
      </p:pic>
      <p:sp>
        <p:nvSpPr>
          <p:cNvPr id="16" name="Freeform: Shape 27">
            <a:extLst>
              <a:ext uri="{FF2B5EF4-FFF2-40B4-BE49-F238E27FC236}">
                <a16:creationId xmlns:a16="http://schemas.microsoft.com/office/drawing/2014/main" xmlns="" id="{3BF2C21E-D445-452D-65A3-B75063BBE916}"/>
              </a:ext>
            </a:extLst>
          </p:cNvPr>
          <p:cNvSpPr/>
          <p:nvPr/>
        </p:nvSpPr>
        <p:spPr>
          <a:xfrm>
            <a:off x="3036489" y="1549740"/>
            <a:ext cx="7340301" cy="4407108"/>
          </a:xfrm>
          <a:custGeom>
            <a:avLst/>
            <a:gdLst>
              <a:gd name="connsiteX0" fmla="*/ 367266 w 6528770"/>
              <a:gd name="connsiteY0" fmla="*/ 0 h 4407108"/>
              <a:gd name="connsiteX1" fmla="*/ 3285379 w 6528770"/>
              <a:gd name="connsiteY1" fmla="*/ 0 h 4407108"/>
              <a:gd name="connsiteX2" fmla="*/ 3652645 w 6528770"/>
              <a:gd name="connsiteY2" fmla="*/ 367266 h 4407108"/>
              <a:gd name="connsiteX3" fmla="*/ 3652645 w 6528770"/>
              <a:gd name="connsiteY3" fmla="*/ 989923 h 4407108"/>
              <a:gd name="connsiteX4" fmla="*/ 4287224 w 6528770"/>
              <a:gd name="connsiteY4" fmla="*/ 1624502 h 4407108"/>
              <a:gd name="connsiteX5" fmla="*/ 6064993 w 6528770"/>
              <a:gd name="connsiteY5" fmla="*/ 1624502 h 4407108"/>
              <a:gd name="connsiteX6" fmla="*/ 6528770 w 6528770"/>
              <a:gd name="connsiteY6" fmla="*/ 2088279 h 4407108"/>
              <a:gd name="connsiteX7" fmla="*/ 6528770 w 6528770"/>
              <a:gd name="connsiteY7" fmla="*/ 3943331 h 4407108"/>
              <a:gd name="connsiteX8" fmla="*/ 6064993 w 6528770"/>
              <a:gd name="connsiteY8" fmla="*/ 4407108 h 4407108"/>
              <a:gd name="connsiteX9" fmla="*/ 1831093 w 6528770"/>
              <a:gd name="connsiteY9" fmla="*/ 4407108 h 4407108"/>
              <a:gd name="connsiteX10" fmla="*/ 1367316 w 6528770"/>
              <a:gd name="connsiteY10" fmla="*/ 3943331 h 4407108"/>
              <a:gd name="connsiteX11" fmla="*/ 1367316 w 6528770"/>
              <a:gd name="connsiteY11" fmla="*/ 2203554 h 4407108"/>
              <a:gd name="connsiteX12" fmla="*/ 1367314 w 6528770"/>
              <a:gd name="connsiteY12" fmla="*/ 2203554 h 4407108"/>
              <a:gd name="connsiteX13" fmla="*/ 1367314 w 6528770"/>
              <a:gd name="connsiteY13" fmla="*/ 2838133 h 4407108"/>
              <a:gd name="connsiteX14" fmla="*/ 732735 w 6528770"/>
              <a:gd name="connsiteY14" fmla="*/ 2203554 h 4407108"/>
              <a:gd name="connsiteX15" fmla="*/ 367266 w 6528770"/>
              <a:gd name="connsiteY15" fmla="*/ 2203554 h 4407108"/>
              <a:gd name="connsiteX16" fmla="*/ 0 w 6528770"/>
              <a:gd name="connsiteY16" fmla="*/ 1836288 h 4407108"/>
              <a:gd name="connsiteX17" fmla="*/ 0 w 6528770"/>
              <a:gd name="connsiteY17" fmla="*/ 367266 h 4407108"/>
              <a:gd name="connsiteX18" fmla="*/ 367266 w 6528770"/>
              <a:gd name="connsiteY18" fmla="*/ 0 h 440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28770" h="4407108">
                <a:moveTo>
                  <a:pt x="367266" y="0"/>
                </a:moveTo>
                <a:lnTo>
                  <a:pt x="3285379" y="0"/>
                </a:lnTo>
                <a:cubicBezTo>
                  <a:pt x="3488214" y="0"/>
                  <a:pt x="3652645" y="164431"/>
                  <a:pt x="3652645" y="367266"/>
                </a:cubicBezTo>
                <a:lnTo>
                  <a:pt x="3652645" y="989923"/>
                </a:lnTo>
                <a:cubicBezTo>
                  <a:pt x="3652645" y="1340391"/>
                  <a:pt x="3936756" y="1624502"/>
                  <a:pt x="4287224" y="1624502"/>
                </a:cubicBezTo>
                <a:lnTo>
                  <a:pt x="6064993" y="1624502"/>
                </a:lnTo>
                <a:cubicBezTo>
                  <a:pt x="6321130" y="1624502"/>
                  <a:pt x="6528770" y="1832142"/>
                  <a:pt x="6528770" y="2088279"/>
                </a:cubicBezTo>
                <a:lnTo>
                  <a:pt x="6528770" y="3943331"/>
                </a:lnTo>
                <a:cubicBezTo>
                  <a:pt x="6528770" y="4199468"/>
                  <a:pt x="6321130" y="4407108"/>
                  <a:pt x="6064993" y="4407108"/>
                </a:cubicBezTo>
                <a:lnTo>
                  <a:pt x="1831093" y="4407108"/>
                </a:lnTo>
                <a:cubicBezTo>
                  <a:pt x="1574956" y="4407108"/>
                  <a:pt x="1367316" y="4199468"/>
                  <a:pt x="1367316" y="3943331"/>
                </a:cubicBezTo>
                <a:lnTo>
                  <a:pt x="1367316" y="2203554"/>
                </a:lnTo>
                <a:lnTo>
                  <a:pt x="1367314" y="2203554"/>
                </a:lnTo>
                <a:lnTo>
                  <a:pt x="1367314" y="2838133"/>
                </a:lnTo>
                <a:cubicBezTo>
                  <a:pt x="1367314" y="2487665"/>
                  <a:pt x="1083203" y="2203554"/>
                  <a:pt x="732735" y="2203554"/>
                </a:cubicBezTo>
                <a:lnTo>
                  <a:pt x="367266" y="2203554"/>
                </a:lnTo>
                <a:cubicBezTo>
                  <a:pt x="164431" y="2203554"/>
                  <a:pt x="0" y="2039123"/>
                  <a:pt x="0" y="1836288"/>
                </a:cubicBezTo>
                <a:lnTo>
                  <a:pt x="0" y="367266"/>
                </a:lnTo>
                <a:cubicBezTo>
                  <a:pt x="0" y="164431"/>
                  <a:pt x="164431" y="0"/>
                  <a:pt x="367266" y="0"/>
                </a:cubicBezTo>
                <a:close/>
              </a:path>
            </a:pathLst>
          </a:cu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7" name="Rectangle: Rounded Corners 38">
            <a:extLst>
              <a:ext uri="{FF2B5EF4-FFF2-40B4-BE49-F238E27FC236}">
                <a16:creationId xmlns:a16="http://schemas.microsoft.com/office/drawing/2014/main" xmlns="" id="{AB5C4631-193C-7421-9374-385F1CB8D43B}"/>
              </a:ext>
            </a:extLst>
          </p:cNvPr>
          <p:cNvSpPr/>
          <p:nvPr/>
        </p:nvSpPr>
        <p:spPr>
          <a:xfrm>
            <a:off x="4555013" y="3142816"/>
            <a:ext cx="6808474" cy="32150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9" name="TextBox 18">
            <a:extLst>
              <a:ext uri="{FF2B5EF4-FFF2-40B4-BE49-F238E27FC236}">
                <a16:creationId xmlns:a16="http://schemas.microsoft.com/office/drawing/2014/main" xmlns="" id="{25DF668F-2CEF-E3AD-6106-C22E794A9F70}"/>
              </a:ext>
            </a:extLst>
          </p:cNvPr>
          <p:cNvSpPr txBox="1"/>
          <p:nvPr/>
        </p:nvSpPr>
        <p:spPr>
          <a:xfrm>
            <a:off x="5143582" y="3311645"/>
            <a:ext cx="5894404" cy="2964338"/>
          </a:xfrm>
          <a:prstGeom prst="rect">
            <a:avLst/>
          </a:prstGeom>
          <a:noFill/>
        </p:spPr>
        <p:txBody>
          <a:bodyPr wrap="square">
            <a:spAutoFit/>
          </a:bodyPr>
          <a:lstStyle/>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1.1 </a:t>
            </a:r>
            <a:r>
              <a:rPr lang="fr-FR" sz="1400" dirty="0">
                <a:solidFill>
                  <a:srgbClr val="FFFFFF"/>
                </a:solidFill>
                <a:latin typeface="Montserrat" pitchFamily="2" charset="77"/>
                <a:cs typeface="Arial" panose="020B0604020202020204" pitchFamily="34" charset="0"/>
              </a:rPr>
              <a:t>: </a:t>
            </a:r>
            <a:r>
              <a:rPr lang="fr-FR" sz="1400" b="1" dirty="0">
                <a:solidFill>
                  <a:srgbClr val="FFFFFF"/>
                </a:solidFill>
                <a:latin typeface="Montserrat" pitchFamily="2" charset="77"/>
                <a:cs typeface="Arial" panose="020B0604020202020204" pitchFamily="34" charset="0"/>
              </a:rPr>
              <a:t>600</a:t>
            </a:r>
            <a:r>
              <a:rPr lang="fr-FR" sz="1400" dirty="0">
                <a:solidFill>
                  <a:srgbClr val="FFFFFF"/>
                </a:solidFill>
                <a:latin typeface="Montserrat" pitchFamily="2" charset="77"/>
                <a:cs typeface="Arial" panose="020B0604020202020204" pitchFamily="34" charset="0"/>
              </a:rPr>
              <a:t> ha de paysages dégradés en périphéries des Aires protégées et des berges du Logone sont restaurés et entretenus pour servir d’espace tampon avec les villages riverains</a:t>
            </a:r>
          </a:p>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1.2 </a:t>
            </a:r>
            <a:r>
              <a:rPr lang="fr-FR" sz="1400" dirty="0">
                <a:solidFill>
                  <a:srgbClr val="FFFFFF"/>
                </a:solidFill>
                <a:latin typeface="Montserrat" pitchFamily="2" charset="77"/>
                <a:cs typeface="Arial" panose="020B0604020202020204" pitchFamily="34" charset="0"/>
              </a:rPr>
              <a:t>: Les comités de vigilance communautaire renforcés et équipés assurent la surveillance autour des Parcs</a:t>
            </a:r>
          </a:p>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1.3 </a:t>
            </a:r>
            <a:r>
              <a:rPr lang="fr-FR" sz="1400" dirty="0">
                <a:solidFill>
                  <a:srgbClr val="FFFFFF"/>
                </a:solidFill>
                <a:latin typeface="Montserrat" pitchFamily="2" charset="77"/>
                <a:cs typeface="Arial" panose="020B0604020202020204" pitchFamily="34" charset="0"/>
              </a:rPr>
              <a:t>: L’intégration de la problématique de la transhumance pastorale contribue à la protection et à la conservation du parc de </a:t>
            </a:r>
            <a:r>
              <a:rPr lang="fr-FR" sz="1400" dirty="0" err="1">
                <a:solidFill>
                  <a:srgbClr val="FFFFFF"/>
                </a:solidFill>
                <a:latin typeface="Montserrat" pitchFamily="2" charset="77"/>
                <a:cs typeface="Arial" panose="020B0604020202020204" pitchFamily="34" charset="0"/>
              </a:rPr>
              <a:t>Waza</a:t>
            </a:r>
            <a:r>
              <a:rPr lang="fr-FR" sz="1400" dirty="0">
                <a:solidFill>
                  <a:srgbClr val="FFFFFF"/>
                </a:solidFill>
                <a:latin typeface="Montserrat" pitchFamily="2" charset="77"/>
                <a:cs typeface="Arial" panose="020B0604020202020204" pitchFamily="34" charset="0"/>
              </a:rPr>
              <a:t>. </a:t>
            </a:r>
          </a:p>
        </p:txBody>
      </p:sp>
      <p:sp>
        <p:nvSpPr>
          <p:cNvPr id="20" name="Isosceles Triangle 71">
            <a:extLst>
              <a:ext uri="{FF2B5EF4-FFF2-40B4-BE49-F238E27FC236}">
                <a16:creationId xmlns:a16="http://schemas.microsoft.com/office/drawing/2014/main" xmlns="" id="{8329E6C6-7158-92E0-A7A0-7E6B1925EF39}"/>
              </a:ext>
            </a:extLst>
          </p:cNvPr>
          <p:cNvSpPr/>
          <p:nvPr/>
        </p:nvSpPr>
        <p:spPr>
          <a:xfrm rot="5400000">
            <a:off x="4972132" y="3450422"/>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1" name="Isosceles Triangle 71">
            <a:extLst>
              <a:ext uri="{FF2B5EF4-FFF2-40B4-BE49-F238E27FC236}">
                <a16:creationId xmlns:a16="http://schemas.microsoft.com/office/drawing/2014/main" xmlns="" id="{5504147B-7712-D2F3-E4F1-CB395236BA21}"/>
              </a:ext>
            </a:extLst>
          </p:cNvPr>
          <p:cNvSpPr/>
          <p:nvPr/>
        </p:nvSpPr>
        <p:spPr>
          <a:xfrm rot="5400000">
            <a:off x="4972132" y="5356921"/>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3" name="Isosceles Triangle 71">
            <a:extLst>
              <a:ext uri="{FF2B5EF4-FFF2-40B4-BE49-F238E27FC236}">
                <a16:creationId xmlns:a16="http://schemas.microsoft.com/office/drawing/2014/main" xmlns="" id="{0C7CC7A1-4042-679B-27E8-D84602111B55}"/>
              </a:ext>
            </a:extLst>
          </p:cNvPr>
          <p:cNvSpPr/>
          <p:nvPr/>
        </p:nvSpPr>
        <p:spPr>
          <a:xfrm rot="5400000">
            <a:off x="4972132" y="4728184"/>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xmlns="" val="173318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E897C4B-DCA4-7932-C5DC-880580D15170}"/>
            </a:ext>
          </a:extLst>
        </p:cNvPr>
        <p:cNvGrpSpPr/>
        <p:nvPr/>
      </p:nvGrpSpPr>
      <p:grpSpPr>
        <a:xfrm>
          <a:off x="0" y="0"/>
          <a:ext cx="0" cy="0"/>
          <a:chOff x="0" y="0"/>
          <a:chExt cx="0" cy="0"/>
        </a:xfrm>
      </p:grpSpPr>
      <p:sp>
        <p:nvSpPr>
          <p:cNvPr id="6" name="Isosceles Triangle 71">
            <a:extLst>
              <a:ext uri="{FF2B5EF4-FFF2-40B4-BE49-F238E27FC236}">
                <a16:creationId xmlns:a16="http://schemas.microsoft.com/office/drawing/2014/main" xmlns="" id="{E289EB18-52FC-821E-FB2F-A2D7000FBDBC}"/>
              </a:ext>
            </a:extLst>
          </p:cNvPr>
          <p:cNvSpPr/>
          <p:nvPr/>
        </p:nvSpPr>
        <p:spPr>
          <a:xfrm rot="5400000">
            <a:off x="7558807" y="4254087"/>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grpSp>
        <p:nvGrpSpPr>
          <p:cNvPr id="11" name="Group 10">
            <a:extLst>
              <a:ext uri="{FF2B5EF4-FFF2-40B4-BE49-F238E27FC236}">
                <a16:creationId xmlns:a16="http://schemas.microsoft.com/office/drawing/2014/main" xmlns="" id="{68E617DB-A8E1-6BA2-6B16-BCD9D89AB885}"/>
              </a:ext>
            </a:extLst>
          </p:cNvPr>
          <p:cNvGrpSpPr/>
          <p:nvPr/>
        </p:nvGrpSpPr>
        <p:grpSpPr>
          <a:xfrm>
            <a:off x="11206162" y="316964"/>
            <a:ext cx="397680" cy="377656"/>
            <a:chOff x="11206162" y="297107"/>
            <a:chExt cx="397680" cy="377656"/>
          </a:xfrm>
        </p:grpSpPr>
        <p:sp>
          <p:nvSpPr>
            <p:cNvPr id="12" name="Rectangle: Rounded Corners 7">
              <a:extLst>
                <a:ext uri="{FF2B5EF4-FFF2-40B4-BE49-F238E27FC236}">
                  <a16:creationId xmlns:a16="http://schemas.microsoft.com/office/drawing/2014/main" xmlns="" id="{563BBFAA-8FAA-5EF9-3087-98623E50C21A}"/>
                </a:ext>
              </a:extLst>
            </p:cNvPr>
            <p:cNvSpPr/>
            <p:nvPr/>
          </p:nvSpPr>
          <p:spPr>
            <a:xfrm>
              <a:off x="11210924" y="297107"/>
              <a:ext cx="382905" cy="377656"/>
            </a:xfrm>
            <a:prstGeom prst="roundRect">
              <a:avLst>
                <a:gd name="adj" fmla="val 341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3" name="Rectangle 12">
              <a:extLst>
                <a:ext uri="{FF2B5EF4-FFF2-40B4-BE49-F238E27FC236}">
                  <a16:creationId xmlns:a16="http://schemas.microsoft.com/office/drawing/2014/main" xmlns="" id="{A4DA8E8E-3BED-A289-2B09-98B460C5BEB6}"/>
                </a:ext>
              </a:extLst>
            </p:cNvPr>
            <p:cNvSpPr/>
            <p:nvPr/>
          </p:nvSpPr>
          <p:spPr>
            <a:xfrm>
              <a:off x="11206162" y="347435"/>
              <a:ext cx="397680" cy="276999"/>
            </a:xfrm>
            <a:prstGeom prst="rect">
              <a:avLst/>
            </a:prstGeom>
            <a:noFill/>
          </p:spPr>
          <p:txBody>
            <a:bodyPr wrap="square" anchor="ctr">
              <a:spAutoFit/>
            </a:bodyPr>
            <a:lstStyle/>
            <a:p>
              <a:pPr algn="ctr"/>
              <a:r>
                <a:rPr lang="en-US" sz="1200" b="1" dirty="0">
                  <a:solidFill>
                    <a:schemeClr val="bg1"/>
                  </a:solidFill>
                  <a:latin typeface="Open Sans" pitchFamily="2" charset="0"/>
                  <a:ea typeface="Open Sans" pitchFamily="2" charset="0"/>
                  <a:cs typeface="Open Sans" pitchFamily="2" charset="0"/>
                </a:rPr>
                <a:t>09</a:t>
              </a:r>
            </a:p>
          </p:txBody>
        </p:sp>
      </p:grpSp>
      <p:sp>
        <p:nvSpPr>
          <p:cNvPr id="15" name="Freeform: Shape 27">
            <a:extLst>
              <a:ext uri="{FF2B5EF4-FFF2-40B4-BE49-F238E27FC236}">
                <a16:creationId xmlns:a16="http://schemas.microsoft.com/office/drawing/2014/main" xmlns="" id="{AD28ACC6-6B47-535F-C4B5-B203743BA006}"/>
              </a:ext>
            </a:extLst>
          </p:cNvPr>
          <p:cNvSpPr/>
          <p:nvPr/>
        </p:nvSpPr>
        <p:spPr>
          <a:xfrm>
            <a:off x="2802709" y="1870094"/>
            <a:ext cx="7803677" cy="4407108"/>
          </a:xfrm>
          <a:custGeom>
            <a:avLst/>
            <a:gdLst>
              <a:gd name="connsiteX0" fmla="*/ 367266 w 6528770"/>
              <a:gd name="connsiteY0" fmla="*/ 0 h 4407108"/>
              <a:gd name="connsiteX1" fmla="*/ 3285379 w 6528770"/>
              <a:gd name="connsiteY1" fmla="*/ 0 h 4407108"/>
              <a:gd name="connsiteX2" fmla="*/ 3652645 w 6528770"/>
              <a:gd name="connsiteY2" fmla="*/ 367266 h 4407108"/>
              <a:gd name="connsiteX3" fmla="*/ 3652645 w 6528770"/>
              <a:gd name="connsiteY3" fmla="*/ 989923 h 4407108"/>
              <a:gd name="connsiteX4" fmla="*/ 4287224 w 6528770"/>
              <a:gd name="connsiteY4" fmla="*/ 1624502 h 4407108"/>
              <a:gd name="connsiteX5" fmla="*/ 6064993 w 6528770"/>
              <a:gd name="connsiteY5" fmla="*/ 1624502 h 4407108"/>
              <a:gd name="connsiteX6" fmla="*/ 6528770 w 6528770"/>
              <a:gd name="connsiteY6" fmla="*/ 2088279 h 4407108"/>
              <a:gd name="connsiteX7" fmla="*/ 6528770 w 6528770"/>
              <a:gd name="connsiteY7" fmla="*/ 3943331 h 4407108"/>
              <a:gd name="connsiteX8" fmla="*/ 6064993 w 6528770"/>
              <a:gd name="connsiteY8" fmla="*/ 4407108 h 4407108"/>
              <a:gd name="connsiteX9" fmla="*/ 1831093 w 6528770"/>
              <a:gd name="connsiteY9" fmla="*/ 4407108 h 4407108"/>
              <a:gd name="connsiteX10" fmla="*/ 1367316 w 6528770"/>
              <a:gd name="connsiteY10" fmla="*/ 3943331 h 4407108"/>
              <a:gd name="connsiteX11" fmla="*/ 1367316 w 6528770"/>
              <a:gd name="connsiteY11" fmla="*/ 2203554 h 4407108"/>
              <a:gd name="connsiteX12" fmla="*/ 1367314 w 6528770"/>
              <a:gd name="connsiteY12" fmla="*/ 2203554 h 4407108"/>
              <a:gd name="connsiteX13" fmla="*/ 1367314 w 6528770"/>
              <a:gd name="connsiteY13" fmla="*/ 2838133 h 4407108"/>
              <a:gd name="connsiteX14" fmla="*/ 732735 w 6528770"/>
              <a:gd name="connsiteY14" fmla="*/ 2203554 h 4407108"/>
              <a:gd name="connsiteX15" fmla="*/ 367266 w 6528770"/>
              <a:gd name="connsiteY15" fmla="*/ 2203554 h 4407108"/>
              <a:gd name="connsiteX16" fmla="*/ 0 w 6528770"/>
              <a:gd name="connsiteY16" fmla="*/ 1836288 h 4407108"/>
              <a:gd name="connsiteX17" fmla="*/ 0 w 6528770"/>
              <a:gd name="connsiteY17" fmla="*/ 367266 h 4407108"/>
              <a:gd name="connsiteX18" fmla="*/ 367266 w 6528770"/>
              <a:gd name="connsiteY18" fmla="*/ 0 h 440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28770" h="4407108">
                <a:moveTo>
                  <a:pt x="367266" y="0"/>
                </a:moveTo>
                <a:lnTo>
                  <a:pt x="3285379" y="0"/>
                </a:lnTo>
                <a:cubicBezTo>
                  <a:pt x="3488214" y="0"/>
                  <a:pt x="3652645" y="164431"/>
                  <a:pt x="3652645" y="367266"/>
                </a:cubicBezTo>
                <a:lnTo>
                  <a:pt x="3652645" y="989923"/>
                </a:lnTo>
                <a:cubicBezTo>
                  <a:pt x="3652645" y="1340391"/>
                  <a:pt x="3936756" y="1624502"/>
                  <a:pt x="4287224" y="1624502"/>
                </a:cubicBezTo>
                <a:lnTo>
                  <a:pt x="6064993" y="1624502"/>
                </a:lnTo>
                <a:cubicBezTo>
                  <a:pt x="6321130" y="1624502"/>
                  <a:pt x="6528770" y="1832142"/>
                  <a:pt x="6528770" y="2088279"/>
                </a:cubicBezTo>
                <a:lnTo>
                  <a:pt x="6528770" y="3943331"/>
                </a:lnTo>
                <a:cubicBezTo>
                  <a:pt x="6528770" y="4199468"/>
                  <a:pt x="6321130" y="4407108"/>
                  <a:pt x="6064993" y="4407108"/>
                </a:cubicBezTo>
                <a:lnTo>
                  <a:pt x="1831093" y="4407108"/>
                </a:lnTo>
                <a:cubicBezTo>
                  <a:pt x="1574956" y="4407108"/>
                  <a:pt x="1367316" y="4199468"/>
                  <a:pt x="1367316" y="3943331"/>
                </a:cubicBezTo>
                <a:lnTo>
                  <a:pt x="1367316" y="2203554"/>
                </a:lnTo>
                <a:lnTo>
                  <a:pt x="1367314" y="2203554"/>
                </a:lnTo>
                <a:lnTo>
                  <a:pt x="1367314" y="2838133"/>
                </a:lnTo>
                <a:cubicBezTo>
                  <a:pt x="1367314" y="2487665"/>
                  <a:pt x="1083203" y="2203554"/>
                  <a:pt x="732735" y="2203554"/>
                </a:cubicBezTo>
                <a:lnTo>
                  <a:pt x="367266" y="2203554"/>
                </a:lnTo>
                <a:cubicBezTo>
                  <a:pt x="164431" y="2203554"/>
                  <a:pt x="0" y="2039123"/>
                  <a:pt x="0" y="1836288"/>
                </a:cubicBezTo>
                <a:lnTo>
                  <a:pt x="0" y="367266"/>
                </a:lnTo>
                <a:cubicBezTo>
                  <a:pt x="0" y="164431"/>
                  <a:pt x="164431" y="0"/>
                  <a:pt x="367266" y="0"/>
                </a:cubicBezTo>
                <a:close/>
              </a:path>
            </a:pathLst>
          </a:cu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6" name="Rectangle: Rounded Corners 38">
            <a:extLst>
              <a:ext uri="{FF2B5EF4-FFF2-40B4-BE49-F238E27FC236}">
                <a16:creationId xmlns:a16="http://schemas.microsoft.com/office/drawing/2014/main" xmlns="" id="{7EE588AA-0606-002C-F859-065907DB4B7E}"/>
              </a:ext>
            </a:extLst>
          </p:cNvPr>
          <p:cNvSpPr/>
          <p:nvPr/>
        </p:nvSpPr>
        <p:spPr>
          <a:xfrm>
            <a:off x="4423065" y="2893671"/>
            <a:ext cx="7440986" cy="3483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ndParaRPr>
          </a:p>
        </p:txBody>
      </p:sp>
      <p:sp>
        <p:nvSpPr>
          <p:cNvPr id="18" name="TextBox 17">
            <a:extLst>
              <a:ext uri="{FF2B5EF4-FFF2-40B4-BE49-F238E27FC236}">
                <a16:creationId xmlns:a16="http://schemas.microsoft.com/office/drawing/2014/main" xmlns="" id="{7F189FB6-1A28-1D52-8803-1906533A0BB1}"/>
              </a:ext>
            </a:extLst>
          </p:cNvPr>
          <p:cNvSpPr txBox="1"/>
          <p:nvPr/>
        </p:nvSpPr>
        <p:spPr>
          <a:xfrm>
            <a:off x="5211128" y="2989699"/>
            <a:ext cx="6392713" cy="3287503"/>
          </a:xfrm>
          <a:prstGeom prst="rect">
            <a:avLst/>
          </a:prstGeom>
          <a:noFill/>
        </p:spPr>
        <p:txBody>
          <a:bodyPr wrap="square">
            <a:spAutoFit/>
          </a:bodyPr>
          <a:lstStyle/>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2.1 : </a:t>
            </a:r>
            <a:r>
              <a:rPr lang="fr-FR" sz="1400" dirty="0">
                <a:solidFill>
                  <a:srgbClr val="FFFFFF"/>
                </a:solidFill>
                <a:latin typeface="Montserrat" pitchFamily="2" charset="77"/>
                <a:cs typeface="Arial" panose="020B0604020202020204" pitchFamily="34" charset="0"/>
              </a:rPr>
              <a:t>Des périmètres maraichers intensifs et productifs sont créés/renforcés avec une forte implication des jeunes et des femmes</a:t>
            </a:r>
          </a:p>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2.2 : </a:t>
            </a:r>
            <a:r>
              <a:rPr lang="fr-FR" sz="1400" dirty="0">
                <a:solidFill>
                  <a:srgbClr val="FFFFFF"/>
                </a:solidFill>
                <a:latin typeface="Montserrat" pitchFamily="2" charset="77"/>
                <a:cs typeface="Arial" panose="020B0604020202020204" pitchFamily="34" charset="0"/>
              </a:rPr>
              <a:t>Des Fours améliorés sont construits pour moderniser la transformation du poisson et mieux développer les activités dans la zone de </a:t>
            </a:r>
            <a:r>
              <a:rPr lang="fr-FR" sz="1400" dirty="0" err="1">
                <a:solidFill>
                  <a:srgbClr val="FFFFFF"/>
                </a:solidFill>
                <a:latin typeface="Montserrat" pitchFamily="2" charset="77"/>
                <a:cs typeface="Arial" panose="020B0604020202020204" pitchFamily="34" charset="0"/>
              </a:rPr>
              <a:t>Waza</a:t>
            </a:r>
            <a:r>
              <a:rPr lang="fr-FR" sz="1400" dirty="0">
                <a:solidFill>
                  <a:srgbClr val="FFFFFF"/>
                </a:solidFill>
                <a:latin typeface="Montserrat" pitchFamily="2" charset="77"/>
                <a:cs typeface="Arial" panose="020B0604020202020204" pitchFamily="34" charset="0"/>
              </a:rPr>
              <a:t>.  </a:t>
            </a:r>
          </a:p>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2.3 : </a:t>
            </a:r>
            <a:r>
              <a:rPr lang="fr-FR" sz="1400" dirty="0">
                <a:solidFill>
                  <a:srgbClr val="FFFFFF"/>
                </a:solidFill>
                <a:latin typeface="Montserrat" pitchFamily="2" charset="77"/>
                <a:cs typeface="Arial" panose="020B0604020202020204" pitchFamily="34" charset="0"/>
              </a:rPr>
              <a:t>Deux (02) Etangs piscicoles pilotes et deux forages solaires sont fonctionnels autour du Parc de </a:t>
            </a:r>
            <a:r>
              <a:rPr lang="fr-FR" sz="1400" dirty="0" err="1">
                <a:solidFill>
                  <a:srgbClr val="FFFFFF"/>
                </a:solidFill>
                <a:latin typeface="Montserrat" pitchFamily="2" charset="77"/>
                <a:cs typeface="Arial" panose="020B0604020202020204" pitchFamily="34" charset="0"/>
              </a:rPr>
              <a:t>Waza</a:t>
            </a:r>
            <a:r>
              <a:rPr lang="fr-FR" sz="1400" dirty="0">
                <a:solidFill>
                  <a:srgbClr val="FFFFFF"/>
                </a:solidFill>
                <a:latin typeface="Montserrat" pitchFamily="2" charset="77"/>
                <a:cs typeface="Arial" panose="020B0604020202020204" pitchFamily="34" charset="0"/>
              </a:rPr>
              <a:t> </a:t>
            </a:r>
          </a:p>
          <a:p>
            <a:pPr defTabSz="1088556" eaLnBrk="1" fontAlgn="auto" hangingPunct="1">
              <a:lnSpc>
                <a:spcPct val="150000"/>
              </a:lnSpc>
              <a:spcAft>
                <a:spcPts val="0"/>
              </a:spcAft>
              <a:defRPr/>
            </a:pPr>
            <a:r>
              <a:rPr lang="fr-FR" sz="1400" b="1" dirty="0">
                <a:solidFill>
                  <a:srgbClr val="FFFFFF"/>
                </a:solidFill>
                <a:effectLst>
                  <a:outerShdw blurRad="38100" dist="38100" dir="2700000" algn="tl">
                    <a:srgbClr val="000000">
                      <a:alpha val="43137"/>
                    </a:srgbClr>
                  </a:outerShdw>
                </a:effectLst>
                <a:latin typeface="Montserrat" pitchFamily="2" charset="77"/>
                <a:cs typeface="Arial" panose="020B0604020202020204" pitchFamily="34" charset="0"/>
              </a:rPr>
              <a:t>RESULTAT 2.4 : </a:t>
            </a:r>
            <a:r>
              <a:rPr lang="fr-FR" sz="1400" dirty="0">
                <a:solidFill>
                  <a:srgbClr val="FFFFFF"/>
                </a:solidFill>
                <a:latin typeface="Montserrat" pitchFamily="2" charset="77"/>
                <a:cs typeface="Arial" panose="020B0604020202020204" pitchFamily="34" charset="0"/>
              </a:rPr>
              <a:t>30 Micro entrepreneurs sont équipés en outils et matériels de production</a:t>
            </a:r>
          </a:p>
        </p:txBody>
      </p:sp>
      <p:sp>
        <p:nvSpPr>
          <p:cNvPr id="19" name="Isosceles Triangle 71">
            <a:extLst>
              <a:ext uri="{FF2B5EF4-FFF2-40B4-BE49-F238E27FC236}">
                <a16:creationId xmlns:a16="http://schemas.microsoft.com/office/drawing/2014/main" xmlns="" id="{7809C183-6FEE-2F93-3584-C03DFAD9BD76}"/>
              </a:ext>
            </a:extLst>
          </p:cNvPr>
          <p:cNvSpPr/>
          <p:nvPr/>
        </p:nvSpPr>
        <p:spPr>
          <a:xfrm rot="5400000">
            <a:off x="4862858" y="4222520"/>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0" name="Isosceles Triangle 71">
            <a:extLst>
              <a:ext uri="{FF2B5EF4-FFF2-40B4-BE49-F238E27FC236}">
                <a16:creationId xmlns:a16="http://schemas.microsoft.com/office/drawing/2014/main" xmlns="" id="{36A30861-D9DE-A45E-FE2B-31FFB5C7CA00}"/>
              </a:ext>
            </a:extLst>
          </p:cNvPr>
          <p:cNvSpPr/>
          <p:nvPr/>
        </p:nvSpPr>
        <p:spPr>
          <a:xfrm rot="5400000">
            <a:off x="4849389" y="5186773"/>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1" name="Isosceles Triangle 71">
            <a:extLst>
              <a:ext uri="{FF2B5EF4-FFF2-40B4-BE49-F238E27FC236}">
                <a16:creationId xmlns:a16="http://schemas.microsoft.com/office/drawing/2014/main" xmlns="" id="{5305853E-D65F-D679-208F-318105FEE342}"/>
              </a:ext>
            </a:extLst>
          </p:cNvPr>
          <p:cNvSpPr/>
          <p:nvPr/>
        </p:nvSpPr>
        <p:spPr>
          <a:xfrm rot="5400000">
            <a:off x="4852599" y="4544486"/>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2" name="Isosceles Triangle 71">
            <a:extLst>
              <a:ext uri="{FF2B5EF4-FFF2-40B4-BE49-F238E27FC236}">
                <a16:creationId xmlns:a16="http://schemas.microsoft.com/office/drawing/2014/main" xmlns="" id="{138EA5B3-10CD-7B68-331B-ACB6A801A997}"/>
              </a:ext>
            </a:extLst>
          </p:cNvPr>
          <p:cNvSpPr/>
          <p:nvPr/>
        </p:nvSpPr>
        <p:spPr>
          <a:xfrm rot="5400000">
            <a:off x="4862958" y="5829060"/>
            <a:ext cx="184150" cy="158750"/>
          </a:xfrm>
          <a:prstGeom prst="triangle">
            <a:avLst/>
          </a:prstGeom>
          <a:solidFill>
            <a:srgbClr val="83E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itchFamily="2" charset="0"/>
              <a:ea typeface="Open Sans" pitchFamily="2" charset="0"/>
              <a:cs typeface="Open Sans" pitchFamily="2" charset="0"/>
            </a:endParaRPr>
          </a:p>
        </p:txBody>
      </p:sp>
      <p:sp>
        <p:nvSpPr>
          <p:cNvPr id="2" name="ZoneTexte 17">
            <a:extLst>
              <a:ext uri="{FF2B5EF4-FFF2-40B4-BE49-F238E27FC236}">
                <a16:creationId xmlns:a16="http://schemas.microsoft.com/office/drawing/2014/main" xmlns="" id="{45BFE5DC-A766-87DA-F66B-7CD296CA639A}"/>
              </a:ext>
            </a:extLst>
          </p:cNvPr>
          <p:cNvSpPr txBox="1"/>
          <p:nvPr/>
        </p:nvSpPr>
        <p:spPr>
          <a:xfrm>
            <a:off x="524061" y="281425"/>
            <a:ext cx="10510667" cy="1200329"/>
          </a:xfrm>
          <a:prstGeom prst="rect">
            <a:avLst/>
          </a:prstGeom>
          <a:noFill/>
        </p:spPr>
        <p:txBody>
          <a:bodyPr wrap="square">
            <a:spAutoFit/>
          </a:bodyPr>
          <a:lstStyle/>
          <a:p>
            <a:r>
              <a:rPr lang="fr-FR" sz="3600" b="1" dirty="0">
                <a:latin typeface="Raleway" panose="020B0503030101060003" pitchFamily="34" charset="77"/>
              </a:rPr>
              <a:t>Présentation de la subvention </a:t>
            </a:r>
            <a:r>
              <a:rPr lang="fr-FR" sz="3600" b="1" dirty="0" err="1">
                <a:latin typeface="Raleway" panose="020B0503030101060003" pitchFamily="34" charset="77"/>
              </a:rPr>
              <a:t>NaturAfrica</a:t>
            </a:r>
            <a:r>
              <a:rPr lang="fr-FR" sz="3600" b="1" dirty="0">
                <a:latin typeface="Raleway" panose="020B0503030101060003" pitchFamily="34" charset="77"/>
              </a:rPr>
              <a:t> régionale / Principaux résultats (2/3)</a:t>
            </a:r>
            <a:endParaRPr lang="fr-BE" sz="3600" b="1" dirty="0">
              <a:latin typeface="Raleway" panose="020B0503030101060003" pitchFamily="34" charset="77"/>
            </a:endParaRPr>
          </a:p>
        </p:txBody>
      </p:sp>
      <p:pic>
        <p:nvPicPr>
          <p:cNvPr id="4" name="Picture 3">
            <a:extLst>
              <a:ext uri="{FF2B5EF4-FFF2-40B4-BE49-F238E27FC236}">
                <a16:creationId xmlns:a16="http://schemas.microsoft.com/office/drawing/2014/main" xmlns="" id="{B9A564AF-25BC-D48D-7035-65626701408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7581" y="2021790"/>
            <a:ext cx="1935817" cy="1935817"/>
          </a:xfrm>
          <a:prstGeom prst="rect">
            <a:avLst/>
          </a:prstGeom>
        </p:spPr>
      </p:pic>
    </p:spTree>
    <p:extLst>
      <p:ext uri="{BB962C8B-B14F-4D97-AF65-F5344CB8AC3E}">
        <p14:creationId xmlns:p14="http://schemas.microsoft.com/office/powerpoint/2010/main" xmlns="" val="1195781077"/>
      </p:ext>
    </p:extLst>
  </p:cSld>
  <p:clrMapOvr>
    <a:masterClrMapping/>
  </p:clrMapOvr>
</p:sld>
</file>

<file path=ppt/theme/theme1.xml><?xml version="1.0" encoding="utf-8"?>
<a:theme xmlns:a="http://schemas.openxmlformats.org/drawingml/2006/main" name="Office Theme">
  <a:themeElements>
    <a:clrScheme name="Custom 225">
      <a:dk1>
        <a:sysClr val="windowText" lastClr="000000"/>
      </a:dk1>
      <a:lt1>
        <a:sysClr val="window" lastClr="FFFFFF"/>
      </a:lt1>
      <a:dk2>
        <a:srgbClr val="44546A"/>
      </a:dk2>
      <a:lt2>
        <a:srgbClr val="E7E6E6"/>
      </a:lt2>
      <a:accent1>
        <a:srgbClr val="004743"/>
      </a:accent1>
      <a:accent2>
        <a:srgbClr val="4DABA5"/>
      </a:accent2>
      <a:accent3>
        <a:srgbClr val="F8BD60"/>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8343</TotalTime>
  <Words>1541</Words>
  <Application>Microsoft Macintosh PowerPoint</Application>
  <PresentationFormat>Personnalisé</PresentationFormat>
  <Paragraphs>277</Paragraphs>
  <Slides>19</Slides>
  <Notes>4</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Planification synthétique des six prochains mois. (1/2)</vt:lpstr>
      <vt:lpstr>Planification synthétique des six prochains mois (2/2)</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Annora Studio</dc:creator>
  <cp:lastModifiedBy>LENOVO</cp:lastModifiedBy>
  <cp:revision>121</cp:revision>
  <dcterms:created xsi:type="dcterms:W3CDTF">2024-06-21T08:30:21Z</dcterms:created>
  <dcterms:modified xsi:type="dcterms:W3CDTF">2025-03-18T09:36:36Z</dcterms:modified>
</cp:coreProperties>
</file>